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7"/>
  </p:notesMasterIdLst>
  <p:sldIdLst>
    <p:sldId id="480" r:id="rId2"/>
    <p:sldId id="642" r:id="rId3"/>
    <p:sldId id="488" r:id="rId4"/>
    <p:sldId id="587" r:id="rId5"/>
    <p:sldId id="658" r:id="rId6"/>
    <p:sldId id="659" r:id="rId7"/>
    <p:sldId id="661" r:id="rId8"/>
    <p:sldId id="662" r:id="rId9"/>
    <p:sldId id="663" r:id="rId10"/>
    <p:sldId id="664" r:id="rId11"/>
    <p:sldId id="665" r:id="rId12"/>
    <p:sldId id="666" r:id="rId13"/>
    <p:sldId id="667" r:id="rId14"/>
    <p:sldId id="668" r:id="rId15"/>
    <p:sldId id="669" r:id="rId16"/>
    <p:sldId id="670" r:id="rId17"/>
    <p:sldId id="671" r:id="rId18"/>
    <p:sldId id="672" r:id="rId19"/>
    <p:sldId id="673" r:id="rId20"/>
    <p:sldId id="675" r:id="rId21"/>
    <p:sldId id="676" r:id="rId22"/>
    <p:sldId id="678" r:id="rId23"/>
    <p:sldId id="674" r:id="rId24"/>
    <p:sldId id="679" r:id="rId25"/>
    <p:sldId id="680" r:id="rId26"/>
    <p:sldId id="682" r:id="rId27"/>
    <p:sldId id="683" r:id="rId28"/>
    <p:sldId id="684" r:id="rId29"/>
    <p:sldId id="685" r:id="rId30"/>
    <p:sldId id="686" r:id="rId31"/>
    <p:sldId id="687" r:id="rId32"/>
    <p:sldId id="688" r:id="rId33"/>
    <p:sldId id="689" r:id="rId34"/>
    <p:sldId id="690" r:id="rId35"/>
    <p:sldId id="691" r:id="rId36"/>
    <p:sldId id="692" r:id="rId37"/>
    <p:sldId id="693" r:id="rId38"/>
    <p:sldId id="716" r:id="rId39"/>
    <p:sldId id="712" r:id="rId40"/>
    <p:sldId id="694" r:id="rId41"/>
    <p:sldId id="695" r:id="rId42"/>
    <p:sldId id="696" r:id="rId43"/>
    <p:sldId id="697" r:id="rId44"/>
    <p:sldId id="698" r:id="rId45"/>
    <p:sldId id="699" r:id="rId46"/>
    <p:sldId id="700" r:id="rId47"/>
    <p:sldId id="701" r:id="rId48"/>
    <p:sldId id="702" r:id="rId49"/>
    <p:sldId id="703" r:id="rId50"/>
    <p:sldId id="704" r:id="rId51"/>
    <p:sldId id="705" r:id="rId52"/>
    <p:sldId id="706" r:id="rId53"/>
    <p:sldId id="707" r:id="rId54"/>
    <p:sldId id="717" r:id="rId55"/>
    <p:sldId id="718" r:id="rId56"/>
    <p:sldId id="711" r:id="rId57"/>
    <p:sldId id="709" r:id="rId58"/>
    <p:sldId id="710" r:id="rId59"/>
    <p:sldId id="713" r:id="rId60"/>
    <p:sldId id="714" r:id="rId61"/>
    <p:sldId id="715" r:id="rId62"/>
    <p:sldId id="656" r:id="rId63"/>
    <p:sldId id="657" r:id="rId64"/>
    <p:sldId id="719" r:id="rId65"/>
    <p:sldId id="654" r:id="rId6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42"/>
            <p14:sldId id="488"/>
            <p14:sldId id="587"/>
            <p14:sldId id="658"/>
            <p14:sldId id="659"/>
            <p14:sldId id="661"/>
            <p14:sldId id="662"/>
            <p14:sldId id="663"/>
            <p14:sldId id="664"/>
            <p14:sldId id="665"/>
            <p14:sldId id="666"/>
            <p14:sldId id="667"/>
            <p14:sldId id="668"/>
            <p14:sldId id="669"/>
            <p14:sldId id="670"/>
            <p14:sldId id="671"/>
            <p14:sldId id="672"/>
            <p14:sldId id="673"/>
            <p14:sldId id="675"/>
            <p14:sldId id="676"/>
            <p14:sldId id="678"/>
            <p14:sldId id="674"/>
            <p14:sldId id="679"/>
            <p14:sldId id="680"/>
            <p14:sldId id="682"/>
            <p14:sldId id="683"/>
            <p14:sldId id="684"/>
            <p14:sldId id="685"/>
            <p14:sldId id="686"/>
            <p14:sldId id="687"/>
            <p14:sldId id="688"/>
            <p14:sldId id="689"/>
            <p14:sldId id="690"/>
            <p14:sldId id="691"/>
            <p14:sldId id="692"/>
            <p14:sldId id="693"/>
            <p14:sldId id="716"/>
            <p14:sldId id="712"/>
            <p14:sldId id="694"/>
            <p14:sldId id="695"/>
            <p14:sldId id="696"/>
            <p14:sldId id="697"/>
            <p14:sldId id="698"/>
            <p14:sldId id="699"/>
            <p14:sldId id="700"/>
            <p14:sldId id="701"/>
            <p14:sldId id="702"/>
            <p14:sldId id="703"/>
            <p14:sldId id="704"/>
            <p14:sldId id="705"/>
            <p14:sldId id="706"/>
            <p14:sldId id="707"/>
            <p14:sldId id="717"/>
            <p14:sldId id="718"/>
            <p14:sldId id="711"/>
            <p14:sldId id="709"/>
            <p14:sldId id="710"/>
            <p14:sldId id="713"/>
            <p14:sldId id="714"/>
            <p14:sldId id="715"/>
            <p14:sldId id="656"/>
            <p14:sldId id="657"/>
            <p14:sldId id="719"/>
            <p14:sldId id="65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2F4A"/>
    <a:srgbClr val="000000"/>
    <a:srgbClr val="669BBC"/>
    <a:srgbClr val="2D3956"/>
    <a:srgbClr val="8E5A6D"/>
    <a:srgbClr val="FAC748"/>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19" autoAdjust="0"/>
    <p:restoredTop sz="67492" autoAdjust="0"/>
  </p:normalViewPr>
  <p:slideViewPr>
    <p:cSldViewPr snapToGrid="0">
      <p:cViewPr varScale="1">
        <p:scale>
          <a:sx n="51" d="100"/>
          <a:sy n="51" d="100"/>
        </p:scale>
        <p:origin x="1088"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578388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788615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AED0B83-FA1E-482D-AD89-4E224F76AB55}" type="slidenum">
              <a:rPr lang="en-US" smtClean="0"/>
              <a:pPr/>
              <a:t>4</a:t>
            </a:fld>
            <a:endParaRPr lang="en-US"/>
          </a:p>
        </p:txBody>
      </p:sp>
    </p:spTree>
    <p:extLst>
      <p:ext uri="{BB962C8B-B14F-4D97-AF65-F5344CB8AC3E}">
        <p14:creationId xmlns:p14="http://schemas.microsoft.com/office/powerpoint/2010/main" val="38743005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AED0B83-FA1E-482D-AD89-4E224F76AB55}" type="slidenum">
              <a:rPr lang="en-US" smtClean="0"/>
              <a:pPr/>
              <a:t>5</a:t>
            </a:fld>
            <a:endParaRPr lang="en-US"/>
          </a:p>
        </p:txBody>
      </p:sp>
    </p:spTree>
    <p:extLst>
      <p:ext uri="{BB962C8B-B14F-4D97-AF65-F5344CB8AC3E}">
        <p14:creationId xmlns:p14="http://schemas.microsoft.com/office/powerpoint/2010/main" val="4841127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AED0B83-FA1E-482D-AD89-4E224F76AB55}" type="slidenum">
              <a:rPr lang="en-US" smtClean="0"/>
              <a:pPr/>
              <a:t>6</a:t>
            </a:fld>
            <a:endParaRPr lang="en-US"/>
          </a:p>
        </p:txBody>
      </p:sp>
    </p:spTree>
    <p:extLst>
      <p:ext uri="{BB962C8B-B14F-4D97-AF65-F5344CB8AC3E}">
        <p14:creationId xmlns:p14="http://schemas.microsoft.com/office/powerpoint/2010/main" val="7315028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AED0B83-FA1E-482D-AD89-4E224F76AB55}" type="slidenum">
              <a:rPr lang="en-US" smtClean="0"/>
              <a:pPr/>
              <a:t>7</a:t>
            </a:fld>
            <a:endParaRPr lang="en-US"/>
          </a:p>
        </p:txBody>
      </p:sp>
    </p:spTree>
    <p:extLst>
      <p:ext uri="{BB962C8B-B14F-4D97-AF65-F5344CB8AC3E}">
        <p14:creationId xmlns:p14="http://schemas.microsoft.com/office/powerpoint/2010/main" val="38540182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AED0B83-FA1E-482D-AD89-4E224F76AB55}" type="slidenum">
              <a:rPr lang="en-US" smtClean="0"/>
              <a:pPr/>
              <a:t>8</a:t>
            </a:fld>
            <a:endParaRPr lang="en-US"/>
          </a:p>
        </p:txBody>
      </p:sp>
    </p:spTree>
    <p:extLst>
      <p:ext uri="{BB962C8B-B14F-4D97-AF65-F5344CB8AC3E}">
        <p14:creationId xmlns:p14="http://schemas.microsoft.com/office/powerpoint/2010/main" val="35054142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AED0B83-FA1E-482D-AD89-4E224F76AB55}" type="slidenum">
              <a:rPr lang="en-US" smtClean="0"/>
              <a:pPr/>
              <a:t>9</a:t>
            </a:fld>
            <a:endParaRPr lang="en-US"/>
          </a:p>
        </p:txBody>
      </p:sp>
    </p:spTree>
    <p:extLst>
      <p:ext uri="{BB962C8B-B14F-4D97-AF65-F5344CB8AC3E}">
        <p14:creationId xmlns:p14="http://schemas.microsoft.com/office/powerpoint/2010/main" val="11231853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AED0B83-FA1E-482D-AD89-4E224F76AB55}" type="slidenum">
              <a:rPr lang="en-US" smtClean="0"/>
              <a:pPr/>
              <a:t>10</a:t>
            </a:fld>
            <a:endParaRPr lang="en-US"/>
          </a:p>
        </p:txBody>
      </p:sp>
    </p:spTree>
    <p:extLst>
      <p:ext uri="{BB962C8B-B14F-4D97-AF65-F5344CB8AC3E}">
        <p14:creationId xmlns:p14="http://schemas.microsoft.com/office/powerpoint/2010/main" val="21729245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AED0B83-FA1E-482D-AD89-4E224F76AB55}" type="slidenum">
              <a:rPr lang="en-US" smtClean="0"/>
              <a:pPr/>
              <a:t>11</a:t>
            </a:fld>
            <a:endParaRPr lang="en-US"/>
          </a:p>
        </p:txBody>
      </p:sp>
    </p:spTree>
    <p:extLst>
      <p:ext uri="{BB962C8B-B14F-4D97-AF65-F5344CB8AC3E}">
        <p14:creationId xmlns:p14="http://schemas.microsoft.com/office/powerpoint/2010/main" val="35269946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AED0B83-FA1E-482D-AD89-4E224F76AB55}" type="slidenum">
              <a:rPr lang="en-US" smtClean="0"/>
              <a:pPr/>
              <a:t>12</a:t>
            </a:fld>
            <a:endParaRPr lang="en-US"/>
          </a:p>
        </p:txBody>
      </p:sp>
    </p:spTree>
    <p:extLst>
      <p:ext uri="{BB962C8B-B14F-4D97-AF65-F5344CB8AC3E}">
        <p14:creationId xmlns:p14="http://schemas.microsoft.com/office/powerpoint/2010/main" val="42382464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AED0B83-FA1E-482D-AD89-4E224F76AB55}" type="slidenum">
              <a:rPr lang="en-US" smtClean="0"/>
              <a:pPr/>
              <a:t>13</a:t>
            </a:fld>
            <a:endParaRPr lang="en-US"/>
          </a:p>
        </p:txBody>
      </p:sp>
    </p:spTree>
    <p:extLst>
      <p:ext uri="{BB962C8B-B14F-4D97-AF65-F5344CB8AC3E}">
        <p14:creationId xmlns:p14="http://schemas.microsoft.com/office/powerpoint/2010/main" val="26232418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AED0B83-FA1E-482D-AD89-4E224F76AB55}" type="slidenum">
              <a:rPr lang="en-US" smtClean="0"/>
              <a:pPr/>
              <a:t>14</a:t>
            </a:fld>
            <a:endParaRPr lang="en-US"/>
          </a:p>
        </p:txBody>
      </p:sp>
    </p:spTree>
    <p:extLst>
      <p:ext uri="{BB962C8B-B14F-4D97-AF65-F5344CB8AC3E}">
        <p14:creationId xmlns:p14="http://schemas.microsoft.com/office/powerpoint/2010/main" val="32676292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AED0B83-FA1E-482D-AD89-4E224F76AB55}" type="slidenum">
              <a:rPr lang="en-US" smtClean="0"/>
              <a:pPr/>
              <a:t>15</a:t>
            </a:fld>
            <a:endParaRPr lang="en-US"/>
          </a:p>
        </p:txBody>
      </p:sp>
    </p:spTree>
    <p:extLst>
      <p:ext uri="{BB962C8B-B14F-4D97-AF65-F5344CB8AC3E}">
        <p14:creationId xmlns:p14="http://schemas.microsoft.com/office/powerpoint/2010/main" val="3141752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AED0B83-FA1E-482D-AD89-4E224F76AB55}" type="slidenum">
              <a:rPr lang="en-US" smtClean="0"/>
              <a:pPr/>
              <a:t>16</a:t>
            </a:fld>
            <a:endParaRPr lang="en-US"/>
          </a:p>
        </p:txBody>
      </p:sp>
    </p:spTree>
    <p:extLst>
      <p:ext uri="{BB962C8B-B14F-4D97-AF65-F5344CB8AC3E}">
        <p14:creationId xmlns:p14="http://schemas.microsoft.com/office/powerpoint/2010/main" val="26564683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AED0B83-FA1E-482D-AD89-4E224F76AB55}" type="slidenum">
              <a:rPr lang="en-US" smtClean="0"/>
              <a:pPr/>
              <a:t>17</a:t>
            </a:fld>
            <a:endParaRPr lang="en-US"/>
          </a:p>
        </p:txBody>
      </p:sp>
    </p:spTree>
    <p:extLst>
      <p:ext uri="{BB962C8B-B14F-4D97-AF65-F5344CB8AC3E}">
        <p14:creationId xmlns:p14="http://schemas.microsoft.com/office/powerpoint/2010/main" val="8229228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AED0B83-FA1E-482D-AD89-4E224F76AB55}" type="slidenum">
              <a:rPr lang="en-US" smtClean="0"/>
              <a:pPr/>
              <a:t>18</a:t>
            </a:fld>
            <a:endParaRPr lang="en-US"/>
          </a:p>
        </p:txBody>
      </p:sp>
    </p:spTree>
    <p:extLst>
      <p:ext uri="{BB962C8B-B14F-4D97-AF65-F5344CB8AC3E}">
        <p14:creationId xmlns:p14="http://schemas.microsoft.com/office/powerpoint/2010/main" val="42182912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AED0B83-FA1E-482D-AD89-4E224F76AB55}" type="slidenum">
              <a:rPr lang="en-US" smtClean="0"/>
              <a:pPr/>
              <a:t>19</a:t>
            </a:fld>
            <a:endParaRPr lang="en-US"/>
          </a:p>
        </p:txBody>
      </p:sp>
    </p:spTree>
    <p:extLst>
      <p:ext uri="{BB962C8B-B14F-4D97-AF65-F5344CB8AC3E}">
        <p14:creationId xmlns:p14="http://schemas.microsoft.com/office/powerpoint/2010/main" val="38135674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AED0B83-FA1E-482D-AD89-4E224F76AB55}" type="slidenum">
              <a:rPr lang="en-US" smtClean="0"/>
              <a:pPr/>
              <a:t>20</a:t>
            </a:fld>
            <a:endParaRPr lang="en-US"/>
          </a:p>
        </p:txBody>
      </p:sp>
    </p:spTree>
    <p:extLst>
      <p:ext uri="{BB962C8B-B14F-4D97-AF65-F5344CB8AC3E}">
        <p14:creationId xmlns:p14="http://schemas.microsoft.com/office/powerpoint/2010/main" val="16777249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AED0B83-FA1E-482D-AD89-4E224F76AB55}" type="slidenum">
              <a:rPr lang="en-US" smtClean="0"/>
              <a:pPr/>
              <a:t>21</a:t>
            </a:fld>
            <a:endParaRPr lang="en-US"/>
          </a:p>
        </p:txBody>
      </p:sp>
    </p:spTree>
    <p:extLst>
      <p:ext uri="{BB962C8B-B14F-4D97-AF65-F5344CB8AC3E}">
        <p14:creationId xmlns:p14="http://schemas.microsoft.com/office/powerpoint/2010/main" val="2270895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AED0B83-FA1E-482D-AD89-4E224F76AB55}" type="slidenum">
              <a:rPr lang="en-US" smtClean="0"/>
              <a:pPr/>
              <a:t>22</a:t>
            </a:fld>
            <a:endParaRPr lang="en-US"/>
          </a:p>
        </p:txBody>
      </p:sp>
    </p:spTree>
    <p:extLst>
      <p:ext uri="{BB962C8B-B14F-4D97-AF65-F5344CB8AC3E}">
        <p14:creationId xmlns:p14="http://schemas.microsoft.com/office/powerpoint/2010/main" val="19891625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AED0B83-FA1E-482D-AD89-4E224F76AB55}" type="slidenum">
              <a:rPr lang="en-US" smtClean="0"/>
              <a:pPr/>
              <a:t>23</a:t>
            </a:fld>
            <a:endParaRPr lang="en-US"/>
          </a:p>
        </p:txBody>
      </p:sp>
    </p:spTree>
    <p:extLst>
      <p:ext uri="{BB962C8B-B14F-4D97-AF65-F5344CB8AC3E}">
        <p14:creationId xmlns:p14="http://schemas.microsoft.com/office/powerpoint/2010/main" val="319011357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FC924AC-9E1C-4847-B893-704AFF525E0F}" type="slidenum">
              <a:rPr lang="en-AU" smtClean="0"/>
              <a:t>24</a:t>
            </a:fld>
            <a:endParaRPr lang="en-AU"/>
          </a:p>
        </p:txBody>
      </p:sp>
    </p:spTree>
    <p:extLst>
      <p:ext uri="{BB962C8B-B14F-4D97-AF65-F5344CB8AC3E}">
        <p14:creationId xmlns:p14="http://schemas.microsoft.com/office/powerpoint/2010/main" val="211791754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5053062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368889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49099411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67104766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65093276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25706370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80663160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50316173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89376212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00284985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24475671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00730856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35026361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36385413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54605684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55675812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02169742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427528491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86671533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88961201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94071884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138386059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74449162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35670097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86420039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217175697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179828628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88079511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413502865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51501973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1104562225"/>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5452624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381313786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157574393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231790580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63</a:t>
            </a:fld>
            <a:endParaRPr lang="en-US"/>
          </a:p>
        </p:txBody>
      </p:sp>
    </p:spTree>
    <p:extLst>
      <p:ext uri="{BB962C8B-B14F-4D97-AF65-F5344CB8AC3E}">
        <p14:creationId xmlns:p14="http://schemas.microsoft.com/office/powerpoint/2010/main" val="214732572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AED0B83-FA1E-482D-AD89-4E224F76AB55}" type="slidenum">
              <a:rPr lang="en-US" smtClean="0"/>
              <a:pPr/>
              <a:t>64</a:t>
            </a:fld>
            <a:endParaRPr lang="en-US"/>
          </a:p>
        </p:txBody>
      </p:sp>
    </p:spTree>
    <p:extLst>
      <p:ext uri="{BB962C8B-B14F-4D97-AF65-F5344CB8AC3E}">
        <p14:creationId xmlns:p14="http://schemas.microsoft.com/office/powerpoint/2010/main" val="218222261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65</a:t>
            </a:fld>
            <a:endParaRPr lang="en-US"/>
          </a:p>
        </p:txBody>
      </p:sp>
    </p:spTree>
    <p:extLst>
      <p:ext uri="{BB962C8B-B14F-4D97-AF65-F5344CB8AC3E}">
        <p14:creationId xmlns:p14="http://schemas.microsoft.com/office/powerpoint/2010/main" val="19806292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2/26/2025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8" name="Graphic 21">
            <a:extLst>
              <a:ext uri="{FF2B5EF4-FFF2-40B4-BE49-F238E27FC236}">
                <a16:creationId xmlns:a16="http://schemas.microsoft.com/office/drawing/2014/main" id="{BB3A9522-6B3A-2726-A5B2-11D474097204}"/>
              </a:ext>
            </a:extLst>
          </p:cNvPr>
          <p:cNvPicPr>
            <a:picLocks noChangeAspect="1"/>
          </p:cNvPicPr>
          <p:nvPr userDrawn="1"/>
        </p:nvPicPr>
        <p:blipFill rotWithShape="1">
          <a:blip r:embed="rId1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738" y="19731"/>
            <a:ext cx="1932566" cy="836918"/>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jenniferdewalt.com/color_walk/game"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1.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3.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5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hyperlink" Target="https://res.cloudinary.com/practicaldev/image/fetch/s---f65OlYQ--/c_imagga_scale,f_auto,fl_progressive,h_420,q_auto,w_1000/https:/dev-to-uploads.s3.amazonaws.com/i/e2ru41fjhqs4ombbcedf.png" TargetMode="External"/><Relationship Id="rId2" Type="http://schemas.openxmlformats.org/officeDocument/2006/relationships/notesSlide" Target="../notesSlides/notesSlide55.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hyperlink" Target="https://sam-koblenski.blogspot.com/2017/09/exploring-simple-game-algorithms-with.html" TargetMode="External"/><Relationship Id="rId2" Type="http://schemas.openxmlformats.org/officeDocument/2006/relationships/hyperlink" Target="https://www.javatpoint.com/ai-uninformed-search-algorithms" TargetMode="Externa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1.xml"/><Relationship Id="rId1" Type="http://schemas.openxmlformats.org/officeDocument/2006/relationships/slideLayout" Target="../slideLayouts/slideLayout5.xml"/></Relationships>
</file>

<file path=ppt/slides/_rels/slide65.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16.jpeg"/><Relationship Id="rId7" Type="http://schemas.openxmlformats.org/officeDocument/2006/relationships/image" Target="../media/image18.png"/><Relationship Id="rId2" Type="http://schemas.openxmlformats.org/officeDocument/2006/relationships/notesSlide" Target="../notesSlides/notesSlide62.xml"/><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779453" y="3539416"/>
            <a:ext cx="4886463"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Dr</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Mohamed Mostafa</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354839" y="2325661"/>
            <a:ext cx="5473597"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Problem Solving as Search &amp; State Space </a:t>
            </a:r>
            <a:r>
              <a:rPr lang="en-US" sz="3200" b="1" dirty="0" smtClean="0">
                <a:solidFill>
                  <a:srgbClr val="00B0F0"/>
                </a:solidFill>
                <a:latin typeface="Times New Roman" panose="02020603050405020304" pitchFamily="18" charset="0"/>
                <a:cs typeface="Times New Roman" panose="02020603050405020304" pitchFamily="18" charset="0"/>
              </a:rPr>
              <a:t>Search</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smtClean="0">
                <a:solidFill>
                  <a:schemeClr val="bg1"/>
                </a:solidFill>
                <a:latin typeface="Times New Roman" panose="02020603050405020304" pitchFamily="18" charset="0"/>
                <a:cs typeface="Times New Roman" panose="02020603050405020304" pitchFamily="18" charset="0"/>
              </a:rPr>
              <a:t>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434373" y="5443547"/>
            <a:ext cx="894925"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AI 511</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1392288" y="5443547"/>
            <a:ext cx="3865225" cy="369332"/>
          </a:xfrm>
          <a:prstGeom prst="rect">
            <a:avLst/>
          </a:prstGeom>
        </p:spPr>
        <p:txBody>
          <a:bodyPr wrap="none">
            <a:spAutoFit/>
          </a:bodyPr>
          <a:lstStyle/>
          <a:p>
            <a:pPr algn="ctr"/>
            <a:r>
              <a:rPr lang="en-US" b="1" dirty="0" smtClean="0">
                <a:solidFill>
                  <a:srgbClr val="00B0F0"/>
                </a:solidFill>
                <a:latin typeface="Times New Roman" panose="02020603050405020304" pitchFamily="18" charset="0"/>
                <a:cs typeface="Times New Roman" panose="02020603050405020304" pitchFamily="18" charset="0"/>
              </a:rPr>
              <a:t>Foundations of Artificial Intelligence </a:t>
            </a:r>
            <a:endParaRPr lang="en-AU"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95DC0292-D1C4-4627-A57D-9F3D180EB1FC}"/>
              </a:ext>
            </a:extLst>
          </p:cNvPr>
          <p:cNvSpPr txBox="1"/>
          <p:nvPr/>
        </p:nvSpPr>
        <p:spPr>
          <a:xfrm>
            <a:off x="3541485" y="645972"/>
            <a:ext cx="4267198" cy="6278642"/>
          </a:xfrm>
          <a:prstGeom prst="rect">
            <a:avLst/>
          </a:prstGeom>
          <a:noFill/>
        </p:spPr>
        <p:txBody>
          <a:bodyPr wrap="square" numCol="1" rtlCol="0">
            <a:spAutoFit/>
          </a:bodyPr>
          <a:lstStyle/>
          <a:p>
            <a:r>
              <a:rPr lang="en-US" sz="2000" b="1" dirty="0">
                <a:solidFill>
                  <a:schemeClr val="bg1">
                    <a:lumMod val="50000"/>
                  </a:schemeClr>
                </a:solidFill>
                <a:latin typeface="Arial Nova Cond Light" panose="020B0604020202020204" pitchFamily="34" charset="0"/>
                <a:cs typeface="Arial"/>
              </a:rPr>
              <a:t>3.1 Solving problems by Searching</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Solving Problems by Searching</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Types of Agents (Reflex vs. Planning)</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State Space Search</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Example: Tic-Tac-Toe Game</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Example: 8-Queens Problem</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How human beings think?</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Heuristic Search</a:t>
            </a:r>
          </a:p>
          <a:p>
            <a:pPr>
              <a:spcAft>
                <a:spcPts val="600"/>
              </a:spcAft>
              <a:buClr>
                <a:srgbClr val="E46C0A"/>
              </a:buClr>
            </a:pPr>
            <a:endParaRPr lang="en-US" sz="700" b="1" dirty="0">
              <a:solidFill>
                <a:schemeClr val="bg1">
                  <a:lumMod val="50000"/>
                </a:schemeClr>
              </a:solidFill>
              <a:latin typeface="Arial Nova Cond Light" panose="020B0604020202020204" pitchFamily="34" charset="0"/>
              <a:cs typeface="Arial"/>
            </a:endParaRPr>
          </a:p>
          <a:p>
            <a:pPr>
              <a:spcAft>
                <a:spcPts val="600"/>
              </a:spcAft>
              <a:buClr>
                <a:srgbClr val="E46C0A"/>
              </a:buClr>
            </a:pPr>
            <a:r>
              <a:rPr lang="en-US" sz="2000" b="1" dirty="0">
                <a:solidFill>
                  <a:schemeClr val="bg1">
                    <a:lumMod val="50000"/>
                  </a:schemeClr>
                </a:solidFill>
                <a:latin typeface="Arial Nova Cond Light" panose="020B0604020202020204" pitchFamily="34" charset="0"/>
                <a:cs typeface="Arial"/>
              </a:rPr>
              <a:t>3.2 State Space Search Graph &amp; Strategies</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Search Problem Components</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Example: Romania</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State Space &amp; State Space Graph</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Example: Vacuum World</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Example: The 8-Puzzle</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Example: Robot Motion Planning</a:t>
            </a:r>
          </a:p>
          <a:p>
            <a:pPr marL="182880" indent="-182880">
              <a:spcAft>
                <a:spcPts val="600"/>
              </a:spcAft>
              <a:buClr>
                <a:srgbClr val="E46C0A"/>
              </a:buClr>
              <a:buFont typeface="Wingdings" panose="05000000000000000000" pitchFamily="2" charset="2"/>
              <a:buChar char="§"/>
            </a:pPr>
            <a:endParaRPr lang="en-US" sz="2000" b="1" dirty="0">
              <a:solidFill>
                <a:schemeClr val="bg1">
                  <a:lumMod val="50000"/>
                </a:schemeClr>
              </a:solidFill>
              <a:latin typeface="Arial Nova Cond Light" panose="020B0604020202020204" pitchFamily="34" charset="0"/>
              <a:cs typeface="Arial"/>
            </a:endParaRPr>
          </a:p>
        </p:txBody>
      </p:sp>
      <p:sp>
        <p:nvSpPr>
          <p:cNvPr id="11" name="TextBox 10">
            <a:extLst>
              <a:ext uri="{FF2B5EF4-FFF2-40B4-BE49-F238E27FC236}">
                <a16:creationId xmlns:a16="http://schemas.microsoft.com/office/drawing/2014/main" id="{3A7853DB-9637-47F1-8D95-4443220D2771}"/>
              </a:ext>
            </a:extLst>
          </p:cNvPr>
          <p:cNvSpPr txBox="1"/>
          <p:nvPr/>
        </p:nvSpPr>
        <p:spPr>
          <a:xfrm>
            <a:off x="7808683" y="645972"/>
            <a:ext cx="4572002" cy="6186309"/>
          </a:xfrm>
          <a:prstGeom prst="rect">
            <a:avLst/>
          </a:prstGeom>
          <a:noFill/>
        </p:spPr>
        <p:txBody>
          <a:bodyPr wrap="square" numCol="1" rtlCol="0">
            <a:spAutoFit/>
          </a:bodyPr>
          <a:lstStyle/>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Example: Tic-Tac-Toe</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Example: Traveling Salesperson</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State Space Search Strategies</a:t>
            </a:r>
          </a:p>
          <a:p>
            <a:pPr marL="182880" indent="-182880">
              <a:spcAft>
                <a:spcPts val="600"/>
              </a:spcAft>
              <a:buClr>
                <a:srgbClr val="E46C0A"/>
              </a:buClr>
              <a:buFont typeface="Wingdings" panose="05000000000000000000" pitchFamily="2" charset="2"/>
              <a:buChar char="§"/>
            </a:pPr>
            <a:r>
              <a:rPr lang="en-US" sz="2000" b="1" dirty="0">
                <a:solidFill>
                  <a:schemeClr val="bg1">
                    <a:lumMod val="50000"/>
                  </a:schemeClr>
                </a:solidFill>
                <a:latin typeface="Arial Nova Cond Light" panose="020B0604020202020204" pitchFamily="34" charset="0"/>
                <a:cs typeface="Arial"/>
              </a:rPr>
              <a:t>Selecting Search Strategy</a:t>
            </a:r>
          </a:p>
          <a:p>
            <a:pPr>
              <a:spcAft>
                <a:spcPts val="600"/>
              </a:spcAft>
              <a:buClr>
                <a:srgbClr val="E46C0A"/>
              </a:buClr>
            </a:pPr>
            <a:endParaRPr lang="en-US" sz="100" b="1" dirty="0">
              <a:solidFill>
                <a:schemeClr val="bg1">
                  <a:lumMod val="50000"/>
                </a:schemeClr>
              </a:solidFill>
              <a:latin typeface="Arial Nova Cond Light" panose="020B0604020202020204" pitchFamily="34" charset="0"/>
              <a:cs typeface="Arial"/>
            </a:endParaRPr>
          </a:p>
          <a:p>
            <a:pPr>
              <a:spcAft>
                <a:spcPts val="600"/>
              </a:spcAft>
              <a:buClr>
                <a:srgbClr val="E46C0A"/>
              </a:buClr>
            </a:pPr>
            <a:r>
              <a:rPr lang="en-US" sz="2000" b="1" dirty="0">
                <a:solidFill>
                  <a:schemeClr val="bg1">
                    <a:lumMod val="50000"/>
                  </a:schemeClr>
                </a:solidFill>
                <a:latin typeface="Arial Nova Cond Light" panose="020B0604020202020204" pitchFamily="34" charset="0"/>
                <a:cs typeface="Arial"/>
              </a:rPr>
              <a:t>3.3 </a:t>
            </a:r>
            <a:r>
              <a:rPr lang="en-US" sz="2000" b="1" dirty="0">
                <a:solidFill>
                  <a:schemeClr val="accent2">
                    <a:lumMod val="75000"/>
                  </a:schemeClr>
                </a:solidFill>
                <a:latin typeface="Arial Nova Cond Light" panose="020B0604020202020204" pitchFamily="34" charset="0"/>
                <a:cs typeface="Arial"/>
              </a:rPr>
              <a:t>Basic Idea of Search &amp; the Backtracking Search Algorithm</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Search: Basic idea</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Search Tree</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Tree Search Algorithm Outline</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Tree Search Example</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Handling Repeated States</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Backtracking Search</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Backtracking Algorithm Data Structures</a:t>
            </a:r>
          </a:p>
          <a:p>
            <a:pPr marL="182880" indent="-182880">
              <a:spcAft>
                <a:spcPts val="600"/>
              </a:spcAft>
              <a:buClr>
                <a:srgbClr val="E46C0A"/>
              </a:buClr>
              <a:buFont typeface="Wingdings" panose="05000000000000000000" pitchFamily="2" charset="2"/>
              <a:buChar char="§"/>
            </a:pPr>
            <a:r>
              <a:rPr lang="en-US" sz="2000" b="1" dirty="0">
                <a:latin typeface="Arial Nova Cond Light" panose="020B0604020202020204" pitchFamily="34" charset="0"/>
                <a:cs typeface="Arial"/>
              </a:rPr>
              <a:t>Backtracking Algorithm</a:t>
            </a:r>
          </a:p>
          <a:p>
            <a:pPr>
              <a:spcAft>
                <a:spcPts val="600"/>
              </a:spcAft>
              <a:buClr>
                <a:srgbClr val="E46C0A"/>
              </a:buClr>
            </a:pPr>
            <a:endParaRPr lang="en-US" sz="2000" b="1" dirty="0">
              <a:latin typeface="Arial Nova Cond Light" panose="020B0604020202020204" pitchFamily="34" charset="0"/>
              <a:cs typeface="Arial"/>
            </a:endParaRPr>
          </a:p>
          <a:p>
            <a:pPr>
              <a:spcAft>
                <a:spcPts val="600"/>
              </a:spcAft>
              <a:buClr>
                <a:srgbClr val="E46C0A"/>
              </a:buClr>
            </a:pPr>
            <a:r>
              <a:rPr lang="en-US" sz="2000" b="1" dirty="0">
                <a:latin typeface="Arial Nova Cond Light" panose="020B0604020202020204" pitchFamily="34" charset="0"/>
                <a:cs typeface="Arial"/>
              </a:rPr>
              <a:t>3.4 Practice Exercises (Solved Problems)</a:t>
            </a:r>
          </a:p>
        </p:txBody>
      </p:sp>
    </p:spTree>
    <p:extLst>
      <p:ext uri="{BB962C8B-B14F-4D97-AF65-F5344CB8AC3E}">
        <p14:creationId xmlns:p14="http://schemas.microsoft.com/office/powerpoint/2010/main" val="10607190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txBox="1"/>
          <p:nvPr/>
        </p:nvSpPr>
        <p:spPr>
          <a:xfrm>
            <a:off x="6060886" y="802638"/>
            <a:ext cx="5292914" cy="5252722"/>
          </a:xfrm>
          <a:prstGeom prst="rect">
            <a:avLst/>
          </a:prstGeom>
        </p:spPr>
        <p:txBody>
          <a:bodyPr vert="horz" lIns="91440" tIns="45720" rIns="91440" bIns="45720" rtlCol="0" anchor="ctr">
            <a:normAutofit/>
          </a:bodyPr>
          <a:lstStyle/>
          <a:p>
            <a:pPr marL="755650" lvl="1" indent="-285750">
              <a:lnSpc>
                <a:spcPct val="200000"/>
              </a:lnSpc>
              <a:buFont typeface="Courier New" panose="02070309020205020404" pitchFamily="49" charset="0"/>
              <a:buChar char="o"/>
            </a:pPr>
            <a:r>
              <a:rPr lang="en-AU" b="1" spc="-45" dirty="0">
                <a:solidFill>
                  <a:srgbClr val="FF0000"/>
                </a:solidFill>
                <a:latin typeface="Arial"/>
                <a:cs typeface="Arial"/>
              </a:rPr>
              <a:t>Chapter 3 (Structures &amp; Strategies for State Space Search; sections 3.2, and 3.3)</a:t>
            </a:r>
            <a:r>
              <a:rPr lang="en-AU" b="1" spc="-45" dirty="0">
                <a:solidFill>
                  <a:schemeClr val="accent4"/>
                </a:solidFill>
                <a:latin typeface="Arial"/>
                <a:cs typeface="Arial"/>
              </a:rPr>
              <a:t> </a:t>
            </a:r>
            <a:r>
              <a:rPr lang="en-AU" b="1" spc="-45" dirty="0">
                <a:solidFill>
                  <a:srgbClr val="374D81"/>
                </a:solidFill>
                <a:latin typeface="Arial"/>
                <a:cs typeface="Arial"/>
              </a:rPr>
              <a:t>and</a:t>
            </a:r>
            <a:r>
              <a:rPr lang="en-AU" b="1" spc="-45" dirty="0">
                <a:solidFill>
                  <a:srgbClr val="FF0000"/>
                </a:solidFill>
                <a:latin typeface="Arial"/>
                <a:cs typeface="Arial"/>
              </a:rPr>
              <a:t> Chapter 4 (Heuristic Search) </a:t>
            </a:r>
            <a:r>
              <a:rPr lang="en-AU" b="1" i="1" spc="-45" dirty="0">
                <a:solidFill>
                  <a:schemeClr val="bg1">
                    <a:lumMod val="75000"/>
                  </a:schemeClr>
                </a:solidFill>
                <a:latin typeface="Arial"/>
                <a:cs typeface="Arial"/>
              </a:rPr>
              <a:t>from</a:t>
            </a:r>
            <a:r>
              <a:rPr lang="en-AU" b="1" spc="-45" dirty="0">
                <a:solidFill>
                  <a:schemeClr val="accent4"/>
                </a:solidFill>
                <a:latin typeface="Arial"/>
                <a:cs typeface="Arial"/>
              </a:rPr>
              <a:t> George F. Luger, "</a:t>
            </a:r>
            <a:r>
              <a:rPr lang="en-AU" b="1" u="sng" spc="-45" dirty="0">
                <a:solidFill>
                  <a:schemeClr val="accent4"/>
                </a:solidFill>
                <a:latin typeface="Arial"/>
                <a:cs typeface="Arial"/>
              </a:rPr>
              <a:t>Artificial Intelligence: Structures and strategies for complex problem solving</a:t>
            </a:r>
            <a:r>
              <a:rPr lang="en-AU" b="1" spc="-45" dirty="0">
                <a:solidFill>
                  <a:schemeClr val="accent4"/>
                </a:solidFill>
                <a:latin typeface="Arial"/>
                <a:cs typeface="Arial"/>
              </a:rPr>
              <a:t>, " Sixth edition (2009), Pearson Education Limited</a:t>
            </a:r>
            <a:r>
              <a:rPr lang="en-AU" b="1" spc="-45" dirty="0" smtClean="0">
                <a:solidFill>
                  <a:schemeClr val="accent4"/>
                </a:solidFill>
                <a:latin typeface="Arial"/>
                <a:cs typeface="Arial"/>
              </a:rPr>
              <a:t>.</a:t>
            </a:r>
            <a:r>
              <a:rPr lang="en-US" sz="2400" b="1" spc="-45" dirty="0" smtClean="0"/>
              <a:t>.</a:t>
            </a:r>
            <a:endParaRPr lang="en-US" sz="2400" b="1" spc="-45" dirty="0"/>
          </a:p>
          <a:p>
            <a:pPr marL="241300" lvl="1">
              <a:lnSpc>
                <a:spcPct val="90000"/>
              </a:lnSpc>
              <a:spcAft>
                <a:spcPts val="600"/>
              </a:spcAft>
            </a:pPr>
            <a:r>
              <a:rPr lang="en-US" sz="2100" b="1" spc="-45" dirty="0" smtClean="0"/>
              <a:t>.. </a:t>
            </a:r>
            <a:r>
              <a:rPr lang="en-US" sz="2100" b="1" spc="-45" dirty="0"/>
              <a:t>AND ..</a:t>
            </a:r>
          </a:p>
          <a:p>
            <a:pPr marL="755650" lvl="1" indent="-228600">
              <a:lnSpc>
                <a:spcPct val="90000"/>
              </a:lnSpc>
              <a:spcAft>
                <a:spcPts val="600"/>
              </a:spcAft>
              <a:buFont typeface="Arial" panose="020B0604020202020204" pitchFamily="34" charset="0"/>
              <a:buChar char="•"/>
            </a:pPr>
            <a:r>
              <a:rPr lang="en-AU" b="1" spc="-45" dirty="0">
                <a:solidFill>
                  <a:srgbClr val="FF0000"/>
                </a:solidFill>
                <a:latin typeface="Arial"/>
                <a:cs typeface="Arial"/>
              </a:rPr>
              <a:t>Introduction to Artificial Intelligence Course,. </a:t>
            </a:r>
            <a:r>
              <a:rPr lang="en-AU" sz="2100" b="1" spc="-45" dirty="0" err="1"/>
              <a:t>Dr.</a:t>
            </a:r>
            <a:r>
              <a:rPr lang="en-AU" sz="2100" b="1" spc="-45" dirty="0"/>
              <a:t> </a:t>
            </a:r>
            <a:r>
              <a:rPr lang="en-US" sz="2100" b="1" spc="-45" dirty="0"/>
              <a:t>Amr S. </a:t>
            </a:r>
            <a:r>
              <a:rPr lang="en-US" sz="2100" b="1" spc="-45" dirty="0" err="1" smtClean="0"/>
              <a:t>Ghoneim</a:t>
            </a:r>
            <a:endParaRPr lang="en-US" sz="2100" b="1" spc="-45" dirty="0"/>
          </a:p>
        </p:txBody>
      </p:sp>
      <p:sp>
        <p:nvSpPr>
          <p:cNvPr id="4" name="Slide Number Placeholder 3">
            <a:extLst>
              <a:ext uri="{FF2B5EF4-FFF2-40B4-BE49-F238E27FC236}">
                <a16:creationId xmlns:a16="http://schemas.microsoft.com/office/drawing/2014/main" id="{0803D8B7-5EDD-4061-889A-5354044BEC1A}"/>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3</a:t>
            </a:fld>
            <a:endParaRPr lang="en-US" spc="-5" dirty="0"/>
          </a:p>
        </p:txBody>
      </p:sp>
      <p:sp>
        <p:nvSpPr>
          <p:cNvPr id="6" name="Rectangle: Rounded Corners 24">
            <a:extLst>
              <a:ext uri="{FF2B5EF4-FFF2-40B4-BE49-F238E27FC236}">
                <a16:creationId xmlns:a16="http://schemas.microsoft.com/office/drawing/2014/main" id="{2BC869EB-5623-4AA1-9123-4AF9DF916049}"/>
              </a:ext>
            </a:extLst>
          </p:cNvPr>
          <p:cNvSpPr/>
          <p:nvPr/>
        </p:nvSpPr>
        <p:spPr>
          <a:xfrm>
            <a:off x="617280" y="1156105"/>
            <a:ext cx="5443606" cy="47047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p:cNvSpPr txBox="1">
            <a:spLocks noGrp="1"/>
          </p:cNvSpPr>
          <p:nvPr>
            <p:ph type="title"/>
          </p:nvPr>
        </p:nvSpPr>
        <p:spPr>
          <a:xfrm>
            <a:off x="1952031" y="2745735"/>
            <a:ext cx="2774103" cy="1366528"/>
          </a:xfrm>
          <a:prstGeom prst="rect">
            <a:avLst/>
          </a:prstGeom>
          <a:solidFill>
            <a:schemeClr val="accent5">
              <a:lumMod val="60000"/>
              <a:lumOff val="40000"/>
            </a:schemeClr>
          </a:solidFill>
          <a:ln w="28575" cap="sq">
            <a:solidFill>
              <a:srgbClr val="404040"/>
            </a:solidFill>
            <a:miter lim="800000"/>
          </a:ln>
          <a:effectLst>
            <a:outerShdw blurRad="50800" dist="38100" dir="2700000" algn="tl" rotWithShape="0">
              <a:prstClr val="black">
                <a:alpha val="40000"/>
              </a:prstClr>
            </a:outerShdw>
          </a:effectLst>
        </p:spPr>
        <p:txBody>
          <a:bodyPr vert="horz" lIns="91440" tIns="45720" rIns="91440" bIns="45720" rtlCol="0" anchor="ctr">
            <a:normAutofit/>
          </a:bodyPr>
          <a:lstStyle/>
          <a:p>
            <a:pPr algn="ctr" rtl="0">
              <a:lnSpc>
                <a:spcPct val="90000"/>
              </a:lnSpc>
              <a:spcBef>
                <a:spcPct val="0"/>
              </a:spcBef>
            </a:pPr>
            <a:r>
              <a:rPr lang="en-US" sz="3600" spc="-305" dirty="0">
                <a:solidFill>
                  <a:srgbClr val="262626"/>
                </a:solidFill>
              </a:rPr>
              <a:t>Resources for this lecture</a:t>
            </a:r>
          </a:p>
        </p:txBody>
      </p:sp>
    </p:spTree>
    <p:extLst>
      <p:ext uri="{BB962C8B-B14F-4D97-AF65-F5344CB8AC3E}">
        <p14:creationId xmlns:p14="http://schemas.microsoft.com/office/powerpoint/2010/main" val="9164080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 Placeholder 3"/>
          <p:cNvSpPr>
            <a:spLocks noGrp="1"/>
          </p:cNvSpPr>
          <p:nvPr>
            <p:ph type="body" idx="1"/>
          </p:nvPr>
        </p:nvSpPr>
        <p:spPr>
          <a:xfrm>
            <a:off x="1390329" y="1108339"/>
            <a:ext cx="9411340" cy="486766"/>
          </a:xfrm>
        </p:spPr>
        <p:txBody>
          <a:bodyPr>
            <a:normAutofit/>
          </a:bodyPr>
          <a:lstStyle/>
          <a:p>
            <a:r>
              <a:rPr lang="en-US" dirty="0" smtClean="0">
                <a:solidFill>
                  <a:schemeClr val="accent2">
                    <a:lumMod val="75000"/>
                  </a:schemeClr>
                </a:solidFill>
              </a:rPr>
              <a:t>Draw the graphical state space for the following Puzzle:</a:t>
            </a:r>
            <a:endParaRPr lang="en-US" dirty="0">
              <a:solidFill>
                <a:schemeClr val="accent2">
                  <a:lumMod val="75000"/>
                </a:schemeClr>
              </a:solidFill>
            </a:endParaRPr>
          </a:p>
        </p:txBody>
      </p:sp>
      <p:sp>
        <p:nvSpPr>
          <p:cNvPr id="5" name="Content Placeholder 4"/>
          <p:cNvSpPr>
            <a:spLocks noGrp="1"/>
          </p:cNvSpPr>
          <p:nvPr>
            <p:ph sz="half" idx="2"/>
          </p:nvPr>
        </p:nvSpPr>
        <p:spPr>
          <a:xfrm>
            <a:off x="430164" y="1881808"/>
            <a:ext cx="4605662" cy="4459358"/>
          </a:xfrm>
        </p:spPr>
        <p:txBody>
          <a:bodyPr>
            <a:normAutofit fontScale="92500"/>
          </a:bodyPr>
          <a:lstStyle/>
          <a:p>
            <a:pPr marL="0" indent="0" algn="just">
              <a:buNone/>
            </a:pPr>
            <a:r>
              <a:rPr lang="en-US" dirty="0"/>
              <a:t>There are man, fox, goose, and cereals. If the man is not beside the fox, the fox will eat the goose. If the man is not beside the goose, the goose will eat the cereal. The man wants to bring them all to a land across river. Unfortunately there is only a small ship. The ship can contain only man and fox or man and goose or man and cereal.</a:t>
            </a:r>
            <a:endParaRPr lang="en-US" sz="2200" dirty="0"/>
          </a:p>
        </p:txBody>
      </p:sp>
      <p:sp>
        <p:nvSpPr>
          <p:cNvPr id="8" name="TextBox 7"/>
          <p:cNvSpPr txBox="1"/>
          <p:nvPr/>
        </p:nvSpPr>
        <p:spPr>
          <a:xfrm>
            <a:off x="8679699" y="6553201"/>
            <a:ext cx="2260875" cy="276999"/>
          </a:xfrm>
          <a:prstGeom prst="rect">
            <a:avLst/>
          </a:prstGeom>
          <a:noFill/>
        </p:spPr>
        <p:txBody>
          <a:bodyPr wrap="none" rtlCol="0">
            <a:spAutoFit/>
          </a:bodyPr>
          <a:lstStyle/>
          <a:p>
            <a:r>
              <a:rPr lang="en-US" sz="1200" dirty="0"/>
              <a:t>Source: math.stackexchange.com</a:t>
            </a:r>
          </a:p>
        </p:txBody>
      </p:sp>
      <p:sp>
        <p:nvSpPr>
          <p:cNvPr id="10" name="Title 1">
            <a:extLst>
              <a:ext uri="{FF2B5EF4-FFF2-40B4-BE49-F238E27FC236}">
                <a16:creationId xmlns:a16="http://schemas.microsoft.com/office/drawing/2014/main" id="{4051D4B0-11A4-4C3E-AFE2-6435AB4C77D6}"/>
              </a:ext>
            </a:extLst>
          </p:cNvPr>
          <p:cNvSpPr txBox="1">
            <a:spLocks/>
          </p:cNvSpPr>
          <p:nvPr/>
        </p:nvSpPr>
        <p:spPr>
          <a:xfrm>
            <a:off x="2378868" y="589598"/>
            <a:ext cx="7434262"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spc="-305" dirty="0" smtClean="0"/>
              <a:t>Recap with Example</a:t>
            </a:r>
            <a:endParaRPr lang="en-AU" kern="0" dirty="0"/>
          </a:p>
        </p:txBody>
      </p:sp>
      <p:pic>
        <p:nvPicPr>
          <p:cNvPr id="1028" name="Picture 4" descr="Fox goose corn riddle: How to cross the river? | SureSolv"/>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35826" y="1974574"/>
            <a:ext cx="7156174" cy="4366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2719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 Placeholder 3"/>
          <p:cNvSpPr>
            <a:spLocks noGrp="1"/>
          </p:cNvSpPr>
          <p:nvPr>
            <p:ph type="body" idx="1"/>
          </p:nvPr>
        </p:nvSpPr>
        <p:spPr>
          <a:xfrm>
            <a:off x="1390329" y="1108339"/>
            <a:ext cx="9411340" cy="486766"/>
          </a:xfrm>
        </p:spPr>
        <p:txBody>
          <a:bodyPr>
            <a:normAutofit/>
          </a:bodyPr>
          <a:lstStyle/>
          <a:p>
            <a:r>
              <a:rPr lang="en-US" dirty="0" smtClean="0">
                <a:solidFill>
                  <a:schemeClr val="accent2">
                    <a:lumMod val="75000"/>
                  </a:schemeClr>
                </a:solidFill>
              </a:rPr>
              <a:t>Draw the graphical state space for the following Puzzle:</a:t>
            </a:r>
            <a:endParaRPr lang="en-US" dirty="0">
              <a:solidFill>
                <a:schemeClr val="accent2">
                  <a:lumMod val="75000"/>
                </a:schemeClr>
              </a:solidFill>
            </a:endParaRPr>
          </a:p>
        </p:txBody>
      </p:sp>
      <p:sp>
        <p:nvSpPr>
          <p:cNvPr id="5" name="Content Placeholder 4"/>
          <p:cNvSpPr>
            <a:spLocks noGrp="1"/>
          </p:cNvSpPr>
          <p:nvPr>
            <p:ph sz="half" idx="2"/>
          </p:nvPr>
        </p:nvSpPr>
        <p:spPr>
          <a:xfrm>
            <a:off x="363904" y="5041803"/>
            <a:ext cx="4605662" cy="1649897"/>
          </a:xfrm>
        </p:spPr>
        <p:txBody>
          <a:bodyPr>
            <a:normAutofit fontScale="92500" lnSpcReduction="20000"/>
          </a:bodyPr>
          <a:lstStyle/>
          <a:p>
            <a:pPr marL="0" indent="0" algn="just">
              <a:buNone/>
            </a:pPr>
            <a:r>
              <a:rPr lang="en-US" b="1" dirty="0" smtClean="0"/>
              <a:t>f: </a:t>
            </a:r>
            <a:r>
              <a:rPr lang="en-US" dirty="0" smtClean="0"/>
              <a:t>fox</a:t>
            </a:r>
          </a:p>
          <a:p>
            <a:pPr marL="0" indent="0" algn="just">
              <a:buNone/>
            </a:pPr>
            <a:r>
              <a:rPr lang="en-US" b="1" dirty="0"/>
              <a:t>b: </a:t>
            </a:r>
            <a:r>
              <a:rPr lang="en-US" dirty="0"/>
              <a:t>boat + man</a:t>
            </a:r>
          </a:p>
          <a:p>
            <a:pPr marL="0" indent="0" algn="just">
              <a:buNone/>
            </a:pPr>
            <a:r>
              <a:rPr lang="en-US" b="1" dirty="0"/>
              <a:t>g: </a:t>
            </a:r>
            <a:r>
              <a:rPr lang="en-US" dirty="0"/>
              <a:t>goose</a:t>
            </a:r>
          </a:p>
          <a:p>
            <a:pPr marL="0" indent="0" algn="just">
              <a:buNone/>
            </a:pPr>
            <a:r>
              <a:rPr lang="en-US" b="1" dirty="0"/>
              <a:t>c: </a:t>
            </a:r>
            <a:r>
              <a:rPr lang="en-US" dirty="0"/>
              <a:t>cereal</a:t>
            </a:r>
          </a:p>
        </p:txBody>
      </p:sp>
      <p:sp>
        <p:nvSpPr>
          <p:cNvPr id="8" name="TextBox 7"/>
          <p:cNvSpPr txBox="1"/>
          <p:nvPr/>
        </p:nvSpPr>
        <p:spPr>
          <a:xfrm>
            <a:off x="8679699" y="6553201"/>
            <a:ext cx="2260875" cy="276999"/>
          </a:xfrm>
          <a:prstGeom prst="rect">
            <a:avLst/>
          </a:prstGeom>
          <a:noFill/>
        </p:spPr>
        <p:txBody>
          <a:bodyPr wrap="none" rtlCol="0">
            <a:spAutoFit/>
          </a:bodyPr>
          <a:lstStyle/>
          <a:p>
            <a:r>
              <a:rPr lang="en-US" sz="1200" dirty="0"/>
              <a:t>Source: math.stackexchange.com</a:t>
            </a:r>
          </a:p>
        </p:txBody>
      </p:sp>
      <p:sp>
        <p:nvSpPr>
          <p:cNvPr id="10" name="Title 1">
            <a:extLst>
              <a:ext uri="{FF2B5EF4-FFF2-40B4-BE49-F238E27FC236}">
                <a16:creationId xmlns:a16="http://schemas.microsoft.com/office/drawing/2014/main" id="{4051D4B0-11A4-4C3E-AFE2-6435AB4C77D6}"/>
              </a:ext>
            </a:extLst>
          </p:cNvPr>
          <p:cNvSpPr txBox="1">
            <a:spLocks/>
          </p:cNvSpPr>
          <p:nvPr/>
        </p:nvSpPr>
        <p:spPr>
          <a:xfrm>
            <a:off x="2378868" y="589598"/>
            <a:ext cx="7434262"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spc="-305" dirty="0" smtClean="0"/>
              <a:t>Recap with Example</a:t>
            </a:r>
            <a:endParaRPr lang="en-AU" kern="0" dirty="0"/>
          </a:p>
        </p:txBody>
      </p:sp>
      <p:pic>
        <p:nvPicPr>
          <p:cNvPr id="2050" name="Picture 2" descr="graph of all positi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7896" y="1563735"/>
            <a:ext cx="10292518" cy="328189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
          <p:cNvSpPr>
            <a:spLocks noChangeArrowheads="1"/>
          </p:cNvSpPr>
          <p:nvPr/>
        </p:nvSpPr>
        <p:spPr bwMode="auto">
          <a:xfrm>
            <a:off x="5287617" y="5034146"/>
            <a:ext cx="5892797" cy="1600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600" dirty="0">
                <a:latin typeface="+mn-lt"/>
              </a:rPr>
              <a:t>A node labeled </a:t>
            </a:r>
            <a:r>
              <a:rPr lang="en-US" altLang="en-US" sz="2600" b="1" dirty="0" err="1">
                <a:solidFill>
                  <a:schemeClr val="accent2">
                    <a:lumMod val="75000"/>
                  </a:schemeClr>
                </a:solidFill>
                <a:latin typeface="+mn-lt"/>
              </a:rPr>
              <a:t>bg_cf</a:t>
            </a:r>
            <a:r>
              <a:rPr lang="en-US" altLang="en-US" sz="2600" dirty="0">
                <a:latin typeface="+mn-lt"/>
              </a:rPr>
              <a:t> means that the boat (and the man) and goose are on the left bank of the stream, the cereal and fox are on the right bank.  </a:t>
            </a:r>
          </a:p>
        </p:txBody>
      </p:sp>
    </p:spTree>
    <p:extLst>
      <p:ext uri="{BB962C8B-B14F-4D97-AF65-F5344CB8AC3E}">
        <p14:creationId xmlns:p14="http://schemas.microsoft.com/office/powerpoint/2010/main" val="2565553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 Placeholder 3"/>
          <p:cNvSpPr>
            <a:spLocks noGrp="1"/>
          </p:cNvSpPr>
          <p:nvPr>
            <p:ph type="body" idx="1"/>
          </p:nvPr>
        </p:nvSpPr>
        <p:spPr>
          <a:xfrm>
            <a:off x="1390329" y="1108339"/>
            <a:ext cx="9411340" cy="486766"/>
          </a:xfrm>
        </p:spPr>
        <p:txBody>
          <a:bodyPr>
            <a:normAutofit/>
          </a:bodyPr>
          <a:lstStyle/>
          <a:p>
            <a:r>
              <a:rPr lang="en-US" dirty="0" smtClean="0">
                <a:solidFill>
                  <a:schemeClr val="accent2">
                    <a:lumMod val="75000"/>
                  </a:schemeClr>
                </a:solidFill>
              </a:rPr>
              <a:t>Draw the graphical state space for the following Puzzle:</a:t>
            </a:r>
            <a:endParaRPr lang="en-US" dirty="0">
              <a:solidFill>
                <a:schemeClr val="accent2">
                  <a:lumMod val="75000"/>
                </a:schemeClr>
              </a:solidFill>
            </a:endParaRPr>
          </a:p>
        </p:txBody>
      </p:sp>
      <p:sp>
        <p:nvSpPr>
          <p:cNvPr id="5" name="Content Placeholder 4"/>
          <p:cNvSpPr>
            <a:spLocks noGrp="1"/>
          </p:cNvSpPr>
          <p:nvPr>
            <p:ph sz="half" idx="2"/>
          </p:nvPr>
        </p:nvSpPr>
        <p:spPr>
          <a:xfrm>
            <a:off x="-113174" y="5112127"/>
            <a:ext cx="5493557" cy="1641460"/>
          </a:xfrm>
        </p:spPr>
        <p:txBody>
          <a:bodyPr>
            <a:normAutofit fontScale="92500" lnSpcReduction="10000"/>
          </a:bodyPr>
          <a:lstStyle/>
          <a:p>
            <a:pPr marL="463550" lvl="1" indent="-238125">
              <a:lnSpc>
                <a:spcPct val="120000"/>
              </a:lnSpc>
            </a:pPr>
            <a:r>
              <a:rPr lang="en-US" sz="2800" b="1" dirty="0">
                <a:solidFill>
                  <a:srgbClr val="CC0099"/>
                </a:solidFill>
              </a:rPr>
              <a:t>Initial </a:t>
            </a:r>
            <a:r>
              <a:rPr lang="en-US" sz="2800" b="1" dirty="0" smtClean="0">
                <a:solidFill>
                  <a:srgbClr val="CC0099"/>
                </a:solidFill>
              </a:rPr>
              <a:t>state : </a:t>
            </a:r>
            <a:r>
              <a:rPr lang="en-US" sz="2800" b="1" dirty="0" err="1" smtClean="0"/>
              <a:t>bcfg</a:t>
            </a:r>
            <a:r>
              <a:rPr lang="en-US" sz="2800" b="1" dirty="0" smtClean="0"/>
              <a:t>_</a:t>
            </a:r>
            <a:endParaRPr lang="en-US" sz="2800" b="1" dirty="0"/>
          </a:p>
          <a:p>
            <a:pPr marL="457200" lvl="1">
              <a:lnSpc>
                <a:spcPct val="120000"/>
              </a:lnSpc>
            </a:pPr>
            <a:r>
              <a:rPr lang="en-US" sz="2800" b="1" dirty="0" smtClean="0">
                <a:solidFill>
                  <a:srgbClr val="CC0099"/>
                </a:solidFill>
              </a:rPr>
              <a:t>Actions: </a:t>
            </a:r>
            <a:r>
              <a:rPr lang="en-US" sz="2800" b="1" dirty="0"/>
              <a:t>crossing the </a:t>
            </a:r>
            <a:r>
              <a:rPr lang="en-US" sz="2800" b="1" dirty="0" smtClean="0"/>
              <a:t>river</a:t>
            </a:r>
          </a:p>
          <a:p>
            <a:pPr marL="457200" lvl="1">
              <a:lnSpc>
                <a:spcPct val="120000"/>
              </a:lnSpc>
            </a:pPr>
            <a:r>
              <a:rPr lang="en-US" sz="2800" b="1" dirty="0">
                <a:solidFill>
                  <a:srgbClr val="CC0099"/>
                </a:solidFill>
              </a:rPr>
              <a:t>State space: </a:t>
            </a:r>
            <a:r>
              <a:rPr lang="en-US" sz="2800" b="1" dirty="0" smtClean="0"/>
              <a:t>16</a:t>
            </a:r>
            <a:endParaRPr lang="en-US" sz="2800" b="1" dirty="0"/>
          </a:p>
        </p:txBody>
      </p:sp>
      <p:sp>
        <p:nvSpPr>
          <p:cNvPr id="8" name="TextBox 7"/>
          <p:cNvSpPr txBox="1"/>
          <p:nvPr/>
        </p:nvSpPr>
        <p:spPr>
          <a:xfrm>
            <a:off x="8679699" y="6553201"/>
            <a:ext cx="2260875" cy="276999"/>
          </a:xfrm>
          <a:prstGeom prst="rect">
            <a:avLst/>
          </a:prstGeom>
          <a:noFill/>
        </p:spPr>
        <p:txBody>
          <a:bodyPr wrap="none" rtlCol="0">
            <a:spAutoFit/>
          </a:bodyPr>
          <a:lstStyle/>
          <a:p>
            <a:r>
              <a:rPr lang="en-US" sz="1200" dirty="0"/>
              <a:t>Source: math.stackexchange.com</a:t>
            </a:r>
          </a:p>
        </p:txBody>
      </p:sp>
      <p:sp>
        <p:nvSpPr>
          <p:cNvPr id="10" name="Title 1">
            <a:extLst>
              <a:ext uri="{FF2B5EF4-FFF2-40B4-BE49-F238E27FC236}">
                <a16:creationId xmlns:a16="http://schemas.microsoft.com/office/drawing/2014/main" id="{4051D4B0-11A4-4C3E-AFE2-6435AB4C77D6}"/>
              </a:ext>
            </a:extLst>
          </p:cNvPr>
          <p:cNvSpPr txBox="1">
            <a:spLocks/>
          </p:cNvSpPr>
          <p:nvPr/>
        </p:nvSpPr>
        <p:spPr>
          <a:xfrm>
            <a:off x="2378868" y="589598"/>
            <a:ext cx="7434262"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spc="-305" dirty="0" smtClean="0"/>
              <a:t>Recap with Example</a:t>
            </a:r>
            <a:endParaRPr lang="en-AU" kern="0" dirty="0"/>
          </a:p>
        </p:txBody>
      </p:sp>
      <p:pic>
        <p:nvPicPr>
          <p:cNvPr id="2050" name="Picture 2" descr="graph of all positi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1201" y="1595105"/>
            <a:ext cx="10292518" cy="328189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492486" y="4993531"/>
            <a:ext cx="7885043" cy="1643527"/>
          </a:xfrm>
          <a:prstGeom prst="rect">
            <a:avLst/>
          </a:prstGeom>
        </p:spPr>
        <p:txBody>
          <a:bodyPr wrap="square">
            <a:spAutoFit/>
          </a:bodyPr>
          <a:lstStyle/>
          <a:p>
            <a:pPr lvl="1">
              <a:lnSpc>
                <a:spcPct val="120000"/>
              </a:lnSpc>
            </a:pPr>
            <a:r>
              <a:rPr lang="en-US" sz="2800" b="1" dirty="0">
                <a:solidFill>
                  <a:srgbClr val="CC0099"/>
                </a:solidFill>
              </a:rPr>
              <a:t>Transition </a:t>
            </a:r>
            <a:r>
              <a:rPr lang="en-US" sz="2800" b="1" dirty="0" smtClean="0">
                <a:solidFill>
                  <a:srgbClr val="CC0099"/>
                </a:solidFill>
              </a:rPr>
              <a:t>model: </a:t>
            </a:r>
            <a:r>
              <a:rPr lang="en-US" sz="2400" b="1" dirty="0" smtClean="0"/>
              <a:t>one </a:t>
            </a:r>
            <a:r>
              <a:rPr lang="en-US" sz="2400" b="1" dirty="0"/>
              <a:t>object to the </a:t>
            </a:r>
            <a:r>
              <a:rPr lang="en-US" sz="2400" b="1" dirty="0" smtClean="0"/>
              <a:t>other river </a:t>
            </a:r>
            <a:r>
              <a:rPr lang="en-US" sz="2400" b="1" dirty="0"/>
              <a:t>bank</a:t>
            </a:r>
          </a:p>
          <a:p>
            <a:pPr lvl="1">
              <a:lnSpc>
                <a:spcPct val="120000"/>
              </a:lnSpc>
            </a:pPr>
            <a:r>
              <a:rPr lang="en-US" sz="2800" b="1" dirty="0">
                <a:solidFill>
                  <a:srgbClr val="CC0099"/>
                </a:solidFill>
              </a:rPr>
              <a:t>Goal </a:t>
            </a:r>
            <a:r>
              <a:rPr lang="en-US" sz="2800" b="1" dirty="0" smtClean="0">
                <a:solidFill>
                  <a:srgbClr val="CC0099"/>
                </a:solidFill>
              </a:rPr>
              <a:t>state : </a:t>
            </a:r>
            <a:r>
              <a:rPr lang="en-US" sz="2800" b="1" dirty="0"/>
              <a:t>_</a:t>
            </a:r>
            <a:r>
              <a:rPr lang="en-US" sz="2800" b="1" dirty="0" err="1"/>
              <a:t>bcfg</a:t>
            </a:r>
            <a:endParaRPr lang="en-US" sz="2800" b="1" dirty="0"/>
          </a:p>
          <a:p>
            <a:pPr lvl="1">
              <a:lnSpc>
                <a:spcPct val="120000"/>
              </a:lnSpc>
            </a:pPr>
            <a:r>
              <a:rPr lang="en-US" sz="2800" b="1" dirty="0">
                <a:solidFill>
                  <a:srgbClr val="CC0099"/>
                </a:solidFill>
              </a:rPr>
              <a:t>Path </a:t>
            </a:r>
            <a:r>
              <a:rPr lang="en-US" sz="2800" b="1" dirty="0" smtClean="0">
                <a:solidFill>
                  <a:srgbClr val="CC0099"/>
                </a:solidFill>
              </a:rPr>
              <a:t>cost: </a:t>
            </a:r>
            <a:r>
              <a:rPr lang="en-US" sz="2800" b="1" dirty="0"/>
              <a:t>find the shorts </a:t>
            </a:r>
            <a:r>
              <a:rPr lang="en-US" sz="2800" b="1" dirty="0" smtClean="0"/>
              <a:t>&amp; safest </a:t>
            </a:r>
            <a:r>
              <a:rPr lang="en-US" sz="2800" b="1" dirty="0"/>
              <a:t>path</a:t>
            </a:r>
          </a:p>
        </p:txBody>
      </p:sp>
    </p:spTree>
    <p:extLst>
      <p:ext uri="{BB962C8B-B14F-4D97-AF65-F5344CB8AC3E}">
        <p14:creationId xmlns:p14="http://schemas.microsoft.com/office/powerpoint/2010/main" val="3782669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smtClean="0"/>
              <a:t>Search</a:t>
            </a:r>
            <a:r>
              <a:rPr lang="en-US" spc="-305" dirty="0"/>
              <a:t>: Basic idea</a:t>
            </a:r>
          </a:p>
        </p:txBody>
      </p:sp>
      <p:sp>
        <p:nvSpPr>
          <p:cNvPr id="3" name="Content Placeholder 2"/>
          <p:cNvSpPr>
            <a:spLocks noGrp="1"/>
          </p:cNvSpPr>
          <p:nvPr>
            <p:ph idx="1"/>
          </p:nvPr>
        </p:nvSpPr>
        <p:spPr>
          <a:xfrm>
            <a:off x="1242417" y="1685098"/>
            <a:ext cx="9707166" cy="4389781"/>
          </a:xfrm>
        </p:spPr>
        <p:txBody>
          <a:bodyPr>
            <a:normAutofit/>
          </a:bodyPr>
          <a:lstStyle/>
          <a:p>
            <a:r>
              <a:rPr lang="en-US" dirty="0"/>
              <a:t>Start by identifying the initial state and list all potential successor states.</a:t>
            </a:r>
          </a:p>
          <a:p>
            <a:r>
              <a:rPr lang="en-US" dirty="0"/>
              <a:t>Maintain a frontier, which is a collection of unexpanded states.</a:t>
            </a:r>
          </a:p>
          <a:p>
            <a:r>
              <a:rPr lang="en-US" dirty="0"/>
              <a:t>Continuously select a state from the </a:t>
            </a:r>
            <a:r>
              <a:rPr lang="en-US" b="1" dirty="0"/>
              <a:t>frontier</a:t>
            </a:r>
            <a:r>
              <a:rPr lang="en-US" dirty="0"/>
              <a:t> to expand upon at each step.</a:t>
            </a:r>
          </a:p>
          <a:p>
            <a:r>
              <a:rPr lang="en-US" dirty="0"/>
              <a:t>Continue this process until you reach a state that satisfies the goal condition.</a:t>
            </a:r>
          </a:p>
          <a:p>
            <a:r>
              <a:rPr lang="en-US" dirty="0"/>
              <a:t>Aim to minimize the number of states expanded during the search process.</a:t>
            </a:r>
          </a:p>
        </p:txBody>
      </p:sp>
    </p:spTree>
    <p:extLst>
      <p:ext uri="{BB962C8B-B14F-4D97-AF65-F5344CB8AC3E}">
        <p14:creationId xmlns:p14="http://schemas.microsoft.com/office/powerpoint/2010/main" val="3061756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smtClean="0"/>
              <a:t>Search</a:t>
            </a:r>
            <a:r>
              <a:rPr lang="en-US" spc="-305" dirty="0"/>
              <a:t>: Basic idea</a:t>
            </a:r>
          </a:p>
        </p:txBody>
      </p:sp>
      <p:sp>
        <p:nvSpPr>
          <p:cNvPr id="5" name="Oval 4"/>
          <p:cNvSpPr/>
          <p:nvPr/>
        </p:nvSpPr>
        <p:spPr>
          <a:xfrm>
            <a:off x="5867400" y="3657600"/>
            <a:ext cx="228600" cy="228600"/>
          </a:xfrm>
          <a:prstGeom prst="ellipse">
            <a:avLst/>
          </a:prstGeom>
          <a:solidFill>
            <a:srgbClr val="80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extBox 2"/>
          <p:cNvSpPr txBox="1"/>
          <p:nvPr/>
        </p:nvSpPr>
        <p:spPr>
          <a:xfrm>
            <a:off x="6096000" y="3352800"/>
            <a:ext cx="613694" cy="369332"/>
          </a:xfrm>
          <a:prstGeom prst="rect">
            <a:avLst/>
          </a:prstGeom>
          <a:noFill/>
        </p:spPr>
        <p:txBody>
          <a:bodyPr wrap="none" rtlCol="0">
            <a:spAutoFit/>
          </a:bodyPr>
          <a:lstStyle/>
          <a:p>
            <a:r>
              <a:rPr lang="en-US" dirty="0"/>
              <a:t>start</a:t>
            </a:r>
          </a:p>
        </p:txBody>
      </p:sp>
    </p:spTree>
    <p:extLst>
      <p:ext uri="{BB962C8B-B14F-4D97-AF65-F5344CB8AC3E}">
        <p14:creationId xmlns:p14="http://schemas.microsoft.com/office/powerpoint/2010/main" val="13954682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smtClean="0"/>
              <a:t>Search</a:t>
            </a:r>
            <a:r>
              <a:rPr lang="en-US" spc="-305" dirty="0"/>
              <a:t>: Basic idea</a:t>
            </a:r>
          </a:p>
        </p:txBody>
      </p:sp>
      <p:sp>
        <p:nvSpPr>
          <p:cNvPr id="6" name="Oval 5"/>
          <p:cNvSpPr/>
          <p:nvPr/>
        </p:nvSpPr>
        <p:spPr>
          <a:xfrm>
            <a:off x="5257800" y="30480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5105400" y="4267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p:nvPr/>
        </p:nvSpPr>
        <p:spPr>
          <a:xfrm>
            <a:off x="5715000" y="4648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Oval 8"/>
          <p:cNvSpPr/>
          <p:nvPr/>
        </p:nvSpPr>
        <p:spPr>
          <a:xfrm>
            <a:off x="6324600" y="2971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Oval 9"/>
          <p:cNvSpPr/>
          <p:nvPr/>
        </p:nvSpPr>
        <p:spPr>
          <a:xfrm>
            <a:off x="6629400" y="3886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3" name="Straight Arrow Connector 22"/>
          <p:cNvCxnSpPr>
            <a:endCxn id="6" idx="5"/>
          </p:cNvCxnSpPr>
          <p:nvPr/>
        </p:nvCxnSpPr>
        <p:spPr>
          <a:xfrm flipH="1" flipV="1">
            <a:off x="5452922" y="3243122"/>
            <a:ext cx="4479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a:endCxn id="9" idx="3"/>
          </p:cNvCxnSpPr>
          <p:nvPr/>
        </p:nvCxnSpPr>
        <p:spPr>
          <a:xfrm flipV="1">
            <a:off x="6062522" y="3166922"/>
            <a:ext cx="295556" cy="5241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a:endCxn id="7" idx="7"/>
          </p:cNvCxnSpPr>
          <p:nvPr/>
        </p:nvCxnSpPr>
        <p:spPr>
          <a:xfrm flipH="1">
            <a:off x="5300522" y="3852722"/>
            <a:ext cx="6003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3" name="Straight Arrow Connector 32"/>
          <p:cNvCxnSpPr>
            <a:endCxn id="8" idx="0"/>
          </p:cNvCxnSpPr>
          <p:nvPr/>
        </p:nvCxnSpPr>
        <p:spPr>
          <a:xfrm flipH="1">
            <a:off x="5829300" y="3886200"/>
            <a:ext cx="15240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5" name="Straight Arrow Connector 34"/>
          <p:cNvCxnSpPr>
            <a:endCxn id="10" idx="1"/>
          </p:cNvCxnSpPr>
          <p:nvPr/>
        </p:nvCxnSpPr>
        <p:spPr>
          <a:xfrm>
            <a:off x="6096000" y="3771900"/>
            <a:ext cx="566878" cy="1477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61" name="Freeform 60"/>
          <p:cNvSpPr/>
          <p:nvPr/>
        </p:nvSpPr>
        <p:spPr>
          <a:xfrm>
            <a:off x="5126770" y="2976777"/>
            <a:ext cx="1649304" cy="1810581"/>
          </a:xfrm>
          <a:custGeom>
            <a:avLst/>
            <a:gdLst>
              <a:gd name="connsiteX0" fmla="*/ 64954 w 1510638"/>
              <a:gd name="connsiteY0" fmla="*/ 196546 h 1597234"/>
              <a:gd name="connsiteX1" fmla="*/ 1149070 w 1510638"/>
              <a:gd name="connsiteY1" fmla="*/ 1590344 h 1597234"/>
              <a:gd name="connsiteX2" fmla="*/ 1510442 w 1510638"/>
              <a:gd name="connsiteY2" fmla="*/ 702443 h 1597234"/>
              <a:gd name="connsiteX3" fmla="*/ 1180045 w 1510638"/>
              <a:gd name="connsiteY3" fmla="*/ 31356 h 1597234"/>
              <a:gd name="connsiteX4" fmla="*/ 75279 w 1510638"/>
              <a:gd name="connsiteY4" fmla="*/ 124275 h 1597234"/>
              <a:gd name="connsiteX5" fmla="*/ 95929 w 1510638"/>
              <a:gd name="connsiteY5" fmla="*/ 248168 h 1597234"/>
              <a:gd name="connsiteX0" fmla="*/ 131766 w 1643766"/>
              <a:gd name="connsiteY0" fmla="*/ 196546 h 1321409"/>
              <a:gd name="connsiteX1" fmla="*/ 49167 w 1643766"/>
              <a:gd name="connsiteY1" fmla="*/ 1311584 h 1321409"/>
              <a:gd name="connsiteX2" fmla="*/ 1577254 w 1643766"/>
              <a:gd name="connsiteY2" fmla="*/ 702443 h 1321409"/>
              <a:gd name="connsiteX3" fmla="*/ 1246857 w 1643766"/>
              <a:gd name="connsiteY3" fmla="*/ 31356 h 1321409"/>
              <a:gd name="connsiteX4" fmla="*/ 142091 w 1643766"/>
              <a:gd name="connsiteY4" fmla="*/ 124275 h 1321409"/>
              <a:gd name="connsiteX5" fmla="*/ 162741 w 1643766"/>
              <a:gd name="connsiteY5" fmla="*/ 248168 h 1321409"/>
              <a:gd name="connsiteX0" fmla="*/ 167794 w 1679794"/>
              <a:gd name="connsiteY0" fmla="*/ 210329 h 1335192"/>
              <a:gd name="connsiteX1" fmla="*/ 85195 w 1679794"/>
              <a:gd name="connsiteY1" fmla="*/ 1325367 h 1335192"/>
              <a:gd name="connsiteX2" fmla="*/ 1613282 w 1679794"/>
              <a:gd name="connsiteY2" fmla="*/ 716226 h 1335192"/>
              <a:gd name="connsiteX3" fmla="*/ 1282885 w 1679794"/>
              <a:gd name="connsiteY3" fmla="*/ 45139 h 1335192"/>
              <a:gd name="connsiteX4" fmla="*/ 178119 w 1679794"/>
              <a:gd name="connsiteY4" fmla="*/ 138058 h 1335192"/>
              <a:gd name="connsiteX5" fmla="*/ 2596 w 1679794"/>
              <a:gd name="connsiteY5" fmla="*/ 757524 h 1335192"/>
              <a:gd name="connsiteX0" fmla="*/ 232147 w 1744147"/>
              <a:gd name="connsiteY0" fmla="*/ 210329 h 1325659"/>
              <a:gd name="connsiteX1" fmla="*/ 66949 w 1744147"/>
              <a:gd name="connsiteY1" fmla="*/ 788498 h 1325659"/>
              <a:gd name="connsiteX2" fmla="*/ 149548 w 1744147"/>
              <a:gd name="connsiteY2" fmla="*/ 1325367 h 1325659"/>
              <a:gd name="connsiteX3" fmla="*/ 1677635 w 1744147"/>
              <a:gd name="connsiteY3" fmla="*/ 716226 h 1325659"/>
              <a:gd name="connsiteX4" fmla="*/ 1347238 w 1744147"/>
              <a:gd name="connsiteY4" fmla="*/ 45139 h 1325659"/>
              <a:gd name="connsiteX5" fmla="*/ 242472 w 1744147"/>
              <a:gd name="connsiteY5" fmla="*/ 138058 h 1325659"/>
              <a:gd name="connsiteX6" fmla="*/ 66949 w 1744147"/>
              <a:gd name="connsiteY6" fmla="*/ 757524 h 1325659"/>
              <a:gd name="connsiteX0" fmla="*/ 167795 w 1638455"/>
              <a:gd name="connsiteY0" fmla="*/ 210329 h 1759128"/>
              <a:gd name="connsiteX1" fmla="*/ 2597 w 1638455"/>
              <a:gd name="connsiteY1" fmla="*/ 788498 h 1759128"/>
              <a:gd name="connsiteX2" fmla="*/ 715016 w 1638455"/>
              <a:gd name="connsiteY2" fmla="*/ 1758993 h 1759128"/>
              <a:gd name="connsiteX3" fmla="*/ 1613283 w 1638455"/>
              <a:gd name="connsiteY3" fmla="*/ 716226 h 1759128"/>
              <a:gd name="connsiteX4" fmla="*/ 1282886 w 1638455"/>
              <a:gd name="connsiteY4" fmla="*/ 45139 h 1759128"/>
              <a:gd name="connsiteX5" fmla="*/ 178120 w 1638455"/>
              <a:gd name="connsiteY5" fmla="*/ 138058 h 1759128"/>
              <a:gd name="connsiteX6" fmla="*/ 2597 w 1638455"/>
              <a:gd name="connsiteY6" fmla="*/ 757524 h 1759128"/>
              <a:gd name="connsiteX0" fmla="*/ 0 w 1801057"/>
              <a:gd name="connsiteY0" fmla="*/ 354871 h 1759128"/>
              <a:gd name="connsiteX1" fmla="*/ 165199 w 1801057"/>
              <a:gd name="connsiteY1" fmla="*/ 788498 h 1759128"/>
              <a:gd name="connsiteX2" fmla="*/ 877618 w 1801057"/>
              <a:gd name="connsiteY2" fmla="*/ 1758993 h 1759128"/>
              <a:gd name="connsiteX3" fmla="*/ 1775885 w 1801057"/>
              <a:gd name="connsiteY3" fmla="*/ 716226 h 1759128"/>
              <a:gd name="connsiteX4" fmla="*/ 1445488 w 1801057"/>
              <a:gd name="connsiteY4" fmla="*/ 45139 h 1759128"/>
              <a:gd name="connsiteX5" fmla="*/ 340722 w 1801057"/>
              <a:gd name="connsiteY5" fmla="*/ 138058 h 1759128"/>
              <a:gd name="connsiteX6" fmla="*/ 165199 w 1801057"/>
              <a:gd name="connsiteY6" fmla="*/ 757524 h 1759128"/>
              <a:gd name="connsiteX0" fmla="*/ 175523 w 1976580"/>
              <a:gd name="connsiteY0" fmla="*/ 338127 h 1742384"/>
              <a:gd name="connsiteX1" fmla="*/ 340722 w 1976580"/>
              <a:gd name="connsiteY1" fmla="*/ 771754 h 1742384"/>
              <a:gd name="connsiteX2" fmla="*/ 1053141 w 1976580"/>
              <a:gd name="connsiteY2" fmla="*/ 1742249 h 1742384"/>
              <a:gd name="connsiteX3" fmla="*/ 1951408 w 1976580"/>
              <a:gd name="connsiteY3" fmla="*/ 699482 h 1742384"/>
              <a:gd name="connsiteX4" fmla="*/ 1621011 w 1976580"/>
              <a:gd name="connsiteY4" fmla="*/ 28395 h 1742384"/>
              <a:gd name="connsiteX5" fmla="*/ 516245 w 1976580"/>
              <a:gd name="connsiteY5" fmla="*/ 121314 h 1742384"/>
              <a:gd name="connsiteX6" fmla="*/ 0 w 1976580"/>
              <a:gd name="connsiteY6" fmla="*/ 90341 h 1742384"/>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7" fmla="*/ 0 w 1801057"/>
              <a:gd name="connsiteY7" fmla="*/ 342889 h 1747146"/>
              <a:gd name="connsiteX0" fmla="*/ 1001 w 1802058"/>
              <a:gd name="connsiteY0" fmla="*/ 34288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342889 h 1747146"/>
              <a:gd name="connsiteX0" fmla="*/ 1001 w 1802058"/>
              <a:gd name="connsiteY0" fmla="*/ 87975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879759 h 1747146"/>
              <a:gd name="connsiteX0" fmla="*/ 0 w 1780407"/>
              <a:gd name="connsiteY0" fmla="*/ 332565 h 1747146"/>
              <a:gd name="connsiteX1" fmla="*/ 144549 w 1780407"/>
              <a:gd name="connsiteY1" fmla="*/ 776516 h 1747146"/>
              <a:gd name="connsiteX2" fmla="*/ 856968 w 1780407"/>
              <a:gd name="connsiteY2" fmla="*/ 1747011 h 1747146"/>
              <a:gd name="connsiteX3" fmla="*/ 1755235 w 1780407"/>
              <a:gd name="connsiteY3" fmla="*/ 704244 h 1747146"/>
              <a:gd name="connsiteX4" fmla="*/ 1424838 w 1780407"/>
              <a:gd name="connsiteY4" fmla="*/ 33157 h 1747146"/>
              <a:gd name="connsiteX5" fmla="*/ 320072 w 1780407"/>
              <a:gd name="connsiteY5" fmla="*/ 126076 h 1747146"/>
              <a:gd name="connsiteX6" fmla="*/ 0 w 1780407"/>
              <a:gd name="connsiteY6" fmla="*/ 332565 h 1747146"/>
              <a:gd name="connsiteX0" fmla="*/ 0 w 1780407"/>
              <a:gd name="connsiteY0" fmla="*/ 332565 h 1763397"/>
              <a:gd name="connsiteX1" fmla="*/ 144549 w 1780407"/>
              <a:gd name="connsiteY1" fmla="*/ 1292738 h 1763397"/>
              <a:gd name="connsiteX2" fmla="*/ 856968 w 1780407"/>
              <a:gd name="connsiteY2" fmla="*/ 1747011 h 1763397"/>
              <a:gd name="connsiteX3" fmla="*/ 1755235 w 1780407"/>
              <a:gd name="connsiteY3" fmla="*/ 704244 h 1763397"/>
              <a:gd name="connsiteX4" fmla="*/ 1424838 w 1780407"/>
              <a:gd name="connsiteY4" fmla="*/ 33157 h 1763397"/>
              <a:gd name="connsiteX5" fmla="*/ 320072 w 1780407"/>
              <a:gd name="connsiteY5" fmla="*/ 126076 h 1763397"/>
              <a:gd name="connsiteX6" fmla="*/ 0 w 1780407"/>
              <a:gd name="connsiteY6" fmla="*/ 332565 h 1763397"/>
              <a:gd name="connsiteX0" fmla="*/ 0 w 1780407"/>
              <a:gd name="connsiteY0" fmla="*/ 332565 h 1769716"/>
              <a:gd name="connsiteX1" fmla="*/ 144549 w 1780407"/>
              <a:gd name="connsiteY1" fmla="*/ 1292738 h 1769716"/>
              <a:gd name="connsiteX2" fmla="*/ 856968 w 1780407"/>
              <a:gd name="connsiteY2" fmla="*/ 1747011 h 1769716"/>
              <a:gd name="connsiteX3" fmla="*/ 1755235 w 1780407"/>
              <a:gd name="connsiteY3" fmla="*/ 704244 h 1769716"/>
              <a:gd name="connsiteX4" fmla="*/ 1424838 w 1780407"/>
              <a:gd name="connsiteY4" fmla="*/ 33157 h 1769716"/>
              <a:gd name="connsiteX5" fmla="*/ 320072 w 1780407"/>
              <a:gd name="connsiteY5" fmla="*/ 126076 h 1769716"/>
              <a:gd name="connsiteX6" fmla="*/ 0 w 1780407"/>
              <a:gd name="connsiteY6" fmla="*/ 332565 h 1769716"/>
              <a:gd name="connsiteX0" fmla="*/ 0 w 1780407"/>
              <a:gd name="connsiteY0" fmla="*/ 332565 h 1770380"/>
              <a:gd name="connsiteX1" fmla="*/ 144549 w 1780407"/>
              <a:gd name="connsiteY1" fmla="*/ 1292738 h 1770380"/>
              <a:gd name="connsiteX2" fmla="*/ 856968 w 1780407"/>
              <a:gd name="connsiteY2" fmla="*/ 1747011 h 1770380"/>
              <a:gd name="connsiteX3" fmla="*/ 1755235 w 1780407"/>
              <a:gd name="connsiteY3" fmla="*/ 704244 h 1770380"/>
              <a:gd name="connsiteX4" fmla="*/ 1424838 w 1780407"/>
              <a:gd name="connsiteY4" fmla="*/ 33157 h 1770380"/>
              <a:gd name="connsiteX5" fmla="*/ 320072 w 1780407"/>
              <a:gd name="connsiteY5" fmla="*/ 126076 h 1770380"/>
              <a:gd name="connsiteX6" fmla="*/ 0 w 1780407"/>
              <a:gd name="connsiteY6" fmla="*/ 332565 h 1770380"/>
              <a:gd name="connsiteX0" fmla="*/ 0 w 1751930"/>
              <a:gd name="connsiteY0" fmla="*/ 352362 h 1775716"/>
              <a:gd name="connsiteX1" fmla="*/ 144549 w 1751930"/>
              <a:gd name="connsiteY1" fmla="*/ 1312535 h 1775716"/>
              <a:gd name="connsiteX2" fmla="*/ 856968 w 1751930"/>
              <a:gd name="connsiteY2" fmla="*/ 1766808 h 1775716"/>
              <a:gd name="connsiteX3" fmla="*/ 1724260 w 1751930"/>
              <a:gd name="connsiteY3" fmla="*/ 1002801 h 1775716"/>
              <a:gd name="connsiteX4" fmla="*/ 1424838 w 1751930"/>
              <a:gd name="connsiteY4" fmla="*/ 52954 h 1775716"/>
              <a:gd name="connsiteX5" fmla="*/ 320072 w 1751930"/>
              <a:gd name="connsiteY5" fmla="*/ 145873 h 1775716"/>
              <a:gd name="connsiteX6" fmla="*/ 0 w 1751930"/>
              <a:gd name="connsiteY6" fmla="*/ 352362 h 1775716"/>
              <a:gd name="connsiteX0" fmla="*/ 217446 w 1649304"/>
              <a:gd name="connsiteY0" fmla="*/ 182496 h 1810581"/>
              <a:gd name="connsiteX1" fmla="*/ 41923 w 1649304"/>
              <a:gd name="connsiteY1" fmla="*/ 1349158 h 1810581"/>
              <a:gd name="connsiteX2" fmla="*/ 754342 w 1649304"/>
              <a:gd name="connsiteY2" fmla="*/ 1803431 h 1810581"/>
              <a:gd name="connsiteX3" fmla="*/ 1621634 w 1649304"/>
              <a:gd name="connsiteY3" fmla="*/ 1039424 h 1810581"/>
              <a:gd name="connsiteX4" fmla="*/ 1322212 w 1649304"/>
              <a:gd name="connsiteY4" fmla="*/ 89577 h 1810581"/>
              <a:gd name="connsiteX5" fmla="*/ 217446 w 1649304"/>
              <a:gd name="connsiteY5" fmla="*/ 182496 h 18105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49304" h="1810581">
                <a:moveTo>
                  <a:pt x="217446" y="182496"/>
                </a:moveTo>
                <a:cubicBezTo>
                  <a:pt x="4065" y="392426"/>
                  <a:pt x="-47560" y="1079002"/>
                  <a:pt x="41923" y="1349158"/>
                </a:cubicBezTo>
                <a:cubicBezTo>
                  <a:pt x="131406" y="1619314"/>
                  <a:pt x="491057" y="1855053"/>
                  <a:pt x="754342" y="1803431"/>
                </a:cubicBezTo>
                <a:cubicBezTo>
                  <a:pt x="1017627" y="1751809"/>
                  <a:pt x="1526989" y="1325066"/>
                  <a:pt x="1621634" y="1039424"/>
                </a:cubicBezTo>
                <a:cubicBezTo>
                  <a:pt x="1716279" y="753782"/>
                  <a:pt x="1556243" y="232398"/>
                  <a:pt x="1322212" y="89577"/>
                </a:cubicBezTo>
                <a:cubicBezTo>
                  <a:pt x="1088181" y="-53244"/>
                  <a:pt x="430827" y="-27434"/>
                  <a:pt x="217446" y="182496"/>
                </a:cubicBezTo>
                <a:close/>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65" name="Oval 64"/>
          <p:cNvSpPr/>
          <p:nvPr/>
        </p:nvSpPr>
        <p:spPr>
          <a:xfrm>
            <a:off x="5867400" y="3657600"/>
            <a:ext cx="228600" cy="228600"/>
          </a:xfrm>
          <a:prstGeom prst="ellipse">
            <a:avLst/>
          </a:prstGeom>
          <a:solidFill>
            <a:srgbClr val="80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5940661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smtClean="0"/>
              <a:t>Search</a:t>
            </a:r>
            <a:r>
              <a:rPr lang="en-US" spc="-305" dirty="0"/>
              <a:t>: Basic idea</a:t>
            </a:r>
          </a:p>
        </p:txBody>
      </p:sp>
      <p:sp>
        <p:nvSpPr>
          <p:cNvPr id="6" name="Oval 5"/>
          <p:cNvSpPr/>
          <p:nvPr/>
        </p:nvSpPr>
        <p:spPr>
          <a:xfrm>
            <a:off x="5257800" y="30480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5105400" y="4267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p:nvPr/>
        </p:nvSpPr>
        <p:spPr>
          <a:xfrm>
            <a:off x="5715000" y="4648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Oval 8"/>
          <p:cNvSpPr/>
          <p:nvPr/>
        </p:nvSpPr>
        <p:spPr>
          <a:xfrm>
            <a:off x="6324600" y="2971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Oval 9"/>
          <p:cNvSpPr/>
          <p:nvPr/>
        </p:nvSpPr>
        <p:spPr>
          <a:xfrm>
            <a:off x="6629400" y="3886200"/>
            <a:ext cx="228600" cy="228600"/>
          </a:xfrm>
          <a:prstGeom prst="ellipse">
            <a:avLst/>
          </a:prstGeom>
          <a:gradFill flip="none"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0" scaled="1"/>
            <a:tileRect/>
          </a:grad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3" name="Straight Arrow Connector 22"/>
          <p:cNvCxnSpPr>
            <a:endCxn id="6" idx="5"/>
          </p:cNvCxnSpPr>
          <p:nvPr/>
        </p:nvCxnSpPr>
        <p:spPr>
          <a:xfrm flipH="1" flipV="1">
            <a:off x="5452922" y="3243122"/>
            <a:ext cx="4479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a:endCxn id="9" idx="3"/>
          </p:cNvCxnSpPr>
          <p:nvPr/>
        </p:nvCxnSpPr>
        <p:spPr>
          <a:xfrm flipV="1">
            <a:off x="6062522" y="3166922"/>
            <a:ext cx="295556" cy="5241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a:endCxn id="7" idx="7"/>
          </p:cNvCxnSpPr>
          <p:nvPr/>
        </p:nvCxnSpPr>
        <p:spPr>
          <a:xfrm flipH="1">
            <a:off x="5300522" y="3852722"/>
            <a:ext cx="6003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3" name="Straight Arrow Connector 32"/>
          <p:cNvCxnSpPr>
            <a:endCxn id="8" idx="0"/>
          </p:cNvCxnSpPr>
          <p:nvPr/>
        </p:nvCxnSpPr>
        <p:spPr>
          <a:xfrm flipH="1">
            <a:off x="5829300" y="3886200"/>
            <a:ext cx="15240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5" name="Straight Arrow Connector 34"/>
          <p:cNvCxnSpPr>
            <a:endCxn id="10" idx="1"/>
          </p:cNvCxnSpPr>
          <p:nvPr/>
        </p:nvCxnSpPr>
        <p:spPr>
          <a:xfrm>
            <a:off x="6096000" y="3771900"/>
            <a:ext cx="566878" cy="1477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61" name="Freeform 60"/>
          <p:cNvSpPr/>
          <p:nvPr/>
        </p:nvSpPr>
        <p:spPr>
          <a:xfrm>
            <a:off x="5126770" y="2976777"/>
            <a:ext cx="1649304" cy="1810581"/>
          </a:xfrm>
          <a:custGeom>
            <a:avLst/>
            <a:gdLst>
              <a:gd name="connsiteX0" fmla="*/ 64954 w 1510638"/>
              <a:gd name="connsiteY0" fmla="*/ 196546 h 1597234"/>
              <a:gd name="connsiteX1" fmla="*/ 1149070 w 1510638"/>
              <a:gd name="connsiteY1" fmla="*/ 1590344 h 1597234"/>
              <a:gd name="connsiteX2" fmla="*/ 1510442 w 1510638"/>
              <a:gd name="connsiteY2" fmla="*/ 702443 h 1597234"/>
              <a:gd name="connsiteX3" fmla="*/ 1180045 w 1510638"/>
              <a:gd name="connsiteY3" fmla="*/ 31356 h 1597234"/>
              <a:gd name="connsiteX4" fmla="*/ 75279 w 1510638"/>
              <a:gd name="connsiteY4" fmla="*/ 124275 h 1597234"/>
              <a:gd name="connsiteX5" fmla="*/ 95929 w 1510638"/>
              <a:gd name="connsiteY5" fmla="*/ 248168 h 1597234"/>
              <a:gd name="connsiteX0" fmla="*/ 131766 w 1643766"/>
              <a:gd name="connsiteY0" fmla="*/ 196546 h 1321409"/>
              <a:gd name="connsiteX1" fmla="*/ 49167 w 1643766"/>
              <a:gd name="connsiteY1" fmla="*/ 1311584 h 1321409"/>
              <a:gd name="connsiteX2" fmla="*/ 1577254 w 1643766"/>
              <a:gd name="connsiteY2" fmla="*/ 702443 h 1321409"/>
              <a:gd name="connsiteX3" fmla="*/ 1246857 w 1643766"/>
              <a:gd name="connsiteY3" fmla="*/ 31356 h 1321409"/>
              <a:gd name="connsiteX4" fmla="*/ 142091 w 1643766"/>
              <a:gd name="connsiteY4" fmla="*/ 124275 h 1321409"/>
              <a:gd name="connsiteX5" fmla="*/ 162741 w 1643766"/>
              <a:gd name="connsiteY5" fmla="*/ 248168 h 1321409"/>
              <a:gd name="connsiteX0" fmla="*/ 167794 w 1679794"/>
              <a:gd name="connsiteY0" fmla="*/ 210329 h 1335192"/>
              <a:gd name="connsiteX1" fmla="*/ 85195 w 1679794"/>
              <a:gd name="connsiteY1" fmla="*/ 1325367 h 1335192"/>
              <a:gd name="connsiteX2" fmla="*/ 1613282 w 1679794"/>
              <a:gd name="connsiteY2" fmla="*/ 716226 h 1335192"/>
              <a:gd name="connsiteX3" fmla="*/ 1282885 w 1679794"/>
              <a:gd name="connsiteY3" fmla="*/ 45139 h 1335192"/>
              <a:gd name="connsiteX4" fmla="*/ 178119 w 1679794"/>
              <a:gd name="connsiteY4" fmla="*/ 138058 h 1335192"/>
              <a:gd name="connsiteX5" fmla="*/ 2596 w 1679794"/>
              <a:gd name="connsiteY5" fmla="*/ 757524 h 1335192"/>
              <a:gd name="connsiteX0" fmla="*/ 232147 w 1744147"/>
              <a:gd name="connsiteY0" fmla="*/ 210329 h 1325659"/>
              <a:gd name="connsiteX1" fmla="*/ 66949 w 1744147"/>
              <a:gd name="connsiteY1" fmla="*/ 788498 h 1325659"/>
              <a:gd name="connsiteX2" fmla="*/ 149548 w 1744147"/>
              <a:gd name="connsiteY2" fmla="*/ 1325367 h 1325659"/>
              <a:gd name="connsiteX3" fmla="*/ 1677635 w 1744147"/>
              <a:gd name="connsiteY3" fmla="*/ 716226 h 1325659"/>
              <a:gd name="connsiteX4" fmla="*/ 1347238 w 1744147"/>
              <a:gd name="connsiteY4" fmla="*/ 45139 h 1325659"/>
              <a:gd name="connsiteX5" fmla="*/ 242472 w 1744147"/>
              <a:gd name="connsiteY5" fmla="*/ 138058 h 1325659"/>
              <a:gd name="connsiteX6" fmla="*/ 66949 w 1744147"/>
              <a:gd name="connsiteY6" fmla="*/ 757524 h 1325659"/>
              <a:gd name="connsiteX0" fmla="*/ 167795 w 1638455"/>
              <a:gd name="connsiteY0" fmla="*/ 210329 h 1759128"/>
              <a:gd name="connsiteX1" fmla="*/ 2597 w 1638455"/>
              <a:gd name="connsiteY1" fmla="*/ 788498 h 1759128"/>
              <a:gd name="connsiteX2" fmla="*/ 715016 w 1638455"/>
              <a:gd name="connsiteY2" fmla="*/ 1758993 h 1759128"/>
              <a:gd name="connsiteX3" fmla="*/ 1613283 w 1638455"/>
              <a:gd name="connsiteY3" fmla="*/ 716226 h 1759128"/>
              <a:gd name="connsiteX4" fmla="*/ 1282886 w 1638455"/>
              <a:gd name="connsiteY4" fmla="*/ 45139 h 1759128"/>
              <a:gd name="connsiteX5" fmla="*/ 178120 w 1638455"/>
              <a:gd name="connsiteY5" fmla="*/ 138058 h 1759128"/>
              <a:gd name="connsiteX6" fmla="*/ 2597 w 1638455"/>
              <a:gd name="connsiteY6" fmla="*/ 757524 h 1759128"/>
              <a:gd name="connsiteX0" fmla="*/ 0 w 1801057"/>
              <a:gd name="connsiteY0" fmla="*/ 354871 h 1759128"/>
              <a:gd name="connsiteX1" fmla="*/ 165199 w 1801057"/>
              <a:gd name="connsiteY1" fmla="*/ 788498 h 1759128"/>
              <a:gd name="connsiteX2" fmla="*/ 877618 w 1801057"/>
              <a:gd name="connsiteY2" fmla="*/ 1758993 h 1759128"/>
              <a:gd name="connsiteX3" fmla="*/ 1775885 w 1801057"/>
              <a:gd name="connsiteY3" fmla="*/ 716226 h 1759128"/>
              <a:gd name="connsiteX4" fmla="*/ 1445488 w 1801057"/>
              <a:gd name="connsiteY4" fmla="*/ 45139 h 1759128"/>
              <a:gd name="connsiteX5" fmla="*/ 340722 w 1801057"/>
              <a:gd name="connsiteY5" fmla="*/ 138058 h 1759128"/>
              <a:gd name="connsiteX6" fmla="*/ 165199 w 1801057"/>
              <a:gd name="connsiteY6" fmla="*/ 757524 h 1759128"/>
              <a:gd name="connsiteX0" fmla="*/ 175523 w 1976580"/>
              <a:gd name="connsiteY0" fmla="*/ 338127 h 1742384"/>
              <a:gd name="connsiteX1" fmla="*/ 340722 w 1976580"/>
              <a:gd name="connsiteY1" fmla="*/ 771754 h 1742384"/>
              <a:gd name="connsiteX2" fmla="*/ 1053141 w 1976580"/>
              <a:gd name="connsiteY2" fmla="*/ 1742249 h 1742384"/>
              <a:gd name="connsiteX3" fmla="*/ 1951408 w 1976580"/>
              <a:gd name="connsiteY3" fmla="*/ 699482 h 1742384"/>
              <a:gd name="connsiteX4" fmla="*/ 1621011 w 1976580"/>
              <a:gd name="connsiteY4" fmla="*/ 28395 h 1742384"/>
              <a:gd name="connsiteX5" fmla="*/ 516245 w 1976580"/>
              <a:gd name="connsiteY5" fmla="*/ 121314 h 1742384"/>
              <a:gd name="connsiteX6" fmla="*/ 0 w 1976580"/>
              <a:gd name="connsiteY6" fmla="*/ 90341 h 1742384"/>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7" fmla="*/ 0 w 1801057"/>
              <a:gd name="connsiteY7" fmla="*/ 342889 h 1747146"/>
              <a:gd name="connsiteX0" fmla="*/ 1001 w 1802058"/>
              <a:gd name="connsiteY0" fmla="*/ 34288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342889 h 1747146"/>
              <a:gd name="connsiteX0" fmla="*/ 1001 w 1802058"/>
              <a:gd name="connsiteY0" fmla="*/ 87975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879759 h 1747146"/>
              <a:gd name="connsiteX0" fmla="*/ 0 w 1780407"/>
              <a:gd name="connsiteY0" fmla="*/ 332565 h 1747146"/>
              <a:gd name="connsiteX1" fmla="*/ 144549 w 1780407"/>
              <a:gd name="connsiteY1" fmla="*/ 776516 h 1747146"/>
              <a:gd name="connsiteX2" fmla="*/ 856968 w 1780407"/>
              <a:gd name="connsiteY2" fmla="*/ 1747011 h 1747146"/>
              <a:gd name="connsiteX3" fmla="*/ 1755235 w 1780407"/>
              <a:gd name="connsiteY3" fmla="*/ 704244 h 1747146"/>
              <a:gd name="connsiteX4" fmla="*/ 1424838 w 1780407"/>
              <a:gd name="connsiteY4" fmla="*/ 33157 h 1747146"/>
              <a:gd name="connsiteX5" fmla="*/ 320072 w 1780407"/>
              <a:gd name="connsiteY5" fmla="*/ 126076 h 1747146"/>
              <a:gd name="connsiteX6" fmla="*/ 0 w 1780407"/>
              <a:gd name="connsiteY6" fmla="*/ 332565 h 1747146"/>
              <a:gd name="connsiteX0" fmla="*/ 0 w 1780407"/>
              <a:gd name="connsiteY0" fmla="*/ 332565 h 1763397"/>
              <a:gd name="connsiteX1" fmla="*/ 144549 w 1780407"/>
              <a:gd name="connsiteY1" fmla="*/ 1292738 h 1763397"/>
              <a:gd name="connsiteX2" fmla="*/ 856968 w 1780407"/>
              <a:gd name="connsiteY2" fmla="*/ 1747011 h 1763397"/>
              <a:gd name="connsiteX3" fmla="*/ 1755235 w 1780407"/>
              <a:gd name="connsiteY3" fmla="*/ 704244 h 1763397"/>
              <a:gd name="connsiteX4" fmla="*/ 1424838 w 1780407"/>
              <a:gd name="connsiteY4" fmla="*/ 33157 h 1763397"/>
              <a:gd name="connsiteX5" fmla="*/ 320072 w 1780407"/>
              <a:gd name="connsiteY5" fmla="*/ 126076 h 1763397"/>
              <a:gd name="connsiteX6" fmla="*/ 0 w 1780407"/>
              <a:gd name="connsiteY6" fmla="*/ 332565 h 1763397"/>
              <a:gd name="connsiteX0" fmla="*/ 0 w 1780407"/>
              <a:gd name="connsiteY0" fmla="*/ 332565 h 1769716"/>
              <a:gd name="connsiteX1" fmla="*/ 144549 w 1780407"/>
              <a:gd name="connsiteY1" fmla="*/ 1292738 h 1769716"/>
              <a:gd name="connsiteX2" fmla="*/ 856968 w 1780407"/>
              <a:gd name="connsiteY2" fmla="*/ 1747011 h 1769716"/>
              <a:gd name="connsiteX3" fmla="*/ 1755235 w 1780407"/>
              <a:gd name="connsiteY3" fmla="*/ 704244 h 1769716"/>
              <a:gd name="connsiteX4" fmla="*/ 1424838 w 1780407"/>
              <a:gd name="connsiteY4" fmla="*/ 33157 h 1769716"/>
              <a:gd name="connsiteX5" fmla="*/ 320072 w 1780407"/>
              <a:gd name="connsiteY5" fmla="*/ 126076 h 1769716"/>
              <a:gd name="connsiteX6" fmla="*/ 0 w 1780407"/>
              <a:gd name="connsiteY6" fmla="*/ 332565 h 1769716"/>
              <a:gd name="connsiteX0" fmla="*/ 0 w 1780407"/>
              <a:gd name="connsiteY0" fmla="*/ 332565 h 1770380"/>
              <a:gd name="connsiteX1" fmla="*/ 144549 w 1780407"/>
              <a:gd name="connsiteY1" fmla="*/ 1292738 h 1770380"/>
              <a:gd name="connsiteX2" fmla="*/ 856968 w 1780407"/>
              <a:gd name="connsiteY2" fmla="*/ 1747011 h 1770380"/>
              <a:gd name="connsiteX3" fmla="*/ 1755235 w 1780407"/>
              <a:gd name="connsiteY3" fmla="*/ 704244 h 1770380"/>
              <a:gd name="connsiteX4" fmla="*/ 1424838 w 1780407"/>
              <a:gd name="connsiteY4" fmla="*/ 33157 h 1770380"/>
              <a:gd name="connsiteX5" fmla="*/ 320072 w 1780407"/>
              <a:gd name="connsiteY5" fmla="*/ 126076 h 1770380"/>
              <a:gd name="connsiteX6" fmla="*/ 0 w 1780407"/>
              <a:gd name="connsiteY6" fmla="*/ 332565 h 1770380"/>
              <a:gd name="connsiteX0" fmla="*/ 0 w 1751930"/>
              <a:gd name="connsiteY0" fmla="*/ 352362 h 1775716"/>
              <a:gd name="connsiteX1" fmla="*/ 144549 w 1751930"/>
              <a:gd name="connsiteY1" fmla="*/ 1312535 h 1775716"/>
              <a:gd name="connsiteX2" fmla="*/ 856968 w 1751930"/>
              <a:gd name="connsiteY2" fmla="*/ 1766808 h 1775716"/>
              <a:gd name="connsiteX3" fmla="*/ 1724260 w 1751930"/>
              <a:gd name="connsiteY3" fmla="*/ 1002801 h 1775716"/>
              <a:gd name="connsiteX4" fmla="*/ 1424838 w 1751930"/>
              <a:gd name="connsiteY4" fmla="*/ 52954 h 1775716"/>
              <a:gd name="connsiteX5" fmla="*/ 320072 w 1751930"/>
              <a:gd name="connsiteY5" fmla="*/ 145873 h 1775716"/>
              <a:gd name="connsiteX6" fmla="*/ 0 w 1751930"/>
              <a:gd name="connsiteY6" fmla="*/ 352362 h 1775716"/>
              <a:gd name="connsiteX0" fmla="*/ 217446 w 1649304"/>
              <a:gd name="connsiteY0" fmla="*/ 182496 h 1810581"/>
              <a:gd name="connsiteX1" fmla="*/ 41923 w 1649304"/>
              <a:gd name="connsiteY1" fmla="*/ 1349158 h 1810581"/>
              <a:gd name="connsiteX2" fmla="*/ 754342 w 1649304"/>
              <a:gd name="connsiteY2" fmla="*/ 1803431 h 1810581"/>
              <a:gd name="connsiteX3" fmla="*/ 1621634 w 1649304"/>
              <a:gd name="connsiteY3" fmla="*/ 1039424 h 1810581"/>
              <a:gd name="connsiteX4" fmla="*/ 1322212 w 1649304"/>
              <a:gd name="connsiteY4" fmla="*/ 89577 h 1810581"/>
              <a:gd name="connsiteX5" fmla="*/ 217446 w 1649304"/>
              <a:gd name="connsiteY5" fmla="*/ 182496 h 18105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49304" h="1810581">
                <a:moveTo>
                  <a:pt x="217446" y="182496"/>
                </a:moveTo>
                <a:cubicBezTo>
                  <a:pt x="4065" y="392426"/>
                  <a:pt x="-47560" y="1079002"/>
                  <a:pt x="41923" y="1349158"/>
                </a:cubicBezTo>
                <a:cubicBezTo>
                  <a:pt x="131406" y="1619314"/>
                  <a:pt x="491057" y="1855053"/>
                  <a:pt x="754342" y="1803431"/>
                </a:cubicBezTo>
                <a:cubicBezTo>
                  <a:pt x="1017627" y="1751809"/>
                  <a:pt x="1526989" y="1325066"/>
                  <a:pt x="1621634" y="1039424"/>
                </a:cubicBezTo>
                <a:cubicBezTo>
                  <a:pt x="1716279" y="753782"/>
                  <a:pt x="1556243" y="232398"/>
                  <a:pt x="1322212" y="89577"/>
                </a:cubicBezTo>
                <a:cubicBezTo>
                  <a:pt x="1088181" y="-53244"/>
                  <a:pt x="430827" y="-27434"/>
                  <a:pt x="217446" y="182496"/>
                </a:cubicBezTo>
                <a:close/>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65" name="Oval 64"/>
          <p:cNvSpPr/>
          <p:nvPr/>
        </p:nvSpPr>
        <p:spPr>
          <a:xfrm>
            <a:off x="5867400" y="3657600"/>
            <a:ext cx="228600" cy="228600"/>
          </a:xfrm>
          <a:prstGeom prst="ellipse">
            <a:avLst/>
          </a:prstGeom>
          <a:solidFill>
            <a:srgbClr val="80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661698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smtClean="0"/>
              <a:t>Search</a:t>
            </a:r>
            <a:r>
              <a:rPr lang="en-US" spc="-305" dirty="0"/>
              <a:t>: Basic idea</a:t>
            </a:r>
          </a:p>
        </p:txBody>
      </p:sp>
      <p:sp>
        <p:nvSpPr>
          <p:cNvPr id="6" name="Oval 5"/>
          <p:cNvSpPr/>
          <p:nvPr/>
        </p:nvSpPr>
        <p:spPr>
          <a:xfrm>
            <a:off x="5257800" y="30480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5105400" y="4267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p:nvPr/>
        </p:nvSpPr>
        <p:spPr>
          <a:xfrm>
            <a:off x="5715000" y="4648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Oval 8"/>
          <p:cNvSpPr/>
          <p:nvPr/>
        </p:nvSpPr>
        <p:spPr>
          <a:xfrm>
            <a:off x="6324600" y="2971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Oval 9"/>
          <p:cNvSpPr/>
          <p:nvPr/>
        </p:nvSpPr>
        <p:spPr>
          <a:xfrm>
            <a:off x="6629400" y="3886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Oval 10"/>
          <p:cNvSpPr/>
          <p:nvPr/>
        </p:nvSpPr>
        <p:spPr>
          <a:xfrm>
            <a:off x="6858000" y="4724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Oval 11"/>
          <p:cNvSpPr/>
          <p:nvPr/>
        </p:nvSpPr>
        <p:spPr>
          <a:xfrm>
            <a:off x="7620000" y="3886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Oval 12"/>
          <p:cNvSpPr/>
          <p:nvPr/>
        </p:nvSpPr>
        <p:spPr>
          <a:xfrm>
            <a:off x="7162800" y="3200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3" name="Straight Arrow Connector 22"/>
          <p:cNvCxnSpPr>
            <a:endCxn id="6" idx="5"/>
          </p:cNvCxnSpPr>
          <p:nvPr/>
        </p:nvCxnSpPr>
        <p:spPr>
          <a:xfrm flipH="1" flipV="1">
            <a:off x="5452922" y="3243122"/>
            <a:ext cx="4479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a:endCxn id="9" idx="3"/>
          </p:cNvCxnSpPr>
          <p:nvPr/>
        </p:nvCxnSpPr>
        <p:spPr>
          <a:xfrm flipV="1">
            <a:off x="6062522" y="3166922"/>
            <a:ext cx="295556" cy="5241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a:endCxn id="7" idx="7"/>
          </p:cNvCxnSpPr>
          <p:nvPr/>
        </p:nvCxnSpPr>
        <p:spPr>
          <a:xfrm flipH="1">
            <a:off x="5300522" y="3852722"/>
            <a:ext cx="6003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3" name="Straight Arrow Connector 32"/>
          <p:cNvCxnSpPr>
            <a:endCxn id="8" idx="0"/>
          </p:cNvCxnSpPr>
          <p:nvPr/>
        </p:nvCxnSpPr>
        <p:spPr>
          <a:xfrm flipH="1">
            <a:off x="5829300" y="3886200"/>
            <a:ext cx="15240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5" name="Straight Arrow Connector 34"/>
          <p:cNvCxnSpPr>
            <a:endCxn id="10" idx="1"/>
          </p:cNvCxnSpPr>
          <p:nvPr/>
        </p:nvCxnSpPr>
        <p:spPr>
          <a:xfrm>
            <a:off x="6096000" y="3771900"/>
            <a:ext cx="566878" cy="1477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0" name="Straight Arrow Connector 39"/>
          <p:cNvCxnSpPr>
            <a:stCxn id="10" idx="4"/>
            <a:endCxn id="11" idx="1"/>
          </p:cNvCxnSpPr>
          <p:nvPr/>
        </p:nvCxnSpPr>
        <p:spPr>
          <a:xfrm>
            <a:off x="6743700" y="4114800"/>
            <a:ext cx="147778" cy="6430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2" name="Straight Arrow Connector 41"/>
          <p:cNvCxnSpPr>
            <a:stCxn id="10" idx="0"/>
            <a:endCxn id="13" idx="3"/>
          </p:cNvCxnSpPr>
          <p:nvPr/>
        </p:nvCxnSpPr>
        <p:spPr>
          <a:xfrm flipV="1">
            <a:off x="6743700" y="3395522"/>
            <a:ext cx="452578" cy="4906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4" name="Straight Arrow Connector 43"/>
          <p:cNvCxnSpPr>
            <a:stCxn id="10" idx="6"/>
            <a:endCxn id="12" idx="2"/>
          </p:cNvCxnSpPr>
          <p:nvPr/>
        </p:nvCxnSpPr>
        <p:spPr>
          <a:xfrm>
            <a:off x="6858000" y="4000500"/>
            <a:ext cx="762000"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61" name="Freeform 60"/>
          <p:cNvSpPr/>
          <p:nvPr/>
        </p:nvSpPr>
        <p:spPr>
          <a:xfrm>
            <a:off x="5126770" y="3021143"/>
            <a:ext cx="2640867" cy="1826435"/>
          </a:xfrm>
          <a:custGeom>
            <a:avLst/>
            <a:gdLst>
              <a:gd name="connsiteX0" fmla="*/ 64954 w 1510638"/>
              <a:gd name="connsiteY0" fmla="*/ 196546 h 1597234"/>
              <a:gd name="connsiteX1" fmla="*/ 1149070 w 1510638"/>
              <a:gd name="connsiteY1" fmla="*/ 1590344 h 1597234"/>
              <a:gd name="connsiteX2" fmla="*/ 1510442 w 1510638"/>
              <a:gd name="connsiteY2" fmla="*/ 702443 h 1597234"/>
              <a:gd name="connsiteX3" fmla="*/ 1180045 w 1510638"/>
              <a:gd name="connsiteY3" fmla="*/ 31356 h 1597234"/>
              <a:gd name="connsiteX4" fmla="*/ 75279 w 1510638"/>
              <a:gd name="connsiteY4" fmla="*/ 124275 h 1597234"/>
              <a:gd name="connsiteX5" fmla="*/ 95929 w 1510638"/>
              <a:gd name="connsiteY5" fmla="*/ 248168 h 1597234"/>
              <a:gd name="connsiteX0" fmla="*/ 131766 w 1643766"/>
              <a:gd name="connsiteY0" fmla="*/ 196546 h 1321409"/>
              <a:gd name="connsiteX1" fmla="*/ 49167 w 1643766"/>
              <a:gd name="connsiteY1" fmla="*/ 1311584 h 1321409"/>
              <a:gd name="connsiteX2" fmla="*/ 1577254 w 1643766"/>
              <a:gd name="connsiteY2" fmla="*/ 702443 h 1321409"/>
              <a:gd name="connsiteX3" fmla="*/ 1246857 w 1643766"/>
              <a:gd name="connsiteY3" fmla="*/ 31356 h 1321409"/>
              <a:gd name="connsiteX4" fmla="*/ 142091 w 1643766"/>
              <a:gd name="connsiteY4" fmla="*/ 124275 h 1321409"/>
              <a:gd name="connsiteX5" fmla="*/ 162741 w 1643766"/>
              <a:gd name="connsiteY5" fmla="*/ 248168 h 1321409"/>
              <a:gd name="connsiteX0" fmla="*/ 167794 w 1679794"/>
              <a:gd name="connsiteY0" fmla="*/ 210329 h 1335192"/>
              <a:gd name="connsiteX1" fmla="*/ 85195 w 1679794"/>
              <a:gd name="connsiteY1" fmla="*/ 1325367 h 1335192"/>
              <a:gd name="connsiteX2" fmla="*/ 1613282 w 1679794"/>
              <a:gd name="connsiteY2" fmla="*/ 716226 h 1335192"/>
              <a:gd name="connsiteX3" fmla="*/ 1282885 w 1679794"/>
              <a:gd name="connsiteY3" fmla="*/ 45139 h 1335192"/>
              <a:gd name="connsiteX4" fmla="*/ 178119 w 1679794"/>
              <a:gd name="connsiteY4" fmla="*/ 138058 h 1335192"/>
              <a:gd name="connsiteX5" fmla="*/ 2596 w 1679794"/>
              <a:gd name="connsiteY5" fmla="*/ 757524 h 1335192"/>
              <a:gd name="connsiteX0" fmla="*/ 232147 w 1744147"/>
              <a:gd name="connsiteY0" fmla="*/ 210329 h 1325659"/>
              <a:gd name="connsiteX1" fmla="*/ 66949 w 1744147"/>
              <a:gd name="connsiteY1" fmla="*/ 788498 h 1325659"/>
              <a:gd name="connsiteX2" fmla="*/ 149548 w 1744147"/>
              <a:gd name="connsiteY2" fmla="*/ 1325367 h 1325659"/>
              <a:gd name="connsiteX3" fmla="*/ 1677635 w 1744147"/>
              <a:gd name="connsiteY3" fmla="*/ 716226 h 1325659"/>
              <a:gd name="connsiteX4" fmla="*/ 1347238 w 1744147"/>
              <a:gd name="connsiteY4" fmla="*/ 45139 h 1325659"/>
              <a:gd name="connsiteX5" fmla="*/ 242472 w 1744147"/>
              <a:gd name="connsiteY5" fmla="*/ 138058 h 1325659"/>
              <a:gd name="connsiteX6" fmla="*/ 66949 w 1744147"/>
              <a:gd name="connsiteY6" fmla="*/ 757524 h 1325659"/>
              <a:gd name="connsiteX0" fmla="*/ 167795 w 1638455"/>
              <a:gd name="connsiteY0" fmla="*/ 210329 h 1759128"/>
              <a:gd name="connsiteX1" fmla="*/ 2597 w 1638455"/>
              <a:gd name="connsiteY1" fmla="*/ 788498 h 1759128"/>
              <a:gd name="connsiteX2" fmla="*/ 715016 w 1638455"/>
              <a:gd name="connsiteY2" fmla="*/ 1758993 h 1759128"/>
              <a:gd name="connsiteX3" fmla="*/ 1613283 w 1638455"/>
              <a:gd name="connsiteY3" fmla="*/ 716226 h 1759128"/>
              <a:gd name="connsiteX4" fmla="*/ 1282886 w 1638455"/>
              <a:gd name="connsiteY4" fmla="*/ 45139 h 1759128"/>
              <a:gd name="connsiteX5" fmla="*/ 178120 w 1638455"/>
              <a:gd name="connsiteY5" fmla="*/ 138058 h 1759128"/>
              <a:gd name="connsiteX6" fmla="*/ 2597 w 1638455"/>
              <a:gd name="connsiteY6" fmla="*/ 757524 h 1759128"/>
              <a:gd name="connsiteX0" fmla="*/ 0 w 1801057"/>
              <a:gd name="connsiteY0" fmla="*/ 354871 h 1759128"/>
              <a:gd name="connsiteX1" fmla="*/ 165199 w 1801057"/>
              <a:gd name="connsiteY1" fmla="*/ 788498 h 1759128"/>
              <a:gd name="connsiteX2" fmla="*/ 877618 w 1801057"/>
              <a:gd name="connsiteY2" fmla="*/ 1758993 h 1759128"/>
              <a:gd name="connsiteX3" fmla="*/ 1775885 w 1801057"/>
              <a:gd name="connsiteY3" fmla="*/ 716226 h 1759128"/>
              <a:gd name="connsiteX4" fmla="*/ 1445488 w 1801057"/>
              <a:gd name="connsiteY4" fmla="*/ 45139 h 1759128"/>
              <a:gd name="connsiteX5" fmla="*/ 340722 w 1801057"/>
              <a:gd name="connsiteY5" fmla="*/ 138058 h 1759128"/>
              <a:gd name="connsiteX6" fmla="*/ 165199 w 1801057"/>
              <a:gd name="connsiteY6" fmla="*/ 757524 h 1759128"/>
              <a:gd name="connsiteX0" fmla="*/ 175523 w 1976580"/>
              <a:gd name="connsiteY0" fmla="*/ 338127 h 1742384"/>
              <a:gd name="connsiteX1" fmla="*/ 340722 w 1976580"/>
              <a:gd name="connsiteY1" fmla="*/ 771754 h 1742384"/>
              <a:gd name="connsiteX2" fmla="*/ 1053141 w 1976580"/>
              <a:gd name="connsiteY2" fmla="*/ 1742249 h 1742384"/>
              <a:gd name="connsiteX3" fmla="*/ 1951408 w 1976580"/>
              <a:gd name="connsiteY3" fmla="*/ 699482 h 1742384"/>
              <a:gd name="connsiteX4" fmla="*/ 1621011 w 1976580"/>
              <a:gd name="connsiteY4" fmla="*/ 28395 h 1742384"/>
              <a:gd name="connsiteX5" fmla="*/ 516245 w 1976580"/>
              <a:gd name="connsiteY5" fmla="*/ 121314 h 1742384"/>
              <a:gd name="connsiteX6" fmla="*/ 0 w 1976580"/>
              <a:gd name="connsiteY6" fmla="*/ 90341 h 1742384"/>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7" fmla="*/ 0 w 1801057"/>
              <a:gd name="connsiteY7" fmla="*/ 342889 h 1747146"/>
              <a:gd name="connsiteX0" fmla="*/ 1001 w 1802058"/>
              <a:gd name="connsiteY0" fmla="*/ 34288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342889 h 1747146"/>
              <a:gd name="connsiteX0" fmla="*/ 1001 w 1802058"/>
              <a:gd name="connsiteY0" fmla="*/ 87975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879759 h 1747146"/>
              <a:gd name="connsiteX0" fmla="*/ 0 w 1780407"/>
              <a:gd name="connsiteY0" fmla="*/ 332565 h 1747146"/>
              <a:gd name="connsiteX1" fmla="*/ 144549 w 1780407"/>
              <a:gd name="connsiteY1" fmla="*/ 776516 h 1747146"/>
              <a:gd name="connsiteX2" fmla="*/ 856968 w 1780407"/>
              <a:gd name="connsiteY2" fmla="*/ 1747011 h 1747146"/>
              <a:gd name="connsiteX3" fmla="*/ 1755235 w 1780407"/>
              <a:gd name="connsiteY3" fmla="*/ 704244 h 1747146"/>
              <a:gd name="connsiteX4" fmla="*/ 1424838 w 1780407"/>
              <a:gd name="connsiteY4" fmla="*/ 33157 h 1747146"/>
              <a:gd name="connsiteX5" fmla="*/ 320072 w 1780407"/>
              <a:gd name="connsiteY5" fmla="*/ 126076 h 1747146"/>
              <a:gd name="connsiteX6" fmla="*/ 0 w 1780407"/>
              <a:gd name="connsiteY6" fmla="*/ 332565 h 1747146"/>
              <a:gd name="connsiteX0" fmla="*/ 0 w 1780407"/>
              <a:gd name="connsiteY0" fmla="*/ 332565 h 1763397"/>
              <a:gd name="connsiteX1" fmla="*/ 144549 w 1780407"/>
              <a:gd name="connsiteY1" fmla="*/ 1292738 h 1763397"/>
              <a:gd name="connsiteX2" fmla="*/ 856968 w 1780407"/>
              <a:gd name="connsiteY2" fmla="*/ 1747011 h 1763397"/>
              <a:gd name="connsiteX3" fmla="*/ 1755235 w 1780407"/>
              <a:gd name="connsiteY3" fmla="*/ 704244 h 1763397"/>
              <a:gd name="connsiteX4" fmla="*/ 1424838 w 1780407"/>
              <a:gd name="connsiteY4" fmla="*/ 33157 h 1763397"/>
              <a:gd name="connsiteX5" fmla="*/ 320072 w 1780407"/>
              <a:gd name="connsiteY5" fmla="*/ 126076 h 1763397"/>
              <a:gd name="connsiteX6" fmla="*/ 0 w 1780407"/>
              <a:gd name="connsiteY6" fmla="*/ 332565 h 1763397"/>
              <a:gd name="connsiteX0" fmla="*/ 0 w 1780407"/>
              <a:gd name="connsiteY0" fmla="*/ 332565 h 1769716"/>
              <a:gd name="connsiteX1" fmla="*/ 144549 w 1780407"/>
              <a:gd name="connsiteY1" fmla="*/ 1292738 h 1769716"/>
              <a:gd name="connsiteX2" fmla="*/ 856968 w 1780407"/>
              <a:gd name="connsiteY2" fmla="*/ 1747011 h 1769716"/>
              <a:gd name="connsiteX3" fmla="*/ 1755235 w 1780407"/>
              <a:gd name="connsiteY3" fmla="*/ 704244 h 1769716"/>
              <a:gd name="connsiteX4" fmla="*/ 1424838 w 1780407"/>
              <a:gd name="connsiteY4" fmla="*/ 33157 h 1769716"/>
              <a:gd name="connsiteX5" fmla="*/ 320072 w 1780407"/>
              <a:gd name="connsiteY5" fmla="*/ 126076 h 1769716"/>
              <a:gd name="connsiteX6" fmla="*/ 0 w 1780407"/>
              <a:gd name="connsiteY6" fmla="*/ 332565 h 1769716"/>
              <a:gd name="connsiteX0" fmla="*/ 0 w 1780407"/>
              <a:gd name="connsiteY0" fmla="*/ 332565 h 1770380"/>
              <a:gd name="connsiteX1" fmla="*/ 144549 w 1780407"/>
              <a:gd name="connsiteY1" fmla="*/ 1292738 h 1770380"/>
              <a:gd name="connsiteX2" fmla="*/ 856968 w 1780407"/>
              <a:gd name="connsiteY2" fmla="*/ 1747011 h 1770380"/>
              <a:gd name="connsiteX3" fmla="*/ 1755235 w 1780407"/>
              <a:gd name="connsiteY3" fmla="*/ 704244 h 1770380"/>
              <a:gd name="connsiteX4" fmla="*/ 1424838 w 1780407"/>
              <a:gd name="connsiteY4" fmla="*/ 33157 h 1770380"/>
              <a:gd name="connsiteX5" fmla="*/ 320072 w 1780407"/>
              <a:gd name="connsiteY5" fmla="*/ 126076 h 1770380"/>
              <a:gd name="connsiteX6" fmla="*/ 0 w 1780407"/>
              <a:gd name="connsiteY6" fmla="*/ 332565 h 1770380"/>
              <a:gd name="connsiteX0" fmla="*/ 0 w 1751930"/>
              <a:gd name="connsiteY0" fmla="*/ 352362 h 1775716"/>
              <a:gd name="connsiteX1" fmla="*/ 144549 w 1751930"/>
              <a:gd name="connsiteY1" fmla="*/ 1312535 h 1775716"/>
              <a:gd name="connsiteX2" fmla="*/ 856968 w 1751930"/>
              <a:gd name="connsiteY2" fmla="*/ 1766808 h 1775716"/>
              <a:gd name="connsiteX3" fmla="*/ 1724260 w 1751930"/>
              <a:gd name="connsiteY3" fmla="*/ 1002801 h 1775716"/>
              <a:gd name="connsiteX4" fmla="*/ 1424838 w 1751930"/>
              <a:gd name="connsiteY4" fmla="*/ 52954 h 1775716"/>
              <a:gd name="connsiteX5" fmla="*/ 320072 w 1751930"/>
              <a:gd name="connsiteY5" fmla="*/ 145873 h 1775716"/>
              <a:gd name="connsiteX6" fmla="*/ 0 w 1751930"/>
              <a:gd name="connsiteY6" fmla="*/ 352362 h 1775716"/>
              <a:gd name="connsiteX0" fmla="*/ 217446 w 1649304"/>
              <a:gd name="connsiteY0" fmla="*/ 182496 h 1810581"/>
              <a:gd name="connsiteX1" fmla="*/ 41923 w 1649304"/>
              <a:gd name="connsiteY1" fmla="*/ 1349158 h 1810581"/>
              <a:gd name="connsiteX2" fmla="*/ 754342 w 1649304"/>
              <a:gd name="connsiteY2" fmla="*/ 1803431 h 1810581"/>
              <a:gd name="connsiteX3" fmla="*/ 1621634 w 1649304"/>
              <a:gd name="connsiteY3" fmla="*/ 1039424 h 1810581"/>
              <a:gd name="connsiteX4" fmla="*/ 1322212 w 1649304"/>
              <a:gd name="connsiteY4" fmla="*/ 89577 h 1810581"/>
              <a:gd name="connsiteX5" fmla="*/ 217446 w 1649304"/>
              <a:gd name="connsiteY5" fmla="*/ 182496 h 1810581"/>
              <a:gd name="connsiteX0" fmla="*/ 217446 w 2199039"/>
              <a:gd name="connsiteY0" fmla="*/ 138131 h 1799861"/>
              <a:gd name="connsiteX1" fmla="*/ 41923 w 2199039"/>
              <a:gd name="connsiteY1" fmla="*/ 1304793 h 1799861"/>
              <a:gd name="connsiteX2" fmla="*/ 754342 w 2199039"/>
              <a:gd name="connsiteY2" fmla="*/ 1759066 h 1799861"/>
              <a:gd name="connsiteX3" fmla="*/ 2189505 w 2199039"/>
              <a:gd name="connsiteY3" fmla="*/ 344620 h 1799861"/>
              <a:gd name="connsiteX4" fmla="*/ 1322212 w 2199039"/>
              <a:gd name="connsiteY4" fmla="*/ 45212 h 1799861"/>
              <a:gd name="connsiteX5" fmla="*/ 217446 w 2199039"/>
              <a:gd name="connsiteY5" fmla="*/ 138131 h 1799861"/>
              <a:gd name="connsiteX0" fmla="*/ 217446 w 2211359"/>
              <a:gd name="connsiteY0" fmla="*/ 138131 h 1774341"/>
              <a:gd name="connsiteX1" fmla="*/ 41923 w 2211359"/>
              <a:gd name="connsiteY1" fmla="*/ 1304793 h 1774341"/>
              <a:gd name="connsiteX2" fmla="*/ 754342 w 2211359"/>
              <a:gd name="connsiteY2" fmla="*/ 1759066 h 1774341"/>
              <a:gd name="connsiteX3" fmla="*/ 1848783 w 2211359"/>
              <a:gd name="connsiteY3" fmla="*/ 809220 h 1774341"/>
              <a:gd name="connsiteX4" fmla="*/ 2189505 w 2211359"/>
              <a:gd name="connsiteY4" fmla="*/ 344620 h 1774341"/>
              <a:gd name="connsiteX5" fmla="*/ 1322212 w 2211359"/>
              <a:gd name="connsiteY5" fmla="*/ 45212 h 1774341"/>
              <a:gd name="connsiteX6" fmla="*/ 217446 w 2211359"/>
              <a:gd name="connsiteY6" fmla="*/ 138131 h 1774341"/>
              <a:gd name="connsiteX0" fmla="*/ 217446 w 2205786"/>
              <a:gd name="connsiteY0" fmla="*/ 138131 h 1759073"/>
              <a:gd name="connsiteX1" fmla="*/ 41923 w 2205786"/>
              <a:gd name="connsiteY1" fmla="*/ 1304793 h 1759073"/>
              <a:gd name="connsiteX2" fmla="*/ 754342 w 2205786"/>
              <a:gd name="connsiteY2" fmla="*/ 1759066 h 1759073"/>
              <a:gd name="connsiteX3" fmla="*/ 1353188 w 2205786"/>
              <a:gd name="connsiteY3" fmla="*/ 1315117 h 1759073"/>
              <a:gd name="connsiteX4" fmla="*/ 1848783 w 2205786"/>
              <a:gd name="connsiteY4" fmla="*/ 809220 h 1759073"/>
              <a:gd name="connsiteX5" fmla="*/ 2189505 w 2205786"/>
              <a:gd name="connsiteY5" fmla="*/ 344620 h 1759073"/>
              <a:gd name="connsiteX6" fmla="*/ 1322212 w 2205786"/>
              <a:gd name="connsiteY6" fmla="*/ 45212 h 1759073"/>
              <a:gd name="connsiteX7" fmla="*/ 217446 w 2205786"/>
              <a:gd name="connsiteY7" fmla="*/ 138131 h 1759073"/>
              <a:gd name="connsiteX0" fmla="*/ 217446 w 2664376"/>
              <a:gd name="connsiteY0" fmla="*/ 138131 h 1759073"/>
              <a:gd name="connsiteX1" fmla="*/ 41923 w 2664376"/>
              <a:gd name="connsiteY1" fmla="*/ 1304793 h 1759073"/>
              <a:gd name="connsiteX2" fmla="*/ 754342 w 2664376"/>
              <a:gd name="connsiteY2" fmla="*/ 1759066 h 1759073"/>
              <a:gd name="connsiteX3" fmla="*/ 1353188 w 2664376"/>
              <a:gd name="connsiteY3" fmla="*/ 1315117 h 1759073"/>
              <a:gd name="connsiteX4" fmla="*/ 2633477 w 2664376"/>
              <a:gd name="connsiteY4" fmla="*/ 974411 h 1759073"/>
              <a:gd name="connsiteX5" fmla="*/ 2189505 w 2664376"/>
              <a:gd name="connsiteY5" fmla="*/ 344620 h 1759073"/>
              <a:gd name="connsiteX6" fmla="*/ 1322212 w 2664376"/>
              <a:gd name="connsiteY6" fmla="*/ 45212 h 1759073"/>
              <a:gd name="connsiteX7" fmla="*/ 217446 w 2664376"/>
              <a:gd name="connsiteY7" fmla="*/ 138131 h 175907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40867"/>
              <a:gd name="connsiteY0" fmla="*/ 138131 h 1826435"/>
              <a:gd name="connsiteX1" fmla="*/ 41923 w 2640867"/>
              <a:gd name="connsiteY1" fmla="*/ 1304793 h 1826435"/>
              <a:gd name="connsiteX2" fmla="*/ 754342 w 2640867"/>
              <a:gd name="connsiteY2" fmla="*/ 1759066 h 1826435"/>
              <a:gd name="connsiteX3" fmla="*/ 1859108 w 2640867"/>
              <a:gd name="connsiteY3" fmla="*/ 1790040 h 1826435"/>
              <a:gd name="connsiteX4" fmla="*/ 2633477 w 2640867"/>
              <a:gd name="connsiteY4" fmla="*/ 974411 h 1826435"/>
              <a:gd name="connsiteX5" fmla="*/ 2189505 w 2640867"/>
              <a:gd name="connsiteY5" fmla="*/ 344620 h 1826435"/>
              <a:gd name="connsiteX6" fmla="*/ 1322212 w 2640867"/>
              <a:gd name="connsiteY6" fmla="*/ 45212 h 1826435"/>
              <a:gd name="connsiteX7" fmla="*/ 217446 w 2640867"/>
              <a:gd name="connsiteY7" fmla="*/ 138131 h 1826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0867" h="1826435">
                <a:moveTo>
                  <a:pt x="217446" y="138131"/>
                </a:moveTo>
                <a:cubicBezTo>
                  <a:pt x="4065" y="348061"/>
                  <a:pt x="-47560" y="1034637"/>
                  <a:pt x="41923" y="1304793"/>
                </a:cubicBezTo>
                <a:cubicBezTo>
                  <a:pt x="131406" y="1574949"/>
                  <a:pt x="451478" y="1678192"/>
                  <a:pt x="754342" y="1759066"/>
                </a:cubicBezTo>
                <a:cubicBezTo>
                  <a:pt x="1057206" y="1839941"/>
                  <a:pt x="1604427" y="1845104"/>
                  <a:pt x="1859108" y="1790040"/>
                </a:cubicBezTo>
                <a:cubicBezTo>
                  <a:pt x="2113789" y="1734976"/>
                  <a:pt x="2576690" y="1291026"/>
                  <a:pt x="2633477" y="974411"/>
                </a:cubicBezTo>
                <a:cubicBezTo>
                  <a:pt x="2690264" y="657796"/>
                  <a:pt x="2408049" y="499487"/>
                  <a:pt x="2189505" y="344620"/>
                </a:cubicBezTo>
                <a:cubicBezTo>
                  <a:pt x="1970961" y="189754"/>
                  <a:pt x="1650888" y="79627"/>
                  <a:pt x="1322212" y="45212"/>
                </a:cubicBezTo>
                <a:cubicBezTo>
                  <a:pt x="993536" y="10797"/>
                  <a:pt x="430827" y="-71799"/>
                  <a:pt x="217446" y="138131"/>
                </a:cubicBezTo>
                <a:close/>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38" name="Oval 37"/>
          <p:cNvSpPr/>
          <p:nvPr/>
        </p:nvSpPr>
        <p:spPr>
          <a:xfrm>
            <a:off x="5867400" y="3657600"/>
            <a:ext cx="228600" cy="228600"/>
          </a:xfrm>
          <a:prstGeom prst="ellipse">
            <a:avLst/>
          </a:prstGeom>
          <a:solidFill>
            <a:srgbClr val="80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252716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smtClean="0"/>
              <a:t>Search</a:t>
            </a:r>
            <a:r>
              <a:rPr lang="en-US" spc="-305" dirty="0"/>
              <a:t>: Basic idea</a:t>
            </a:r>
          </a:p>
        </p:txBody>
      </p:sp>
      <p:sp>
        <p:nvSpPr>
          <p:cNvPr id="6" name="Oval 5"/>
          <p:cNvSpPr/>
          <p:nvPr/>
        </p:nvSpPr>
        <p:spPr>
          <a:xfrm>
            <a:off x="5257800" y="3048000"/>
            <a:ext cx="228600" cy="228600"/>
          </a:xfrm>
          <a:prstGeom prst="ellipse">
            <a:avLst/>
          </a:prstGeom>
          <a:gradFill flip="none"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0" scaled="1"/>
            <a:tileRect/>
          </a:grad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5105400" y="4267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p:nvPr/>
        </p:nvSpPr>
        <p:spPr>
          <a:xfrm>
            <a:off x="5715000" y="4648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Oval 8"/>
          <p:cNvSpPr/>
          <p:nvPr/>
        </p:nvSpPr>
        <p:spPr>
          <a:xfrm>
            <a:off x="6324600" y="2971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Oval 9"/>
          <p:cNvSpPr/>
          <p:nvPr/>
        </p:nvSpPr>
        <p:spPr>
          <a:xfrm>
            <a:off x="6629400" y="3886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Oval 10"/>
          <p:cNvSpPr/>
          <p:nvPr/>
        </p:nvSpPr>
        <p:spPr>
          <a:xfrm>
            <a:off x="6858000" y="4724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Oval 11"/>
          <p:cNvSpPr/>
          <p:nvPr/>
        </p:nvSpPr>
        <p:spPr>
          <a:xfrm>
            <a:off x="7620000" y="3886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Oval 12"/>
          <p:cNvSpPr/>
          <p:nvPr/>
        </p:nvSpPr>
        <p:spPr>
          <a:xfrm>
            <a:off x="7162800" y="3200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3" name="Straight Arrow Connector 22"/>
          <p:cNvCxnSpPr>
            <a:endCxn id="6" idx="5"/>
          </p:cNvCxnSpPr>
          <p:nvPr/>
        </p:nvCxnSpPr>
        <p:spPr>
          <a:xfrm flipH="1" flipV="1">
            <a:off x="5452922" y="3243122"/>
            <a:ext cx="4479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a:endCxn id="9" idx="3"/>
          </p:cNvCxnSpPr>
          <p:nvPr/>
        </p:nvCxnSpPr>
        <p:spPr>
          <a:xfrm flipV="1">
            <a:off x="6062522" y="3166922"/>
            <a:ext cx="295556" cy="5241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a:endCxn id="7" idx="7"/>
          </p:cNvCxnSpPr>
          <p:nvPr/>
        </p:nvCxnSpPr>
        <p:spPr>
          <a:xfrm flipH="1">
            <a:off x="5300522" y="3852722"/>
            <a:ext cx="6003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3" name="Straight Arrow Connector 32"/>
          <p:cNvCxnSpPr>
            <a:endCxn id="8" idx="0"/>
          </p:cNvCxnSpPr>
          <p:nvPr/>
        </p:nvCxnSpPr>
        <p:spPr>
          <a:xfrm flipH="1">
            <a:off x="5829300" y="3886200"/>
            <a:ext cx="15240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5" name="Straight Arrow Connector 34"/>
          <p:cNvCxnSpPr>
            <a:endCxn id="10" idx="1"/>
          </p:cNvCxnSpPr>
          <p:nvPr/>
        </p:nvCxnSpPr>
        <p:spPr>
          <a:xfrm>
            <a:off x="6096000" y="3771900"/>
            <a:ext cx="566878" cy="1477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0" name="Straight Arrow Connector 39"/>
          <p:cNvCxnSpPr>
            <a:stCxn id="10" idx="4"/>
            <a:endCxn id="11" idx="1"/>
          </p:cNvCxnSpPr>
          <p:nvPr/>
        </p:nvCxnSpPr>
        <p:spPr>
          <a:xfrm>
            <a:off x="6743700" y="4114800"/>
            <a:ext cx="147778" cy="6430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2" name="Straight Arrow Connector 41"/>
          <p:cNvCxnSpPr>
            <a:stCxn id="10" idx="0"/>
            <a:endCxn id="13" idx="3"/>
          </p:cNvCxnSpPr>
          <p:nvPr/>
        </p:nvCxnSpPr>
        <p:spPr>
          <a:xfrm flipV="1">
            <a:off x="6743700" y="3395522"/>
            <a:ext cx="452578" cy="4906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4" name="Straight Arrow Connector 43"/>
          <p:cNvCxnSpPr>
            <a:stCxn id="10" idx="6"/>
            <a:endCxn id="12" idx="2"/>
          </p:cNvCxnSpPr>
          <p:nvPr/>
        </p:nvCxnSpPr>
        <p:spPr>
          <a:xfrm>
            <a:off x="6858000" y="4000500"/>
            <a:ext cx="762000"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61" name="Freeform 60"/>
          <p:cNvSpPr/>
          <p:nvPr/>
        </p:nvSpPr>
        <p:spPr>
          <a:xfrm>
            <a:off x="5126770" y="3021143"/>
            <a:ext cx="2640867" cy="1826435"/>
          </a:xfrm>
          <a:custGeom>
            <a:avLst/>
            <a:gdLst>
              <a:gd name="connsiteX0" fmla="*/ 64954 w 1510638"/>
              <a:gd name="connsiteY0" fmla="*/ 196546 h 1597234"/>
              <a:gd name="connsiteX1" fmla="*/ 1149070 w 1510638"/>
              <a:gd name="connsiteY1" fmla="*/ 1590344 h 1597234"/>
              <a:gd name="connsiteX2" fmla="*/ 1510442 w 1510638"/>
              <a:gd name="connsiteY2" fmla="*/ 702443 h 1597234"/>
              <a:gd name="connsiteX3" fmla="*/ 1180045 w 1510638"/>
              <a:gd name="connsiteY3" fmla="*/ 31356 h 1597234"/>
              <a:gd name="connsiteX4" fmla="*/ 75279 w 1510638"/>
              <a:gd name="connsiteY4" fmla="*/ 124275 h 1597234"/>
              <a:gd name="connsiteX5" fmla="*/ 95929 w 1510638"/>
              <a:gd name="connsiteY5" fmla="*/ 248168 h 1597234"/>
              <a:gd name="connsiteX0" fmla="*/ 131766 w 1643766"/>
              <a:gd name="connsiteY0" fmla="*/ 196546 h 1321409"/>
              <a:gd name="connsiteX1" fmla="*/ 49167 w 1643766"/>
              <a:gd name="connsiteY1" fmla="*/ 1311584 h 1321409"/>
              <a:gd name="connsiteX2" fmla="*/ 1577254 w 1643766"/>
              <a:gd name="connsiteY2" fmla="*/ 702443 h 1321409"/>
              <a:gd name="connsiteX3" fmla="*/ 1246857 w 1643766"/>
              <a:gd name="connsiteY3" fmla="*/ 31356 h 1321409"/>
              <a:gd name="connsiteX4" fmla="*/ 142091 w 1643766"/>
              <a:gd name="connsiteY4" fmla="*/ 124275 h 1321409"/>
              <a:gd name="connsiteX5" fmla="*/ 162741 w 1643766"/>
              <a:gd name="connsiteY5" fmla="*/ 248168 h 1321409"/>
              <a:gd name="connsiteX0" fmla="*/ 167794 w 1679794"/>
              <a:gd name="connsiteY0" fmla="*/ 210329 h 1335192"/>
              <a:gd name="connsiteX1" fmla="*/ 85195 w 1679794"/>
              <a:gd name="connsiteY1" fmla="*/ 1325367 h 1335192"/>
              <a:gd name="connsiteX2" fmla="*/ 1613282 w 1679794"/>
              <a:gd name="connsiteY2" fmla="*/ 716226 h 1335192"/>
              <a:gd name="connsiteX3" fmla="*/ 1282885 w 1679794"/>
              <a:gd name="connsiteY3" fmla="*/ 45139 h 1335192"/>
              <a:gd name="connsiteX4" fmla="*/ 178119 w 1679794"/>
              <a:gd name="connsiteY4" fmla="*/ 138058 h 1335192"/>
              <a:gd name="connsiteX5" fmla="*/ 2596 w 1679794"/>
              <a:gd name="connsiteY5" fmla="*/ 757524 h 1335192"/>
              <a:gd name="connsiteX0" fmla="*/ 232147 w 1744147"/>
              <a:gd name="connsiteY0" fmla="*/ 210329 h 1325659"/>
              <a:gd name="connsiteX1" fmla="*/ 66949 w 1744147"/>
              <a:gd name="connsiteY1" fmla="*/ 788498 h 1325659"/>
              <a:gd name="connsiteX2" fmla="*/ 149548 w 1744147"/>
              <a:gd name="connsiteY2" fmla="*/ 1325367 h 1325659"/>
              <a:gd name="connsiteX3" fmla="*/ 1677635 w 1744147"/>
              <a:gd name="connsiteY3" fmla="*/ 716226 h 1325659"/>
              <a:gd name="connsiteX4" fmla="*/ 1347238 w 1744147"/>
              <a:gd name="connsiteY4" fmla="*/ 45139 h 1325659"/>
              <a:gd name="connsiteX5" fmla="*/ 242472 w 1744147"/>
              <a:gd name="connsiteY5" fmla="*/ 138058 h 1325659"/>
              <a:gd name="connsiteX6" fmla="*/ 66949 w 1744147"/>
              <a:gd name="connsiteY6" fmla="*/ 757524 h 1325659"/>
              <a:gd name="connsiteX0" fmla="*/ 167795 w 1638455"/>
              <a:gd name="connsiteY0" fmla="*/ 210329 h 1759128"/>
              <a:gd name="connsiteX1" fmla="*/ 2597 w 1638455"/>
              <a:gd name="connsiteY1" fmla="*/ 788498 h 1759128"/>
              <a:gd name="connsiteX2" fmla="*/ 715016 w 1638455"/>
              <a:gd name="connsiteY2" fmla="*/ 1758993 h 1759128"/>
              <a:gd name="connsiteX3" fmla="*/ 1613283 w 1638455"/>
              <a:gd name="connsiteY3" fmla="*/ 716226 h 1759128"/>
              <a:gd name="connsiteX4" fmla="*/ 1282886 w 1638455"/>
              <a:gd name="connsiteY4" fmla="*/ 45139 h 1759128"/>
              <a:gd name="connsiteX5" fmla="*/ 178120 w 1638455"/>
              <a:gd name="connsiteY5" fmla="*/ 138058 h 1759128"/>
              <a:gd name="connsiteX6" fmla="*/ 2597 w 1638455"/>
              <a:gd name="connsiteY6" fmla="*/ 757524 h 1759128"/>
              <a:gd name="connsiteX0" fmla="*/ 0 w 1801057"/>
              <a:gd name="connsiteY0" fmla="*/ 354871 h 1759128"/>
              <a:gd name="connsiteX1" fmla="*/ 165199 w 1801057"/>
              <a:gd name="connsiteY1" fmla="*/ 788498 h 1759128"/>
              <a:gd name="connsiteX2" fmla="*/ 877618 w 1801057"/>
              <a:gd name="connsiteY2" fmla="*/ 1758993 h 1759128"/>
              <a:gd name="connsiteX3" fmla="*/ 1775885 w 1801057"/>
              <a:gd name="connsiteY3" fmla="*/ 716226 h 1759128"/>
              <a:gd name="connsiteX4" fmla="*/ 1445488 w 1801057"/>
              <a:gd name="connsiteY4" fmla="*/ 45139 h 1759128"/>
              <a:gd name="connsiteX5" fmla="*/ 340722 w 1801057"/>
              <a:gd name="connsiteY5" fmla="*/ 138058 h 1759128"/>
              <a:gd name="connsiteX6" fmla="*/ 165199 w 1801057"/>
              <a:gd name="connsiteY6" fmla="*/ 757524 h 1759128"/>
              <a:gd name="connsiteX0" fmla="*/ 175523 w 1976580"/>
              <a:gd name="connsiteY0" fmla="*/ 338127 h 1742384"/>
              <a:gd name="connsiteX1" fmla="*/ 340722 w 1976580"/>
              <a:gd name="connsiteY1" fmla="*/ 771754 h 1742384"/>
              <a:gd name="connsiteX2" fmla="*/ 1053141 w 1976580"/>
              <a:gd name="connsiteY2" fmla="*/ 1742249 h 1742384"/>
              <a:gd name="connsiteX3" fmla="*/ 1951408 w 1976580"/>
              <a:gd name="connsiteY3" fmla="*/ 699482 h 1742384"/>
              <a:gd name="connsiteX4" fmla="*/ 1621011 w 1976580"/>
              <a:gd name="connsiteY4" fmla="*/ 28395 h 1742384"/>
              <a:gd name="connsiteX5" fmla="*/ 516245 w 1976580"/>
              <a:gd name="connsiteY5" fmla="*/ 121314 h 1742384"/>
              <a:gd name="connsiteX6" fmla="*/ 0 w 1976580"/>
              <a:gd name="connsiteY6" fmla="*/ 90341 h 1742384"/>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7" fmla="*/ 0 w 1801057"/>
              <a:gd name="connsiteY7" fmla="*/ 342889 h 1747146"/>
              <a:gd name="connsiteX0" fmla="*/ 1001 w 1802058"/>
              <a:gd name="connsiteY0" fmla="*/ 34288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342889 h 1747146"/>
              <a:gd name="connsiteX0" fmla="*/ 1001 w 1802058"/>
              <a:gd name="connsiteY0" fmla="*/ 87975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879759 h 1747146"/>
              <a:gd name="connsiteX0" fmla="*/ 0 w 1780407"/>
              <a:gd name="connsiteY0" fmla="*/ 332565 h 1747146"/>
              <a:gd name="connsiteX1" fmla="*/ 144549 w 1780407"/>
              <a:gd name="connsiteY1" fmla="*/ 776516 h 1747146"/>
              <a:gd name="connsiteX2" fmla="*/ 856968 w 1780407"/>
              <a:gd name="connsiteY2" fmla="*/ 1747011 h 1747146"/>
              <a:gd name="connsiteX3" fmla="*/ 1755235 w 1780407"/>
              <a:gd name="connsiteY3" fmla="*/ 704244 h 1747146"/>
              <a:gd name="connsiteX4" fmla="*/ 1424838 w 1780407"/>
              <a:gd name="connsiteY4" fmla="*/ 33157 h 1747146"/>
              <a:gd name="connsiteX5" fmla="*/ 320072 w 1780407"/>
              <a:gd name="connsiteY5" fmla="*/ 126076 h 1747146"/>
              <a:gd name="connsiteX6" fmla="*/ 0 w 1780407"/>
              <a:gd name="connsiteY6" fmla="*/ 332565 h 1747146"/>
              <a:gd name="connsiteX0" fmla="*/ 0 w 1780407"/>
              <a:gd name="connsiteY0" fmla="*/ 332565 h 1763397"/>
              <a:gd name="connsiteX1" fmla="*/ 144549 w 1780407"/>
              <a:gd name="connsiteY1" fmla="*/ 1292738 h 1763397"/>
              <a:gd name="connsiteX2" fmla="*/ 856968 w 1780407"/>
              <a:gd name="connsiteY2" fmla="*/ 1747011 h 1763397"/>
              <a:gd name="connsiteX3" fmla="*/ 1755235 w 1780407"/>
              <a:gd name="connsiteY3" fmla="*/ 704244 h 1763397"/>
              <a:gd name="connsiteX4" fmla="*/ 1424838 w 1780407"/>
              <a:gd name="connsiteY4" fmla="*/ 33157 h 1763397"/>
              <a:gd name="connsiteX5" fmla="*/ 320072 w 1780407"/>
              <a:gd name="connsiteY5" fmla="*/ 126076 h 1763397"/>
              <a:gd name="connsiteX6" fmla="*/ 0 w 1780407"/>
              <a:gd name="connsiteY6" fmla="*/ 332565 h 1763397"/>
              <a:gd name="connsiteX0" fmla="*/ 0 w 1780407"/>
              <a:gd name="connsiteY0" fmla="*/ 332565 h 1769716"/>
              <a:gd name="connsiteX1" fmla="*/ 144549 w 1780407"/>
              <a:gd name="connsiteY1" fmla="*/ 1292738 h 1769716"/>
              <a:gd name="connsiteX2" fmla="*/ 856968 w 1780407"/>
              <a:gd name="connsiteY2" fmla="*/ 1747011 h 1769716"/>
              <a:gd name="connsiteX3" fmla="*/ 1755235 w 1780407"/>
              <a:gd name="connsiteY3" fmla="*/ 704244 h 1769716"/>
              <a:gd name="connsiteX4" fmla="*/ 1424838 w 1780407"/>
              <a:gd name="connsiteY4" fmla="*/ 33157 h 1769716"/>
              <a:gd name="connsiteX5" fmla="*/ 320072 w 1780407"/>
              <a:gd name="connsiteY5" fmla="*/ 126076 h 1769716"/>
              <a:gd name="connsiteX6" fmla="*/ 0 w 1780407"/>
              <a:gd name="connsiteY6" fmla="*/ 332565 h 1769716"/>
              <a:gd name="connsiteX0" fmla="*/ 0 w 1780407"/>
              <a:gd name="connsiteY0" fmla="*/ 332565 h 1770380"/>
              <a:gd name="connsiteX1" fmla="*/ 144549 w 1780407"/>
              <a:gd name="connsiteY1" fmla="*/ 1292738 h 1770380"/>
              <a:gd name="connsiteX2" fmla="*/ 856968 w 1780407"/>
              <a:gd name="connsiteY2" fmla="*/ 1747011 h 1770380"/>
              <a:gd name="connsiteX3" fmla="*/ 1755235 w 1780407"/>
              <a:gd name="connsiteY3" fmla="*/ 704244 h 1770380"/>
              <a:gd name="connsiteX4" fmla="*/ 1424838 w 1780407"/>
              <a:gd name="connsiteY4" fmla="*/ 33157 h 1770380"/>
              <a:gd name="connsiteX5" fmla="*/ 320072 w 1780407"/>
              <a:gd name="connsiteY5" fmla="*/ 126076 h 1770380"/>
              <a:gd name="connsiteX6" fmla="*/ 0 w 1780407"/>
              <a:gd name="connsiteY6" fmla="*/ 332565 h 1770380"/>
              <a:gd name="connsiteX0" fmla="*/ 0 w 1751930"/>
              <a:gd name="connsiteY0" fmla="*/ 352362 h 1775716"/>
              <a:gd name="connsiteX1" fmla="*/ 144549 w 1751930"/>
              <a:gd name="connsiteY1" fmla="*/ 1312535 h 1775716"/>
              <a:gd name="connsiteX2" fmla="*/ 856968 w 1751930"/>
              <a:gd name="connsiteY2" fmla="*/ 1766808 h 1775716"/>
              <a:gd name="connsiteX3" fmla="*/ 1724260 w 1751930"/>
              <a:gd name="connsiteY3" fmla="*/ 1002801 h 1775716"/>
              <a:gd name="connsiteX4" fmla="*/ 1424838 w 1751930"/>
              <a:gd name="connsiteY4" fmla="*/ 52954 h 1775716"/>
              <a:gd name="connsiteX5" fmla="*/ 320072 w 1751930"/>
              <a:gd name="connsiteY5" fmla="*/ 145873 h 1775716"/>
              <a:gd name="connsiteX6" fmla="*/ 0 w 1751930"/>
              <a:gd name="connsiteY6" fmla="*/ 352362 h 1775716"/>
              <a:gd name="connsiteX0" fmla="*/ 217446 w 1649304"/>
              <a:gd name="connsiteY0" fmla="*/ 182496 h 1810581"/>
              <a:gd name="connsiteX1" fmla="*/ 41923 w 1649304"/>
              <a:gd name="connsiteY1" fmla="*/ 1349158 h 1810581"/>
              <a:gd name="connsiteX2" fmla="*/ 754342 w 1649304"/>
              <a:gd name="connsiteY2" fmla="*/ 1803431 h 1810581"/>
              <a:gd name="connsiteX3" fmla="*/ 1621634 w 1649304"/>
              <a:gd name="connsiteY3" fmla="*/ 1039424 h 1810581"/>
              <a:gd name="connsiteX4" fmla="*/ 1322212 w 1649304"/>
              <a:gd name="connsiteY4" fmla="*/ 89577 h 1810581"/>
              <a:gd name="connsiteX5" fmla="*/ 217446 w 1649304"/>
              <a:gd name="connsiteY5" fmla="*/ 182496 h 1810581"/>
              <a:gd name="connsiteX0" fmla="*/ 217446 w 2199039"/>
              <a:gd name="connsiteY0" fmla="*/ 138131 h 1799861"/>
              <a:gd name="connsiteX1" fmla="*/ 41923 w 2199039"/>
              <a:gd name="connsiteY1" fmla="*/ 1304793 h 1799861"/>
              <a:gd name="connsiteX2" fmla="*/ 754342 w 2199039"/>
              <a:gd name="connsiteY2" fmla="*/ 1759066 h 1799861"/>
              <a:gd name="connsiteX3" fmla="*/ 2189505 w 2199039"/>
              <a:gd name="connsiteY3" fmla="*/ 344620 h 1799861"/>
              <a:gd name="connsiteX4" fmla="*/ 1322212 w 2199039"/>
              <a:gd name="connsiteY4" fmla="*/ 45212 h 1799861"/>
              <a:gd name="connsiteX5" fmla="*/ 217446 w 2199039"/>
              <a:gd name="connsiteY5" fmla="*/ 138131 h 1799861"/>
              <a:gd name="connsiteX0" fmla="*/ 217446 w 2211359"/>
              <a:gd name="connsiteY0" fmla="*/ 138131 h 1774341"/>
              <a:gd name="connsiteX1" fmla="*/ 41923 w 2211359"/>
              <a:gd name="connsiteY1" fmla="*/ 1304793 h 1774341"/>
              <a:gd name="connsiteX2" fmla="*/ 754342 w 2211359"/>
              <a:gd name="connsiteY2" fmla="*/ 1759066 h 1774341"/>
              <a:gd name="connsiteX3" fmla="*/ 1848783 w 2211359"/>
              <a:gd name="connsiteY3" fmla="*/ 809220 h 1774341"/>
              <a:gd name="connsiteX4" fmla="*/ 2189505 w 2211359"/>
              <a:gd name="connsiteY4" fmla="*/ 344620 h 1774341"/>
              <a:gd name="connsiteX5" fmla="*/ 1322212 w 2211359"/>
              <a:gd name="connsiteY5" fmla="*/ 45212 h 1774341"/>
              <a:gd name="connsiteX6" fmla="*/ 217446 w 2211359"/>
              <a:gd name="connsiteY6" fmla="*/ 138131 h 1774341"/>
              <a:gd name="connsiteX0" fmla="*/ 217446 w 2205786"/>
              <a:gd name="connsiteY0" fmla="*/ 138131 h 1759073"/>
              <a:gd name="connsiteX1" fmla="*/ 41923 w 2205786"/>
              <a:gd name="connsiteY1" fmla="*/ 1304793 h 1759073"/>
              <a:gd name="connsiteX2" fmla="*/ 754342 w 2205786"/>
              <a:gd name="connsiteY2" fmla="*/ 1759066 h 1759073"/>
              <a:gd name="connsiteX3" fmla="*/ 1353188 w 2205786"/>
              <a:gd name="connsiteY3" fmla="*/ 1315117 h 1759073"/>
              <a:gd name="connsiteX4" fmla="*/ 1848783 w 2205786"/>
              <a:gd name="connsiteY4" fmla="*/ 809220 h 1759073"/>
              <a:gd name="connsiteX5" fmla="*/ 2189505 w 2205786"/>
              <a:gd name="connsiteY5" fmla="*/ 344620 h 1759073"/>
              <a:gd name="connsiteX6" fmla="*/ 1322212 w 2205786"/>
              <a:gd name="connsiteY6" fmla="*/ 45212 h 1759073"/>
              <a:gd name="connsiteX7" fmla="*/ 217446 w 2205786"/>
              <a:gd name="connsiteY7" fmla="*/ 138131 h 1759073"/>
              <a:gd name="connsiteX0" fmla="*/ 217446 w 2664376"/>
              <a:gd name="connsiteY0" fmla="*/ 138131 h 1759073"/>
              <a:gd name="connsiteX1" fmla="*/ 41923 w 2664376"/>
              <a:gd name="connsiteY1" fmla="*/ 1304793 h 1759073"/>
              <a:gd name="connsiteX2" fmla="*/ 754342 w 2664376"/>
              <a:gd name="connsiteY2" fmla="*/ 1759066 h 1759073"/>
              <a:gd name="connsiteX3" fmla="*/ 1353188 w 2664376"/>
              <a:gd name="connsiteY3" fmla="*/ 1315117 h 1759073"/>
              <a:gd name="connsiteX4" fmla="*/ 2633477 w 2664376"/>
              <a:gd name="connsiteY4" fmla="*/ 974411 h 1759073"/>
              <a:gd name="connsiteX5" fmla="*/ 2189505 w 2664376"/>
              <a:gd name="connsiteY5" fmla="*/ 344620 h 1759073"/>
              <a:gd name="connsiteX6" fmla="*/ 1322212 w 2664376"/>
              <a:gd name="connsiteY6" fmla="*/ 45212 h 1759073"/>
              <a:gd name="connsiteX7" fmla="*/ 217446 w 2664376"/>
              <a:gd name="connsiteY7" fmla="*/ 138131 h 175907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40867"/>
              <a:gd name="connsiteY0" fmla="*/ 138131 h 1826435"/>
              <a:gd name="connsiteX1" fmla="*/ 41923 w 2640867"/>
              <a:gd name="connsiteY1" fmla="*/ 1304793 h 1826435"/>
              <a:gd name="connsiteX2" fmla="*/ 754342 w 2640867"/>
              <a:gd name="connsiteY2" fmla="*/ 1759066 h 1826435"/>
              <a:gd name="connsiteX3" fmla="*/ 1859108 w 2640867"/>
              <a:gd name="connsiteY3" fmla="*/ 1790040 h 1826435"/>
              <a:gd name="connsiteX4" fmla="*/ 2633477 w 2640867"/>
              <a:gd name="connsiteY4" fmla="*/ 974411 h 1826435"/>
              <a:gd name="connsiteX5" fmla="*/ 2189505 w 2640867"/>
              <a:gd name="connsiteY5" fmla="*/ 344620 h 1826435"/>
              <a:gd name="connsiteX6" fmla="*/ 1322212 w 2640867"/>
              <a:gd name="connsiteY6" fmla="*/ 45212 h 1826435"/>
              <a:gd name="connsiteX7" fmla="*/ 217446 w 2640867"/>
              <a:gd name="connsiteY7" fmla="*/ 138131 h 1826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0867" h="1826435">
                <a:moveTo>
                  <a:pt x="217446" y="138131"/>
                </a:moveTo>
                <a:cubicBezTo>
                  <a:pt x="4065" y="348061"/>
                  <a:pt x="-47560" y="1034637"/>
                  <a:pt x="41923" y="1304793"/>
                </a:cubicBezTo>
                <a:cubicBezTo>
                  <a:pt x="131406" y="1574949"/>
                  <a:pt x="451478" y="1678192"/>
                  <a:pt x="754342" y="1759066"/>
                </a:cubicBezTo>
                <a:cubicBezTo>
                  <a:pt x="1057206" y="1839941"/>
                  <a:pt x="1604427" y="1845104"/>
                  <a:pt x="1859108" y="1790040"/>
                </a:cubicBezTo>
                <a:cubicBezTo>
                  <a:pt x="2113789" y="1734976"/>
                  <a:pt x="2576690" y="1291026"/>
                  <a:pt x="2633477" y="974411"/>
                </a:cubicBezTo>
                <a:cubicBezTo>
                  <a:pt x="2690264" y="657796"/>
                  <a:pt x="2408049" y="499487"/>
                  <a:pt x="2189505" y="344620"/>
                </a:cubicBezTo>
                <a:cubicBezTo>
                  <a:pt x="1970961" y="189754"/>
                  <a:pt x="1650888" y="79627"/>
                  <a:pt x="1322212" y="45212"/>
                </a:cubicBezTo>
                <a:cubicBezTo>
                  <a:pt x="993536" y="10797"/>
                  <a:pt x="430827" y="-71799"/>
                  <a:pt x="217446" y="138131"/>
                </a:cubicBezTo>
                <a:close/>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38" name="Oval 37"/>
          <p:cNvSpPr/>
          <p:nvPr/>
        </p:nvSpPr>
        <p:spPr>
          <a:xfrm>
            <a:off x="5867400" y="3657600"/>
            <a:ext cx="228600" cy="228600"/>
          </a:xfrm>
          <a:prstGeom prst="ellipse">
            <a:avLst/>
          </a:prstGeom>
          <a:solidFill>
            <a:srgbClr val="80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8072741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smtClean="0"/>
              <a:t>Search</a:t>
            </a:r>
            <a:r>
              <a:rPr lang="en-US" spc="-305" dirty="0"/>
              <a:t>: Basic idea</a:t>
            </a:r>
          </a:p>
        </p:txBody>
      </p:sp>
      <p:sp>
        <p:nvSpPr>
          <p:cNvPr id="6" name="Oval 5"/>
          <p:cNvSpPr/>
          <p:nvPr/>
        </p:nvSpPr>
        <p:spPr>
          <a:xfrm>
            <a:off x="5257800" y="30480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5105400" y="4267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p:nvPr/>
        </p:nvSpPr>
        <p:spPr>
          <a:xfrm>
            <a:off x="5715000" y="4648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Oval 8"/>
          <p:cNvSpPr/>
          <p:nvPr/>
        </p:nvSpPr>
        <p:spPr>
          <a:xfrm>
            <a:off x="6324600" y="2971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Oval 9"/>
          <p:cNvSpPr/>
          <p:nvPr/>
        </p:nvSpPr>
        <p:spPr>
          <a:xfrm>
            <a:off x="6629400" y="3886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Oval 10"/>
          <p:cNvSpPr/>
          <p:nvPr/>
        </p:nvSpPr>
        <p:spPr>
          <a:xfrm>
            <a:off x="6858000" y="4724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Oval 11"/>
          <p:cNvSpPr/>
          <p:nvPr/>
        </p:nvSpPr>
        <p:spPr>
          <a:xfrm>
            <a:off x="7620000" y="3886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Oval 12"/>
          <p:cNvSpPr/>
          <p:nvPr/>
        </p:nvSpPr>
        <p:spPr>
          <a:xfrm>
            <a:off x="7162800" y="3200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Oval 13"/>
          <p:cNvSpPr/>
          <p:nvPr/>
        </p:nvSpPr>
        <p:spPr>
          <a:xfrm>
            <a:off x="4038600" y="2971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Oval 14"/>
          <p:cNvSpPr/>
          <p:nvPr/>
        </p:nvSpPr>
        <p:spPr>
          <a:xfrm>
            <a:off x="4191000" y="3733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Oval 19"/>
          <p:cNvSpPr/>
          <p:nvPr/>
        </p:nvSpPr>
        <p:spPr>
          <a:xfrm>
            <a:off x="5791200" y="22860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Oval 20"/>
          <p:cNvSpPr/>
          <p:nvPr/>
        </p:nvSpPr>
        <p:spPr>
          <a:xfrm>
            <a:off x="5257800" y="2057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3" name="Straight Arrow Connector 22"/>
          <p:cNvCxnSpPr>
            <a:endCxn id="6" idx="5"/>
          </p:cNvCxnSpPr>
          <p:nvPr/>
        </p:nvCxnSpPr>
        <p:spPr>
          <a:xfrm flipH="1" flipV="1">
            <a:off x="5452922" y="3243122"/>
            <a:ext cx="4479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5" name="Straight Arrow Connector 24"/>
          <p:cNvCxnSpPr>
            <a:stCxn id="6" idx="7"/>
            <a:endCxn id="20" idx="4"/>
          </p:cNvCxnSpPr>
          <p:nvPr/>
        </p:nvCxnSpPr>
        <p:spPr>
          <a:xfrm flipV="1">
            <a:off x="5452922" y="2514600"/>
            <a:ext cx="452578" cy="5668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a:endCxn id="9" idx="3"/>
          </p:cNvCxnSpPr>
          <p:nvPr/>
        </p:nvCxnSpPr>
        <p:spPr>
          <a:xfrm flipV="1">
            <a:off x="6062522" y="3166922"/>
            <a:ext cx="295556" cy="5241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a:endCxn id="7" idx="7"/>
          </p:cNvCxnSpPr>
          <p:nvPr/>
        </p:nvCxnSpPr>
        <p:spPr>
          <a:xfrm flipH="1">
            <a:off x="5300522" y="3852722"/>
            <a:ext cx="6003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3" name="Straight Arrow Connector 32"/>
          <p:cNvCxnSpPr>
            <a:endCxn id="8" idx="0"/>
          </p:cNvCxnSpPr>
          <p:nvPr/>
        </p:nvCxnSpPr>
        <p:spPr>
          <a:xfrm flipH="1">
            <a:off x="5829300" y="3886200"/>
            <a:ext cx="15240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5" name="Straight Arrow Connector 34"/>
          <p:cNvCxnSpPr>
            <a:endCxn id="10" idx="1"/>
          </p:cNvCxnSpPr>
          <p:nvPr/>
        </p:nvCxnSpPr>
        <p:spPr>
          <a:xfrm>
            <a:off x="6096000" y="3771900"/>
            <a:ext cx="566878" cy="1477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0" name="Straight Arrow Connector 39"/>
          <p:cNvCxnSpPr>
            <a:stCxn id="10" idx="4"/>
            <a:endCxn id="11" idx="1"/>
          </p:cNvCxnSpPr>
          <p:nvPr/>
        </p:nvCxnSpPr>
        <p:spPr>
          <a:xfrm>
            <a:off x="6743700" y="4114800"/>
            <a:ext cx="147778" cy="6430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2" name="Straight Arrow Connector 41"/>
          <p:cNvCxnSpPr>
            <a:stCxn id="10" idx="0"/>
            <a:endCxn id="13" idx="3"/>
          </p:cNvCxnSpPr>
          <p:nvPr/>
        </p:nvCxnSpPr>
        <p:spPr>
          <a:xfrm flipV="1">
            <a:off x="6743700" y="3395522"/>
            <a:ext cx="452578" cy="4906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4" name="Straight Arrow Connector 43"/>
          <p:cNvCxnSpPr>
            <a:stCxn id="10" idx="6"/>
            <a:endCxn id="12" idx="2"/>
          </p:cNvCxnSpPr>
          <p:nvPr/>
        </p:nvCxnSpPr>
        <p:spPr>
          <a:xfrm>
            <a:off x="6858000" y="4000500"/>
            <a:ext cx="762000"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0" name="Straight Arrow Connector 49"/>
          <p:cNvCxnSpPr>
            <a:stCxn id="6" idx="0"/>
            <a:endCxn id="21" idx="4"/>
          </p:cNvCxnSpPr>
          <p:nvPr/>
        </p:nvCxnSpPr>
        <p:spPr>
          <a:xfrm flipV="1">
            <a:off x="5372100" y="2286000"/>
            <a:ext cx="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2" name="Straight Arrow Connector 51"/>
          <p:cNvCxnSpPr>
            <a:stCxn id="6" idx="2"/>
            <a:endCxn id="14" idx="6"/>
          </p:cNvCxnSpPr>
          <p:nvPr/>
        </p:nvCxnSpPr>
        <p:spPr>
          <a:xfrm flipH="1" flipV="1">
            <a:off x="4267200" y="3086100"/>
            <a:ext cx="990600" cy="762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5" name="Straight Arrow Connector 54"/>
          <p:cNvCxnSpPr>
            <a:stCxn id="6" idx="3"/>
            <a:endCxn id="15" idx="6"/>
          </p:cNvCxnSpPr>
          <p:nvPr/>
        </p:nvCxnSpPr>
        <p:spPr>
          <a:xfrm flipH="1">
            <a:off x="4419600" y="3243122"/>
            <a:ext cx="871678" cy="6049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61" name="Freeform 60"/>
          <p:cNvSpPr/>
          <p:nvPr/>
        </p:nvSpPr>
        <p:spPr>
          <a:xfrm>
            <a:off x="4132737" y="2157806"/>
            <a:ext cx="3634899" cy="2689771"/>
          </a:xfrm>
          <a:custGeom>
            <a:avLst/>
            <a:gdLst>
              <a:gd name="connsiteX0" fmla="*/ 64954 w 1510638"/>
              <a:gd name="connsiteY0" fmla="*/ 196546 h 1597234"/>
              <a:gd name="connsiteX1" fmla="*/ 1149070 w 1510638"/>
              <a:gd name="connsiteY1" fmla="*/ 1590344 h 1597234"/>
              <a:gd name="connsiteX2" fmla="*/ 1510442 w 1510638"/>
              <a:gd name="connsiteY2" fmla="*/ 702443 h 1597234"/>
              <a:gd name="connsiteX3" fmla="*/ 1180045 w 1510638"/>
              <a:gd name="connsiteY3" fmla="*/ 31356 h 1597234"/>
              <a:gd name="connsiteX4" fmla="*/ 75279 w 1510638"/>
              <a:gd name="connsiteY4" fmla="*/ 124275 h 1597234"/>
              <a:gd name="connsiteX5" fmla="*/ 95929 w 1510638"/>
              <a:gd name="connsiteY5" fmla="*/ 248168 h 1597234"/>
              <a:gd name="connsiteX0" fmla="*/ 131766 w 1643766"/>
              <a:gd name="connsiteY0" fmla="*/ 196546 h 1321409"/>
              <a:gd name="connsiteX1" fmla="*/ 49167 w 1643766"/>
              <a:gd name="connsiteY1" fmla="*/ 1311584 h 1321409"/>
              <a:gd name="connsiteX2" fmla="*/ 1577254 w 1643766"/>
              <a:gd name="connsiteY2" fmla="*/ 702443 h 1321409"/>
              <a:gd name="connsiteX3" fmla="*/ 1246857 w 1643766"/>
              <a:gd name="connsiteY3" fmla="*/ 31356 h 1321409"/>
              <a:gd name="connsiteX4" fmla="*/ 142091 w 1643766"/>
              <a:gd name="connsiteY4" fmla="*/ 124275 h 1321409"/>
              <a:gd name="connsiteX5" fmla="*/ 162741 w 1643766"/>
              <a:gd name="connsiteY5" fmla="*/ 248168 h 1321409"/>
              <a:gd name="connsiteX0" fmla="*/ 167794 w 1679794"/>
              <a:gd name="connsiteY0" fmla="*/ 210329 h 1335192"/>
              <a:gd name="connsiteX1" fmla="*/ 85195 w 1679794"/>
              <a:gd name="connsiteY1" fmla="*/ 1325367 h 1335192"/>
              <a:gd name="connsiteX2" fmla="*/ 1613282 w 1679794"/>
              <a:gd name="connsiteY2" fmla="*/ 716226 h 1335192"/>
              <a:gd name="connsiteX3" fmla="*/ 1282885 w 1679794"/>
              <a:gd name="connsiteY3" fmla="*/ 45139 h 1335192"/>
              <a:gd name="connsiteX4" fmla="*/ 178119 w 1679794"/>
              <a:gd name="connsiteY4" fmla="*/ 138058 h 1335192"/>
              <a:gd name="connsiteX5" fmla="*/ 2596 w 1679794"/>
              <a:gd name="connsiteY5" fmla="*/ 757524 h 1335192"/>
              <a:gd name="connsiteX0" fmla="*/ 232147 w 1744147"/>
              <a:gd name="connsiteY0" fmla="*/ 210329 h 1325659"/>
              <a:gd name="connsiteX1" fmla="*/ 66949 w 1744147"/>
              <a:gd name="connsiteY1" fmla="*/ 788498 h 1325659"/>
              <a:gd name="connsiteX2" fmla="*/ 149548 w 1744147"/>
              <a:gd name="connsiteY2" fmla="*/ 1325367 h 1325659"/>
              <a:gd name="connsiteX3" fmla="*/ 1677635 w 1744147"/>
              <a:gd name="connsiteY3" fmla="*/ 716226 h 1325659"/>
              <a:gd name="connsiteX4" fmla="*/ 1347238 w 1744147"/>
              <a:gd name="connsiteY4" fmla="*/ 45139 h 1325659"/>
              <a:gd name="connsiteX5" fmla="*/ 242472 w 1744147"/>
              <a:gd name="connsiteY5" fmla="*/ 138058 h 1325659"/>
              <a:gd name="connsiteX6" fmla="*/ 66949 w 1744147"/>
              <a:gd name="connsiteY6" fmla="*/ 757524 h 1325659"/>
              <a:gd name="connsiteX0" fmla="*/ 167795 w 1638455"/>
              <a:gd name="connsiteY0" fmla="*/ 210329 h 1759128"/>
              <a:gd name="connsiteX1" fmla="*/ 2597 w 1638455"/>
              <a:gd name="connsiteY1" fmla="*/ 788498 h 1759128"/>
              <a:gd name="connsiteX2" fmla="*/ 715016 w 1638455"/>
              <a:gd name="connsiteY2" fmla="*/ 1758993 h 1759128"/>
              <a:gd name="connsiteX3" fmla="*/ 1613283 w 1638455"/>
              <a:gd name="connsiteY3" fmla="*/ 716226 h 1759128"/>
              <a:gd name="connsiteX4" fmla="*/ 1282886 w 1638455"/>
              <a:gd name="connsiteY4" fmla="*/ 45139 h 1759128"/>
              <a:gd name="connsiteX5" fmla="*/ 178120 w 1638455"/>
              <a:gd name="connsiteY5" fmla="*/ 138058 h 1759128"/>
              <a:gd name="connsiteX6" fmla="*/ 2597 w 1638455"/>
              <a:gd name="connsiteY6" fmla="*/ 757524 h 1759128"/>
              <a:gd name="connsiteX0" fmla="*/ 0 w 1801057"/>
              <a:gd name="connsiteY0" fmla="*/ 354871 h 1759128"/>
              <a:gd name="connsiteX1" fmla="*/ 165199 w 1801057"/>
              <a:gd name="connsiteY1" fmla="*/ 788498 h 1759128"/>
              <a:gd name="connsiteX2" fmla="*/ 877618 w 1801057"/>
              <a:gd name="connsiteY2" fmla="*/ 1758993 h 1759128"/>
              <a:gd name="connsiteX3" fmla="*/ 1775885 w 1801057"/>
              <a:gd name="connsiteY3" fmla="*/ 716226 h 1759128"/>
              <a:gd name="connsiteX4" fmla="*/ 1445488 w 1801057"/>
              <a:gd name="connsiteY4" fmla="*/ 45139 h 1759128"/>
              <a:gd name="connsiteX5" fmla="*/ 340722 w 1801057"/>
              <a:gd name="connsiteY5" fmla="*/ 138058 h 1759128"/>
              <a:gd name="connsiteX6" fmla="*/ 165199 w 1801057"/>
              <a:gd name="connsiteY6" fmla="*/ 757524 h 1759128"/>
              <a:gd name="connsiteX0" fmla="*/ 175523 w 1976580"/>
              <a:gd name="connsiteY0" fmla="*/ 338127 h 1742384"/>
              <a:gd name="connsiteX1" fmla="*/ 340722 w 1976580"/>
              <a:gd name="connsiteY1" fmla="*/ 771754 h 1742384"/>
              <a:gd name="connsiteX2" fmla="*/ 1053141 w 1976580"/>
              <a:gd name="connsiteY2" fmla="*/ 1742249 h 1742384"/>
              <a:gd name="connsiteX3" fmla="*/ 1951408 w 1976580"/>
              <a:gd name="connsiteY3" fmla="*/ 699482 h 1742384"/>
              <a:gd name="connsiteX4" fmla="*/ 1621011 w 1976580"/>
              <a:gd name="connsiteY4" fmla="*/ 28395 h 1742384"/>
              <a:gd name="connsiteX5" fmla="*/ 516245 w 1976580"/>
              <a:gd name="connsiteY5" fmla="*/ 121314 h 1742384"/>
              <a:gd name="connsiteX6" fmla="*/ 0 w 1976580"/>
              <a:gd name="connsiteY6" fmla="*/ 90341 h 1742384"/>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7" fmla="*/ 0 w 1801057"/>
              <a:gd name="connsiteY7" fmla="*/ 342889 h 1747146"/>
              <a:gd name="connsiteX0" fmla="*/ 1001 w 1802058"/>
              <a:gd name="connsiteY0" fmla="*/ 34288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342889 h 1747146"/>
              <a:gd name="connsiteX0" fmla="*/ 1001 w 1802058"/>
              <a:gd name="connsiteY0" fmla="*/ 87975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879759 h 1747146"/>
              <a:gd name="connsiteX0" fmla="*/ 0 w 1780407"/>
              <a:gd name="connsiteY0" fmla="*/ 332565 h 1747146"/>
              <a:gd name="connsiteX1" fmla="*/ 144549 w 1780407"/>
              <a:gd name="connsiteY1" fmla="*/ 776516 h 1747146"/>
              <a:gd name="connsiteX2" fmla="*/ 856968 w 1780407"/>
              <a:gd name="connsiteY2" fmla="*/ 1747011 h 1747146"/>
              <a:gd name="connsiteX3" fmla="*/ 1755235 w 1780407"/>
              <a:gd name="connsiteY3" fmla="*/ 704244 h 1747146"/>
              <a:gd name="connsiteX4" fmla="*/ 1424838 w 1780407"/>
              <a:gd name="connsiteY4" fmla="*/ 33157 h 1747146"/>
              <a:gd name="connsiteX5" fmla="*/ 320072 w 1780407"/>
              <a:gd name="connsiteY5" fmla="*/ 126076 h 1747146"/>
              <a:gd name="connsiteX6" fmla="*/ 0 w 1780407"/>
              <a:gd name="connsiteY6" fmla="*/ 332565 h 1747146"/>
              <a:gd name="connsiteX0" fmla="*/ 0 w 1780407"/>
              <a:gd name="connsiteY0" fmla="*/ 332565 h 1763397"/>
              <a:gd name="connsiteX1" fmla="*/ 144549 w 1780407"/>
              <a:gd name="connsiteY1" fmla="*/ 1292738 h 1763397"/>
              <a:gd name="connsiteX2" fmla="*/ 856968 w 1780407"/>
              <a:gd name="connsiteY2" fmla="*/ 1747011 h 1763397"/>
              <a:gd name="connsiteX3" fmla="*/ 1755235 w 1780407"/>
              <a:gd name="connsiteY3" fmla="*/ 704244 h 1763397"/>
              <a:gd name="connsiteX4" fmla="*/ 1424838 w 1780407"/>
              <a:gd name="connsiteY4" fmla="*/ 33157 h 1763397"/>
              <a:gd name="connsiteX5" fmla="*/ 320072 w 1780407"/>
              <a:gd name="connsiteY5" fmla="*/ 126076 h 1763397"/>
              <a:gd name="connsiteX6" fmla="*/ 0 w 1780407"/>
              <a:gd name="connsiteY6" fmla="*/ 332565 h 1763397"/>
              <a:gd name="connsiteX0" fmla="*/ 0 w 1780407"/>
              <a:gd name="connsiteY0" fmla="*/ 332565 h 1769716"/>
              <a:gd name="connsiteX1" fmla="*/ 144549 w 1780407"/>
              <a:gd name="connsiteY1" fmla="*/ 1292738 h 1769716"/>
              <a:gd name="connsiteX2" fmla="*/ 856968 w 1780407"/>
              <a:gd name="connsiteY2" fmla="*/ 1747011 h 1769716"/>
              <a:gd name="connsiteX3" fmla="*/ 1755235 w 1780407"/>
              <a:gd name="connsiteY3" fmla="*/ 704244 h 1769716"/>
              <a:gd name="connsiteX4" fmla="*/ 1424838 w 1780407"/>
              <a:gd name="connsiteY4" fmla="*/ 33157 h 1769716"/>
              <a:gd name="connsiteX5" fmla="*/ 320072 w 1780407"/>
              <a:gd name="connsiteY5" fmla="*/ 126076 h 1769716"/>
              <a:gd name="connsiteX6" fmla="*/ 0 w 1780407"/>
              <a:gd name="connsiteY6" fmla="*/ 332565 h 1769716"/>
              <a:gd name="connsiteX0" fmla="*/ 0 w 1780407"/>
              <a:gd name="connsiteY0" fmla="*/ 332565 h 1770380"/>
              <a:gd name="connsiteX1" fmla="*/ 144549 w 1780407"/>
              <a:gd name="connsiteY1" fmla="*/ 1292738 h 1770380"/>
              <a:gd name="connsiteX2" fmla="*/ 856968 w 1780407"/>
              <a:gd name="connsiteY2" fmla="*/ 1747011 h 1770380"/>
              <a:gd name="connsiteX3" fmla="*/ 1755235 w 1780407"/>
              <a:gd name="connsiteY3" fmla="*/ 704244 h 1770380"/>
              <a:gd name="connsiteX4" fmla="*/ 1424838 w 1780407"/>
              <a:gd name="connsiteY4" fmla="*/ 33157 h 1770380"/>
              <a:gd name="connsiteX5" fmla="*/ 320072 w 1780407"/>
              <a:gd name="connsiteY5" fmla="*/ 126076 h 1770380"/>
              <a:gd name="connsiteX6" fmla="*/ 0 w 1780407"/>
              <a:gd name="connsiteY6" fmla="*/ 332565 h 1770380"/>
              <a:gd name="connsiteX0" fmla="*/ 0 w 1751930"/>
              <a:gd name="connsiteY0" fmla="*/ 352362 h 1775716"/>
              <a:gd name="connsiteX1" fmla="*/ 144549 w 1751930"/>
              <a:gd name="connsiteY1" fmla="*/ 1312535 h 1775716"/>
              <a:gd name="connsiteX2" fmla="*/ 856968 w 1751930"/>
              <a:gd name="connsiteY2" fmla="*/ 1766808 h 1775716"/>
              <a:gd name="connsiteX3" fmla="*/ 1724260 w 1751930"/>
              <a:gd name="connsiteY3" fmla="*/ 1002801 h 1775716"/>
              <a:gd name="connsiteX4" fmla="*/ 1424838 w 1751930"/>
              <a:gd name="connsiteY4" fmla="*/ 52954 h 1775716"/>
              <a:gd name="connsiteX5" fmla="*/ 320072 w 1751930"/>
              <a:gd name="connsiteY5" fmla="*/ 145873 h 1775716"/>
              <a:gd name="connsiteX6" fmla="*/ 0 w 1751930"/>
              <a:gd name="connsiteY6" fmla="*/ 352362 h 1775716"/>
              <a:gd name="connsiteX0" fmla="*/ 217446 w 1649304"/>
              <a:gd name="connsiteY0" fmla="*/ 182496 h 1810581"/>
              <a:gd name="connsiteX1" fmla="*/ 41923 w 1649304"/>
              <a:gd name="connsiteY1" fmla="*/ 1349158 h 1810581"/>
              <a:gd name="connsiteX2" fmla="*/ 754342 w 1649304"/>
              <a:gd name="connsiteY2" fmla="*/ 1803431 h 1810581"/>
              <a:gd name="connsiteX3" fmla="*/ 1621634 w 1649304"/>
              <a:gd name="connsiteY3" fmla="*/ 1039424 h 1810581"/>
              <a:gd name="connsiteX4" fmla="*/ 1322212 w 1649304"/>
              <a:gd name="connsiteY4" fmla="*/ 89577 h 1810581"/>
              <a:gd name="connsiteX5" fmla="*/ 217446 w 1649304"/>
              <a:gd name="connsiteY5" fmla="*/ 182496 h 1810581"/>
              <a:gd name="connsiteX0" fmla="*/ 217446 w 2199039"/>
              <a:gd name="connsiteY0" fmla="*/ 138131 h 1799861"/>
              <a:gd name="connsiteX1" fmla="*/ 41923 w 2199039"/>
              <a:gd name="connsiteY1" fmla="*/ 1304793 h 1799861"/>
              <a:gd name="connsiteX2" fmla="*/ 754342 w 2199039"/>
              <a:gd name="connsiteY2" fmla="*/ 1759066 h 1799861"/>
              <a:gd name="connsiteX3" fmla="*/ 2189505 w 2199039"/>
              <a:gd name="connsiteY3" fmla="*/ 344620 h 1799861"/>
              <a:gd name="connsiteX4" fmla="*/ 1322212 w 2199039"/>
              <a:gd name="connsiteY4" fmla="*/ 45212 h 1799861"/>
              <a:gd name="connsiteX5" fmla="*/ 217446 w 2199039"/>
              <a:gd name="connsiteY5" fmla="*/ 138131 h 1799861"/>
              <a:gd name="connsiteX0" fmla="*/ 217446 w 2211359"/>
              <a:gd name="connsiteY0" fmla="*/ 138131 h 1774341"/>
              <a:gd name="connsiteX1" fmla="*/ 41923 w 2211359"/>
              <a:gd name="connsiteY1" fmla="*/ 1304793 h 1774341"/>
              <a:gd name="connsiteX2" fmla="*/ 754342 w 2211359"/>
              <a:gd name="connsiteY2" fmla="*/ 1759066 h 1774341"/>
              <a:gd name="connsiteX3" fmla="*/ 1848783 w 2211359"/>
              <a:gd name="connsiteY3" fmla="*/ 809220 h 1774341"/>
              <a:gd name="connsiteX4" fmla="*/ 2189505 w 2211359"/>
              <a:gd name="connsiteY4" fmla="*/ 344620 h 1774341"/>
              <a:gd name="connsiteX5" fmla="*/ 1322212 w 2211359"/>
              <a:gd name="connsiteY5" fmla="*/ 45212 h 1774341"/>
              <a:gd name="connsiteX6" fmla="*/ 217446 w 2211359"/>
              <a:gd name="connsiteY6" fmla="*/ 138131 h 1774341"/>
              <a:gd name="connsiteX0" fmla="*/ 217446 w 2205786"/>
              <a:gd name="connsiteY0" fmla="*/ 138131 h 1759073"/>
              <a:gd name="connsiteX1" fmla="*/ 41923 w 2205786"/>
              <a:gd name="connsiteY1" fmla="*/ 1304793 h 1759073"/>
              <a:gd name="connsiteX2" fmla="*/ 754342 w 2205786"/>
              <a:gd name="connsiteY2" fmla="*/ 1759066 h 1759073"/>
              <a:gd name="connsiteX3" fmla="*/ 1353188 w 2205786"/>
              <a:gd name="connsiteY3" fmla="*/ 1315117 h 1759073"/>
              <a:gd name="connsiteX4" fmla="*/ 1848783 w 2205786"/>
              <a:gd name="connsiteY4" fmla="*/ 809220 h 1759073"/>
              <a:gd name="connsiteX5" fmla="*/ 2189505 w 2205786"/>
              <a:gd name="connsiteY5" fmla="*/ 344620 h 1759073"/>
              <a:gd name="connsiteX6" fmla="*/ 1322212 w 2205786"/>
              <a:gd name="connsiteY6" fmla="*/ 45212 h 1759073"/>
              <a:gd name="connsiteX7" fmla="*/ 217446 w 2205786"/>
              <a:gd name="connsiteY7" fmla="*/ 138131 h 1759073"/>
              <a:gd name="connsiteX0" fmla="*/ 217446 w 2664376"/>
              <a:gd name="connsiteY0" fmla="*/ 138131 h 1759073"/>
              <a:gd name="connsiteX1" fmla="*/ 41923 w 2664376"/>
              <a:gd name="connsiteY1" fmla="*/ 1304793 h 1759073"/>
              <a:gd name="connsiteX2" fmla="*/ 754342 w 2664376"/>
              <a:gd name="connsiteY2" fmla="*/ 1759066 h 1759073"/>
              <a:gd name="connsiteX3" fmla="*/ 1353188 w 2664376"/>
              <a:gd name="connsiteY3" fmla="*/ 1315117 h 1759073"/>
              <a:gd name="connsiteX4" fmla="*/ 2633477 w 2664376"/>
              <a:gd name="connsiteY4" fmla="*/ 974411 h 1759073"/>
              <a:gd name="connsiteX5" fmla="*/ 2189505 w 2664376"/>
              <a:gd name="connsiteY5" fmla="*/ 344620 h 1759073"/>
              <a:gd name="connsiteX6" fmla="*/ 1322212 w 2664376"/>
              <a:gd name="connsiteY6" fmla="*/ 45212 h 1759073"/>
              <a:gd name="connsiteX7" fmla="*/ 217446 w 2664376"/>
              <a:gd name="connsiteY7" fmla="*/ 138131 h 175907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40867"/>
              <a:gd name="connsiteY0" fmla="*/ 138131 h 1826435"/>
              <a:gd name="connsiteX1" fmla="*/ 41923 w 2640867"/>
              <a:gd name="connsiteY1" fmla="*/ 1304793 h 1826435"/>
              <a:gd name="connsiteX2" fmla="*/ 754342 w 2640867"/>
              <a:gd name="connsiteY2" fmla="*/ 1759066 h 1826435"/>
              <a:gd name="connsiteX3" fmla="*/ 1859108 w 2640867"/>
              <a:gd name="connsiteY3" fmla="*/ 1790040 h 1826435"/>
              <a:gd name="connsiteX4" fmla="*/ 2633477 w 2640867"/>
              <a:gd name="connsiteY4" fmla="*/ 974411 h 1826435"/>
              <a:gd name="connsiteX5" fmla="*/ 2189505 w 2640867"/>
              <a:gd name="connsiteY5" fmla="*/ 344620 h 1826435"/>
              <a:gd name="connsiteX6" fmla="*/ 1322212 w 2640867"/>
              <a:gd name="connsiteY6" fmla="*/ 45212 h 1826435"/>
              <a:gd name="connsiteX7" fmla="*/ 217446 w 2640867"/>
              <a:gd name="connsiteY7" fmla="*/ 138131 h 1826435"/>
              <a:gd name="connsiteX0" fmla="*/ 42183 w 3312246"/>
              <a:gd name="connsiteY0" fmla="*/ 42247 h 2391314"/>
              <a:gd name="connsiteX1" fmla="*/ 713302 w 3312246"/>
              <a:gd name="connsiteY1" fmla="*/ 1869672 h 2391314"/>
              <a:gd name="connsiteX2" fmla="*/ 1425721 w 3312246"/>
              <a:gd name="connsiteY2" fmla="*/ 2323945 h 2391314"/>
              <a:gd name="connsiteX3" fmla="*/ 2530487 w 3312246"/>
              <a:gd name="connsiteY3" fmla="*/ 2354919 h 2391314"/>
              <a:gd name="connsiteX4" fmla="*/ 3304856 w 3312246"/>
              <a:gd name="connsiteY4" fmla="*/ 1539290 h 2391314"/>
              <a:gd name="connsiteX5" fmla="*/ 2860884 w 3312246"/>
              <a:gd name="connsiteY5" fmla="*/ 909499 h 2391314"/>
              <a:gd name="connsiteX6" fmla="*/ 1993591 w 3312246"/>
              <a:gd name="connsiteY6" fmla="*/ 610091 h 2391314"/>
              <a:gd name="connsiteX7" fmla="*/ 42183 w 3312246"/>
              <a:gd name="connsiteY7" fmla="*/ 42247 h 2391314"/>
              <a:gd name="connsiteX0" fmla="*/ 42183 w 3312246"/>
              <a:gd name="connsiteY0" fmla="*/ 72300 h 2421367"/>
              <a:gd name="connsiteX1" fmla="*/ 713302 w 3312246"/>
              <a:gd name="connsiteY1" fmla="*/ 1899725 h 2421367"/>
              <a:gd name="connsiteX2" fmla="*/ 1425721 w 3312246"/>
              <a:gd name="connsiteY2" fmla="*/ 2353998 h 2421367"/>
              <a:gd name="connsiteX3" fmla="*/ 2530487 w 3312246"/>
              <a:gd name="connsiteY3" fmla="*/ 2384972 h 2421367"/>
              <a:gd name="connsiteX4" fmla="*/ 3304856 w 3312246"/>
              <a:gd name="connsiteY4" fmla="*/ 1569343 h 2421367"/>
              <a:gd name="connsiteX5" fmla="*/ 2860884 w 3312246"/>
              <a:gd name="connsiteY5" fmla="*/ 939552 h 2421367"/>
              <a:gd name="connsiteX6" fmla="*/ 1993591 w 3312246"/>
              <a:gd name="connsiteY6" fmla="*/ 640144 h 2421367"/>
              <a:gd name="connsiteX7" fmla="*/ 1374098 w 3312246"/>
              <a:gd name="connsiteY7" fmla="*/ 392358 h 2421367"/>
              <a:gd name="connsiteX8" fmla="*/ 42183 w 3312246"/>
              <a:gd name="connsiteY8" fmla="*/ 72300 h 2421367"/>
              <a:gd name="connsiteX0" fmla="*/ 17559 w 3287622"/>
              <a:gd name="connsiteY0" fmla="*/ 213587 h 2562654"/>
              <a:gd name="connsiteX1" fmla="*/ 688678 w 3287622"/>
              <a:gd name="connsiteY1" fmla="*/ 2041012 h 2562654"/>
              <a:gd name="connsiteX2" fmla="*/ 1401097 w 3287622"/>
              <a:gd name="connsiteY2" fmla="*/ 2495285 h 2562654"/>
              <a:gd name="connsiteX3" fmla="*/ 2505863 w 3287622"/>
              <a:gd name="connsiteY3" fmla="*/ 2526259 h 2562654"/>
              <a:gd name="connsiteX4" fmla="*/ 3280232 w 3287622"/>
              <a:gd name="connsiteY4" fmla="*/ 1710630 h 2562654"/>
              <a:gd name="connsiteX5" fmla="*/ 2836260 w 3287622"/>
              <a:gd name="connsiteY5" fmla="*/ 1080839 h 2562654"/>
              <a:gd name="connsiteX6" fmla="*/ 1968967 w 3287622"/>
              <a:gd name="connsiteY6" fmla="*/ 781431 h 2562654"/>
              <a:gd name="connsiteX7" fmla="*/ 1432074 w 3287622"/>
              <a:gd name="connsiteY7" fmla="*/ 100019 h 2562654"/>
              <a:gd name="connsiteX8" fmla="*/ 17559 w 3287622"/>
              <a:gd name="connsiteY8" fmla="*/ 213587 h 2562654"/>
              <a:gd name="connsiteX0" fmla="*/ 1611 w 3271674"/>
              <a:gd name="connsiteY0" fmla="*/ 342749 h 2691816"/>
              <a:gd name="connsiteX1" fmla="*/ 672730 w 3271674"/>
              <a:gd name="connsiteY1" fmla="*/ 2170174 h 2691816"/>
              <a:gd name="connsiteX2" fmla="*/ 1385149 w 3271674"/>
              <a:gd name="connsiteY2" fmla="*/ 2624447 h 2691816"/>
              <a:gd name="connsiteX3" fmla="*/ 2489915 w 3271674"/>
              <a:gd name="connsiteY3" fmla="*/ 2655421 h 2691816"/>
              <a:gd name="connsiteX4" fmla="*/ 3264284 w 3271674"/>
              <a:gd name="connsiteY4" fmla="*/ 1839792 h 2691816"/>
              <a:gd name="connsiteX5" fmla="*/ 2820312 w 3271674"/>
              <a:gd name="connsiteY5" fmla="*/ 1210001 h 2691816"/>
              <a:gd name="connsiteX6" fmla="*/ 1953019 w 3271674"/>
              <a:gd name="connsiteY6" fmla="*/ 910593 h 2691816"/>
              <a:gd name="connsiteX7" fmla="*/ 1416126 w 3271674"/>
              <a:gd name="connsiteY7" fmla="*/ 229181 h 2691816"/>
              <a:gd name="connsiteX8" fmla="*/ 868905 w 3271674"/>
              <a:gd name="connsiteY8" fmla="*/ 2045 h 2691816"/>
              <a:gd name="connsiteX9" fmla="*/ 1611 w 3271674"/>
              <a:gd name="connsiteY9" fmla="*/ 342749 h 2691816"/>
              <a:gd name="connsiteX0" fmla="*/ 339515 w 3609578"/>
              <a:gd name="connsiteY0" fmla="*/ 342749 h 2691816"/>
              <a:gd name="connsiteX1" fmla="*/ 29769 w 3609578"/>
              <a:gd name="connsiteY1" fmla="*/ 931243 h 2691816"/>
              <a:gd name="connsiteX2" fmla="*/ 1010634 w 3609578"/>
              <a:gd name="connsiteY2" fmla="*/ 2170174 h 2691816"/>
              <a:gd name="connsiteX3" fmla="*/ 1723053 w 3609578"/>
              <a:gd name="connsiteY3" fmla="*/ 2624447 h 2691816"/>
              <a:gd name="connsiteX4" fmla="*/ 2827819 w 3609578"/>
              <a:gd name="connsiteY4" fmla="*/ 2655421 h 2691816"/>
              <a:gd name="connsiteX5" fmla="*/ 3602188 w 3609578"/>
              <a:gd name="connsiteY5" fmla="*/ 1839792 h 2691816"/>
              <a:gd name="connsiteX6" fmla="*/ 3158216 w 3609578"/>
              <a:gd name="connsiteY6" fmla="*/ 1210001 h 2691816"/>
              <a:gd name="connsiteX7" fmla="*/ 2290923 w 3609578"/>
              <a:gd name="connsiteY7" fmla="*/ 910593 h 2691816"/>
              <a:gd name="connsiteX8" fmla="*/ 1754030 w 3609578"/>
              <a:gd name="connsiteY8" fmla="*/ 229181 h 2691816"/>
              <a:gd name="connsiteX9" fmla="*/ 1206809 w 3609578"/>
              <a:gd name="connsiteY9" fmla="*/ 2045 h 2691816"/>
              <a:gd name="connsiteX10" fmla="*/ 339515 w 3609578"/>
              <a:gd name="connsiteY10" fmla="*/ 342749 h 2691816"/>
              <a:gd name="connsiteX0" fmla="*/ 1178102 w 3580871"/>
              <a:gd name="connsiteY0" fmla="*/ 33869 h 2723640"/>
              <a:gd name="connsiteX1" fmla="*/ 1062 w 3580871"/>
              <a:gd name="connsiteY1" fmla="*/ 963067 h 2723640"/>
              <a:gd name="connsiteX2" fmla="*/ 981927 w 3580871"/>
              <a:gd name="connsiteY2" fmla="*/ 2201998 h 2723640"/>
              <a:gd name="connsiteX3" fmla="*/ 1694346 w 3580871"/>
              <a:gd name="connsiteY3" fmla="*/ 2656271 h 2723640"/>
              <a:gd name="connsiteX4" fmla="*/ 2799112 w 3580871"/>
              <a:gd name="connsiteY4" fmla="*/ 2687245 h 2723640"/>
              <a:gd name="connsiteX5" fmla="*/ 3573481 w 3580871"/>
              <a:gd name="connsiteY5" fmla="*/ 1871616 h 2723640"/>
              <a:gd name="connsiteX6" fmla="*/ 3129509 w 3580871"/>
              <a:gd name="connsiteY6" fmla="*/ 1241825 h 2723640"/>
              <a:gd name="connsiteX7" fmla="*/ 2262216 w 3580871"/>
              <a:gd name="connsiteY7" fmla="*/ 942417 h 2723640"/>
              <a:gd name="connsiteX8" fmla="*/ 1725323 w 3580871"/>
              <a:gd name="connsiteY8" fmla="*/ 261005 h 2723640"/>
              <a:gd name="connsiteX9" fmla="*/ 1178102 w 3580871"/>
              <a:gd name="connsiteY9" fmla="*/ 33869 h 2723640"/>
              <a:gd name="connsiteX0" fmla="*/ 1178102 w 3580871"/>
              <a:gd name="connsiteY0" fmla="*/ 33869 h 2723640"/>
              <a:gd name="connsiteX1" fmla="*/ 1062 w 3580871"/>
              <a:gd name="connsiteY1" fmla="*/ 963067 h 2723640"/>
              <a:gd name="connsiteX2" fmla="*/ 981927 w 3580871"/>
              <a:gd name="connsiteY2" fmla="*/ 2201998 h 2723640"/>
              <a:gd name="connsiteX3" fmla="*/ 1694346 w 3580871"/>
              <a:gd name="connsiteY3" fmla="*/ 2656271 h 2723640"/>
              <a:gd name="connsiteX4" fmla="*/ 2799112 w 3580871"/>
              <a:gd name="connsiteY4" fmla="*/ 2687245 h 2723640"/>
              <a:gd name="connsiteX5" fmla="*/ 3573481 w 3580871"/>
              <a:gd name="connsiteY5" fmla="*/ 1871616 h 2723640"/>
              <a:gd name="connsiteX6" fmla="*/ 3129509 w 3580871"/>
              <a:gd name="connsiteY6" fmla="*/ 1241825 h 2723640"/>
              <a:gd name="connsiteX7" fmla="*/ 2262216 w 3580871"/>
              <a:gd name="connsiteY7" fmla="*/ 942417 h 2723640"/>
              <a:gd name="connsiteX8" fmla="*/ 1725323 w 3580871"/>
              <a:gd name="connsiteY8" fmla="*/ 261005 h 2723640"/>
              <a:gd name="connsiteX9" fmla="*/ 1178102 w 3580871"/>
              <a:gd name="connsiteY9" fmla="*/ 33869 h 2723640"/>
              <a:gd name="connsiteX0" fmla="*/ 1178102 w 3580871"/>
              <a:gd name="connsiteY0" fmla="*/ 87 h 2689858"/>
              <a:gd name="connsiteX1" fmla="*/ 1062 w 3580871"/>
              <a:gd name="connsiteY1" fmla="*/ 929285 h 2689858"/>
              <a:gd name="connsiteX2" fmla="*/ 981927 w 3580871"/>
              <a:gd name="connsiteY2" fmla="*/ 2168216 h 2689858"/>
              <a:gd name="connsiteX3" fmla="*/ 1694346 w 3580871"/>
              <a:gd name="connsiteY3" fmla="*/ 2622489 h 2689858"/>
              <a:gd name="connsiteX4" fmla="*/ 2799112 w 3580871"/>
              <a:gd name="connsiteY4" fmla="*/ 2653463 h 2689858"/>
              <a:gd name="connsiteX5" fmla="*/ 3573481 w 3580871"/>
              <a:gd name="connsiteY5" fmla="*/ 1837834 h 2689858"/>
              <a:gd name="connsiteX6" fmla="*/ 3129509 w 3580871"/>
              <a:gd name="connsiteY6" fmla="*/ 1208043 h 2689858"/>
              <a:gd name="connsiteX7" fmla="*/ 2262216 w 3580871"/>
              <a:gd name="connsiteY7" fmla="*/ 908635 h 2689858"/>
              <a:gd name="connsiteX8" fmla="*/ 1725323 w 3580871"/>
              <a:gd name="connsiteY8" fmla="*/ 227223 h 2689858"/>
              <a:gd name="connsiteX9" fmla="*/ 1178102 w 3580871"/>
              <a:gd name="connsiteY9" fmla="*/ 87 h 2689858"/>
              <a:gd name="connsiteX0" fmla="*/ 1178102 w 3580871"/>
              <a:gd name="connsiteY0" fmla="*/ 0 h 2689771"/>
              <a:gd name="connsiteX1" fmla="*/ 1062 w 3580871"/>
              <a:gd name="connsiteY1" fmla="*/ 929198 h 2689771"/>
              <a:gd name="connsiteX2" fmla="*/ 981927 w 3580871"/>
              <a:gd name="connsiteY2" fmla="*/ 2168129 h 2689771"/>
              <a:gd name="connsiteX3" fmla="*/ 1694346 w 3580871"/>
              <a:gd name="connsiteY3" fmla="*/ 2622402 h 2689771"/>
              <a:gd name="connsiteX4" fmla="*/ 2799112 w 3580871"/>
              <a:gd name="connsiteY4" fmla="*/ 2653376 h 2689771"/>
              <a:gd name="connsiteX5" fmla="*/ 3573481 w 3580871"/>
              <a:gd name="connsiteY5" fmla="*/ 1837747 h 2689771"/>
              <a:gd name="connsiteX6" fmla="*/ 3129509 w 3580871"/>
              <a:gd name="connsiteY6" fmla="*/ 1207956 h 2689771"/>
              <a:gd name="connsiteX7" fmla="*/ 2262216 w 3580871"/>
              <a:gd name="connsiteY7" fmla="*/ 908548 h 2689771"/>
              <a:gd name="connsiteX8" fmla="*/ 1725323 w 3580871"/>
              <a:gd name="connsiteY8" fmla="*/ 227136 h 2689771"/>
              <a:gd name="connsiteX9" fmla="*/ 1178102 w 3580871"/>
              <a:gd name="connsiteY9" fmla="*/ 0 h 2689771"/>
              <a:gd name="connsiteX0" fmla="*/ 1201777 w 3604546"/>
              <a:gd name="connsiteY0" fmla="*/ 0 h 2689771"/>
              <a:gd name="connsiteX1" fmla="*/ 24737 w 3604546"/>
              <a:gd name="connsiteY1" fmla="*/ 929198 h 2689771"/>
              <a:gd name="connsiteX2" fmla="*/ 448059 w 3604546"/>
              <a:gd name="connsiteY2" fmla="*/ 1651908 h 2689771"/>
              <a:gd name="connsiteX3" fmla="*/ 1005602 w 3604546"/>
              <a:gd name="connsiteY3" fmla="*/ 2168129 h 2689771"/>
              <a:gd name="connsiteX4" fmla="*/ 1718021 w 3604546"/>
              <a:gd name="connsiteY4" fmla="*/ 2622402 h 2689771"/>
              <a:gd name="connsiteX5" fmla="*/ 2822787 w 3604546"/>
              <a:gd name="connsiteY5" fmla="*/ 2653376 h 2689771"/>
              <a:gd name="connsiteX6" fmla="*/ 3597156 w 3604546"/>
              <a:gd name="connsiteY6" fmla="*/ 1837747 h 2689771"/>
              <a:gd name="connsiteX7" fmla="*/ 3153184 w 3604546"/>
              <a:gd name="connsiteY7" fmla="*/ 1207956 h 2689771"/>
              <a:gd name="connsiteX8" fmla="*/ 2285891 w 3604546"/>
              <a:gd name="connsiteY8" fmla="*/ 908548 h 2689771"/>
              <a:gd name="connsiteX9" fmla="*/ 1748998 w 3604546"/>
              <a:gd name="connsiteY9" fmla="*/ 227136 h 2689771"/>
              <a:gd name="connsiteX10" fmla="*/ 1201777 w 3604546"/>
              <a:gd name="connsiteY10" fmla="*/ 0 h 2689771"/>
              <a:gd name="connsiteX0" fmla="*/ 1232130 w 3634899"/>
              <a:gd name="connsiteY0" fmla="*/ 0 h 2689771"/>
              <a:gd name="connsiteX1" fmla="*/ 55090 w 3634899"/>
              <a:gd name="connsiteY1" fmla="*/ 929198 h 2689771"/>
              <a:gd name="connsiteX2" fmla="*/ 199639 w 3634899"/>
              <a:gd name="connsiteY2" fmla="*/ 1693206 h 2689771"/>
              <a:gd name="connsiteX3" fmla="*/ 1035955 w 3634899"/>
              <a:gd name="connsiteY3" fmla="*/ 2168129 h 2689771"/>
              <a:gd name="connsiteX4" fmla="*/ 1748374 w 3634899"/>
              <a:gd name="connsiteY4" fmla="*/ 2622402 h 2689771"/>
              <a:gd name="connsiteX5" fmla="*/ 2853140 w 3634899"/>
              <a:gd name="connsiteY5" fmla="*/ 2653376 h 2689771"/>
              <a:gd name="connsiteX6" fmla="*/ 3627509 w 3634899"/>
              <a:gd name="connsiteY6" fmla="*/ 1837747 h 2689771"/>
              <a:gd name="connsiteX7" fmla="*/ 3183537 w 3634899"/>
              <a:gd name="connsiteY7" fmla="*/ 1207956 h 2689771"/>
              <a:gd name="connsiteX8" fmla="*/ 2316244 w 3634899"/>
              <a:gd name="connsiteY8" fmla="*/ 908548 h 2689771"/>
              <a:gd name="connsiteX9" fmla="*/ 1779351 w 3634899"/>
              <a:gd name="connsiteY9" fmla="*/ 227136 h 2689771"/>
              <a:gd name="connsiteX10" fmla="*/ 1232130 w 3634899"/>
              <a:gd name="connsiteY10" fmla="*/ 0 h 2689771"/>
              <a:gd name="connsiteX0" fmla="*/ 1232130 w 3634899"/>
              <a:gd name="connsiteY0" fmla="*/ 0 h 2689771"/>
              <a:gd name="connsiteX1" fmla="*/ 55090 w 3634899"/>
              <a:gd name="connsiteY1" fmla="*/ 929198 h 2689771"/>
              <a:gd name="connsiteX2" fmla="*/ 199639 w 3634899"/>
              <a:gd name="connsiteY2" fmla="*/ 1693206 h 2689771"/>
              <a:gd name="connsiteX3" fmla="*/ 1035955 w 3634899"/>
              <a:gd name="connsiteY3" fmla="*/ 2168129 h 2689771"/>
              <a:gd name="connsiteX4" fmla="*/ 1748374 w 3634899"/>
              <a:gd name="connsiteY4" fmla="*/ 2622402 h 2689771"/>
              <a:gd name="connsiteX5" fmla="*/ 2853140 w 3634899"/>
              <a:gd name="connsiteY5" fmla="*/ 2653376 h 2689771"/>
              <a:gd name="connsiteX6" fmla="*/ 3627509 w 3634899"/>
              <a:gd name="connsiteY6" fmla="*/ 1837747 h 2689771"/>
              <a:gd name="connsiteX7" fmla="*/ 3183537 w 3634899"/>
              <a:gd name="connsiteY7" fmla="*/ 1207956 h 2689771"/>
              <a:gd name="connsiteX8" fmla="*/ 2316244 w 3634899"/>
              <a:gd name="connsiteY8" fmla="*/ 908548 h 2689771"/>
              <a:gd name="connsiteX9" fmla="*/ 1779351 w 3634899"/>
              <a:gd name="connsiteY9" fmla="*/ 227136 h 2689771"/>
              <a:gd name="connsiteX10" fmla="*/ 1232130 w 3634899"/>
              <a:gd name="connsiteY10" fmla="*/ 0 h 2689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634899" h="2689771">
                <a:moveTo>
                  <a:pt x="1232130" y="0"/>
                </a:moveTo>
                <a:cubicBezTo>
                  <a:pt x="748579" y="3441"/>
                  <a:pt x="180710" y="653880"/>
                  <a:pt x="55090" y="929198"/>
                </a:cubicBezTo>
                <a:cubicBezTo>
                  <a:pt x="-70530" y="1204516"/>
                  <a:pt x="36162" y="1486718"/>
                  <a:pt x="199639" y="1693206"/>
                </a:cubicBezTo>
                <a:cubicBezTo>
                  <a:pt x="363117" y="1899695"/>
                  <a:pt x="777833" y="2013263"/>
                  <a:pt x="1035955" y="2168129"/>
                </a:cubicBezTo>
                <a:cubicBezTo>
                  <a:pt x="1294077" y="2322995"/>
                  <a:pt x="1445510" y="2541528"/>
                  <a:pt x="1748374" y="2622402"/>
                </a:cubicBezTo>
                <a:cubicBezTo>
                  <a:pt x="2051238" y="2703277"/>
                  <a:pt x="2598459" y="2708440"/>
                  <a:pt x="2853140" y="2653376"/>
                </a:cubicBezTo>
                <a:cubicBezTo>
                  <a:pt x="3107821" y="2598312"/>
                  <a:pt x="3570722" y="2154362"/>
                  <a:pt x="3627509" y="1837747"/>
                </a:cubicBezTo>
                <a:cubicBezTo>
                  <a:pt x="3684296" y="1521132"/>
                  <a:pt x="3402081" y="1362823"/>
                  <a:pt x="3183537" y="1207956"/>
                </a:cubicBezTo>
                <a:cubicBezTo>
                  <a:pt x="2964993" y="1053090"/>
                  <a:pt x="2550275" y="1072018"/>
                  <a:pt x="2316244" y="908548"/>
                </a:cubicBezTo>
                <a:cubicBezTo>
                  <a:pt x="2082213" y="745078"/>
                  <a:pt x="1965199" y="357912"/>
                  <a:pt x="1779351" y="227136"/>
                </a:cubicBezTo>
                <a:cubicBezTo>
                  <a:pt x="1593503" y="96360"/>
                  <a:pt x="1509183" y="6884"/>
                  <a:pt x="1232130" y="0"/>
                </a:cubicBezTo>
                <a:close/>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38" name="Oval 37"/>
          <p:cNvSpPr/>
          <p:nvPr/>
        </p:nvSpPr>
        <p:spPr>
          <a:xfrm>
            <a:off x="5867400" y="3657600"/>
            <a:ext cx="228600" cy="228600"/>
          </a:xfrm>
          <a:prstGeom prst="ellipse">
            <a:avLst/>
          </a:prstGeom>
          <a:solidFill>
            <a:srgbClr val="80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859960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smtClean="0"/>
              <a:t>Search</a:t>
            </a:r>
            <a:r>
              <a:rPr lang="en-US" spc="-305" dirty="0"/>
              <a:t>: Basic idea</a:t>
            </a:r>
          </a:p>
        </p:txBody>
      </p:sp>
      <p:sp>
        <p:nvSpPr>
          <p:cNvPr id="6" name="Oval 5"/>
          <p:cNvSpPr/>
          <p:nvPr/>
        </p:nvSpPr>
        <p:spPr>
          <a:xfrm>
            <a:off x="5257800" y="30480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5105400" y="4267200"/>
            <a:ext cx="228600" cy="228600"/>
          </a:xfrm>
          <a:prstGeom prst="ellipse">
            <a:avLst/>
          </a:prstGeom>
          <a:gradFill flip="none"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0" scaled="1"/>
            <a:tileRect/>
          </a:grad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p:nvPr/>
        </p:nvSpPr>
        <p:spPr>
          <a:xfrm>
            <a:off x="5715000" y="4648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Oval 8"/>
          <p:cNvSpPr/>
          <p:nvPr/>
        </p:nvSpPr>
        <p:spPr>
          <a:xfrm>
            <a:off x="6324600" y="2971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Oval 9"/>
          <p:cNvSpPr/>
          <p:nvPr/>
        </p:nvSpPr>
        <p:spPr>
          <a:xfrm>
            <a:off x="6629400" y="3886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Oval 10"/>
          <p:cNvSpPr/>
          <p:nvPr/>
        </p:nvSpPr>
        <p:spPr>
          <a:xfrm>
            <a:off x="6858000" y="4724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Oval 11"/>
          <p:cNvSpPr/>
          <p:nvPr/>
        </p:nvSpPr>
        <p:spPr>
          <a:xfrm>
            <a:off x="7620000" y="3886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Oval 12"/>
          <p:cNvSpPr/>
          <p:nvPr/>
        </p:nvSpPr>
        <p:spPr>
          <a:xfrm>
            <a:off x="7162800" y="3200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Oval 13"/>
          <p:cNvSpPr/>
          <p:nvPr/>
        </p:nvSpPr>
        <p:spPr>
          <a:xfrm>
            <a:off x="4038600" y="2971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Oval 14"/>
          <p:cNvSpPr/>
          <p:nvPr/>
        </p:nvSpPr>
        <p:spPr>
          <a:xfrm>
            <a:off x="4191000" y="3733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Oval 19"/>
          <p:cNvSpPr/>
          <p:nvPr/>
        </p:nvSpPr>
        <p:spPr>
          <a:xfrm>
            <a:off x="5791200" y="22860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Oval 20"/>
          <p:cNvSpPr/>
          <p:nvPr/>
        </p:nvSpPr>
        <p:spPr>
          <a:xfrm>
            <a:off x="5257800" y="2057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3" name="Straight Arrow Connector 22"/>
          <p:cNvCxnSpPr>
            <a:endCxn id="6" idx="5"/>
          </p:cNvCxnSpPr>
          <p:nvPr/>
        </p:nvCxnSpPr>
        <p:spPr>
          <a:xfrm flipH="1" flipV="1">
            <a:off x="5452922" y="3243122"/>
            <a:ext cx="4479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5" name="Straight Arrow Connector 24"/>
          <p:cNvCxnSpPr>
            <a:stCxn id="6" idx="7"/>
            <a:endCxn id="20" idx="4"/>
          </p:cNvCxnSpPr>
          <p:nvPr/>
        </p:nvCxnSpPr>
        <p:spPr>
          <a:xfrm flipV="1">
            <a:off x="5452922" y="2514600"/>
            <a:ext cx="452578" cy="5668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a:endCxn id="9" idx="3"/>
          </p:cNvCxnSpPr>
          <p:nvPr/>
        </p:nvCxnSpPr>
        <p:spPr>
          <a:xfrm flipV="1">
            <a:off x="6062522" y="3166922"/>
            <a:ext cx="295556" cy="5241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a:endCxn id="7" idx="7"/>
          </p:cNvCxnSpPr>
          <p:nvPr/>
        </p:nvCxnSpPr>
        <p:spPr>
          <a:xfrm flipH="1">
            <a:off x="5300522" y="3852722"/>
            <a:ext cx="6003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3" name="Straight Arrow Connector 32"/>
          <p:cNvCxnSpPr>
            <a:endCxn id="8" idx="0"/>
          </p:cNvCxnSpPr>
          <p:nvPr/>
        </p:nvCxnSpPr>
        <p:spPr>
          <a:xfrm flipH="1">
            <a:off x="5829300" y="3886200"/>
            <a:ext cx="15240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5" name="Straight Arrow Connector 34"/>
          <p:cNvCxnSpPr>
            <a:endCxn id="10" idx="1"/>
          </p:cNvCxnSpPr>
          <p:nvPr/>
        </p:nvCxnSpPr>
        <p:spPr>
          <a:xfrm>
            <a:off x="6096000" y="3771900"/>
            <a:ext cx="566878" cy="1477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0" name="Straight Arrow Connector 39"/>
          <p:cNvCxnSpPr>
            <a:stCxn id="10" idx="4"/>
            <a:endCxn id="11" idx="1"/>
          </p:cNvCxnSpPr>
          <p:nvPr/>
        </p:nvCxnSpPr>
        <p:spPr>
          <a:xfrm>
            <a:off x="6743700" y="4114800"/>
            <a:ext cx="147778" cy="6430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2" name="Straight Arrow Connector 41"/>
          <p:cNvCxnSpPr>
            <a:stCxn id="10" idx="0"/>
            <a:endCxn id="13" idx="3"/>
          </p:cNvCxnSpPr>
          <p:nvPr/>
        </p:nvCxnSpPr>
        <p:spPr>
          <a:xfrm flipV="1">
            <a:off x="6743700" y="3395522"/>
            <a:ext cx="452578" cy="4906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4" name="Straight Arrow Connector 43"/>
          <p:cNvCxnSpPr>
            <a:stCxn id="10" idx="6"/>
            <a:endCxn id="12" idx="2"/>
          </p:cNvCxnSpPr>
          <p:nvPr/>
        </p:nvCxnSpPr>
        <p:spPr>
          <a:xfrm>
            <a:off x="6858000" y="4000500"/>
            <a:ext cx="762000"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0" name="Straight Arrow Connector 49"/>
          <p:cNvCxnSpPr>
            <a:stCxn id="6" idx="0"/>
            <a:endCxn id="21" idx="4"/>
          </p:cNvCxnSpPr>
          <p:nvPr/>
        </p:nvCxnSpPr>
        <p:spPr>
          <a:xfrm flipV="1">
            <a:off x="5372100" y="2286000"/>
            <a:ext cx="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2" name="Straight Arrow Connector 51"/>
          <p:cNvCxnSpPr>
            <a:stCxn id="6" idx="2"/>
            <a:endCxn id="14" idx="6"/>
          </p:cNvCxnSpPr>
          <p:nvPr/>
        </p:nvCxnSpPr>
        <p:spPr>
          <a:xfrm flipH="1" flipV="1">
            <a:off x="4267200" y="3086100"/>
            <a:ext cx="990600" cy="762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5" name="Straight Arrow Connector 54"/>
          <p:cNvCxnSpPr>
            <a:stCxn id="6" idx="3"/>
            <a:endCxn id="15" idx="6"/>
          </p:cNvCxnSpPr>
          <p:nvPr/>
        </p:nvCxnSpPr>
        <p:spPr>
          <a:xfrm flipH="1">
            <a:off x="4419600" y="3243122"/>
            <a:ext cx="871678" cy="6049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61" name="Freeform 60"/>
          <p:cNvSpPr/>
          <p:nvPr/>
        </p:nvSpPr>
        <p:spPr>
          <a:xfrm>
            <a:off x="4132737" y="2157806"/>
            <a:ext cx="3634899" cy="2689771"/>
          </a:xfrm>
          <a:custGeom>
            <a:avLst/>
            <a:gdLst>
              <a:gd name="connsiteX0" fmla="*/ 64954 w 1510638"/>
              <a:gd name="connsiteY0" fmla="*/ 196546 h 1597234"/>
              <a:gd name="connsiteX1" fmla="*/ 1149070 w 1510638"/>
              <a:gd name="connsiteY1" fmla="*/ 1590344 h 1597234"/>
              <a:gd name="connsiteX2" fmla="*/ 1510442 w 1510638"/>
              <a:gd name="connsiteY2" fmla="*/ 702443 h 1597234"/>
              <a:gd name="connsiteX3" fmla="*/ 1180045 w 1510638"/>
              <a:gd name="connsiteY3" fmla="*/ 31356 h 1597234"/>
              <a:gd name="connsiteX4" fmla="*/ 75279 w 1510638"/>
              <a:gd name="connsiteY4" fmla="*/ 124275 h 1597234"/>
              <a:gd name="connsiteX5" fmla="*/ 95929 w 1510638"/>
              <a:gd name="connsiteY5" fmla="*/ 248168 h 1597234"/>
              <a:gd name="connsiteX0" fmla="*/ 131766 w 1643766"/>
              <a:gd name="connsiteY0" fmla="*/ 196546 h 1321409"/>
              <a:gd name="connsiteX1" fmla="*/ 49167 w 1643766"/>
              <a:gd name="connsiteY1" fmla="*/ 1311584 h 1321409"/>
              <a:gd name="connsiteX2" fmla="*/ 1577254 w 1643766"/>
              <a:gd name="connsiteY2" fmla="*/ 702443 h 1321409"/>
              <a:gd name="connsiteX3" fmla="*/ 1246857 w 1643766"/>
              <a:gd name="connsiteY3" fmla="*/ 31356 h 1321409"/>
              <a:gd name="connsiteX4" fmla="*/ 142091 w 1643766"/>
              <a:gd name="connsiteY4" fmla="*/ 124275 h 1321409"/>
              <a:gd name="connsiteX5" fmla="*/ 162741 w 1643766"/>
              <a:gd name="connsiteY5" fmla="*/ 248168 h 1321409"/>
              <a:gd name="connsiteX0" fmla="*/ 167794 w 1679794"/>
              <a:gd name="connsiteY0" fmla="*/ 210329 h 1335192"/>
              <a:gd name="connsiteX1" fmla="*/ 85195 w 1679794"/>
              <a:gd name="connsiteY1" fmla="*/ 1325367 h 1335192"/>
              <a:gd name="connsiteX2" fmla="*/ 1613282 w 1679794"/>
              <a:gd name="connsiteY2" fmla="*/ 716226 h 1335192"/>
              <a:gd name="connsiteX3" fmla="*/ 1282885 w 1679794"/>
              <a:gd name="connsiteY3" fmla="*/ 45139 h 1335192"/>
              <a:gd name="connsiteX4" fmla="*/ 178119 w 1679794"/>
              <a:gd name="connsiteY4" fmla="*/ 138058 h 1335192"/>
              <a:gd name="connsiteX5" fmla="*/ 2596 w 1679794"/>
              <a:gd name="connsiteY5" fmla="*/ 757524 h 1335192"/>
              <a:gd name="connsiteX0" fmla="*/ 232147 w 1744147"/>
              <a:gd name="connsiteY0" fmla="*/ 210329 h 1325659"/>
              <a:gd name="connsiteX1" fmla="*/ 66949 w 1744147"/>
              <a:gd name="connsiteY1" fmla="*/ 788498 h 1325659"/>
              <a:gd name="connsiteX2" fmla="*/ 149548 w 1744147"/>
              <a:gd name="connsiteY2" fmla="*/ 1325367 h 1325659"/>
              <a:gd name="connsiteX3" fmla="*/ 1677635 w 1744147"/>
              <a:gd name="connsiteY3" fmla="*/ 716226 h 1325659"/>
              <a:gd name="connsiteX4" fmla="*/ 1347238 w 1744147"/>
              <a:gd name="connsiteY4" fmla="*/ 45139 h 1325659"/>
              <a:gd name="connsiteX5" fmla="*/ 242472 w 1744147"/>
              <a:gd name="connsiteY5" fmla="*/ 138058 h 1325659"/>
              <a:gd name="connsiteX6" fmla="*/ 66949 w 1744147"/>
              <a:gd name="connsiteY6" fmla="*/ 757524 h 1325659"/>
              <a:gd name="connsiteX0" fmla="*/ 167795 w 1638455"/>
              <a:gd name="connsiteY0" fmla="*/ 210329 h 1759128"/>
              <a:gd name="connsiteX1" fmla="*/ 2597 w 1638455"/>
              <a:gd name="connsiteY1" fmla="*/ 788498 h 1759128"/>
              <a:gd name="connsiteX2" fmla="*/ 715016 w 1638455"/>
              <a:gd name="connsiteY2" fmla="*/ 1758993 h 1759128"/>
              <a:gd name="connsiteX3" fmla="*/ 1613283 w 1638455"/>
              <a:gd name="connsiteY3" fmla="*/ 716226 h 1759128"/>
              <a:gd name="connsiteX4" fmla="*/ 1282886 w 1638455"/>
              <a:gd name="connsiteY4" fmla="*/ 45139 h 1759128"/>
              <a:gd name="connsiteX5" fmla="*/ 178120 w 1638455"/>
              <a:gd name="connsiteY5" fmla="*/ 138058 h 1759128"/>
              <a:gd name="connsiteX6" fmla="*/ 2597 w 1638455"/>
              <a:gd name="connsiteY6" fmla="*/ 757524 h 1759128"/>
              <a:gd name="connsiteX0" fmla="*/ 0 w 1801057"/>
              <a:gd name="connsiteY0" fmla="*/ 354871 h 1759128"/>
              <a:gd name="connsiteX1" fmla="*/ 165199 w 1801057"/>
              <a:gd name="connsiteY1" fmla="*/ 788498 h 1759128"/>
              <a:gd name="connsiteX2" fmla="*/ 877618 w 1801057"/>
              <a:gd name="connsiteY2" fmla="*/ 1758993 h 1759128"/>
              <a:gd name="connsiteX3" fmla="*/ 1775885 w 1801057"/>
              <a:gd name="connsiteY3" fmla="*/ 716226 h 1759128"/>
              <a:gd name="connsiteX4" fmla="*/ 1445488 w 1801057"/>
              <a:gd name="connsiteY4" fmla="*/ 45139 h 1759128"/>
              <a:gd name="connsiteX5" fmla="*/ 340722 w 1801057"/>
              <a:gd name="connsiteY5" fmla="*/ 138058 h 1759128"/>
              <a:gd name="connsiteX6" fmla="*/ 165199 w 1801057"/>
              <a:gd name="connsiteY6" fmla="*/ 757524 h 1759128"/>
              <a:gd name="connsiteX0" fmla="*/ 175523 w 1976580"/>
              <a:gd name="connsiteY0" fmla="*/ 338127 h 1742384"/>
              <a:gd name="connsiteX1" fmla="*/ 340722 w 1976580"/>
              <a:gd name="connsiteY1" fmla="*/ 771754 h 1742384"/>
              <a:gd name="connsiteX2" fmla="*/ 1053141 w 1976580"/>
              <a:gd name="connsiteY2" fmla="*/ 1742249 h 1742384"/>
              <a:gd name="connsiteX3" fmla="*/ 1951408 w 1976580"/>
              <a:gd name="connsiteY3" fmla="*/ 699482 h 1742384"/>
              <a:gd name="connsiteX4" fmla="*/ 1621011 w 1976580"/>
              <a:gd name="connsiteY4" fmla="*/ 28395 h 1742384"/>
              <a:gd name="connsiteX5" fmla="*/ 516245 w 1976580"/>
              <a:gd name="connsiteY5" fmla="*/ 121314 h 1742384"/>
              <a:gd name="connsiteX6" fmla="*/ 0 w 1976580"/>
              <a:gd name="connsiteY6" fmla="*/ 90341 h 1742384"/>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7" fmla="*/ 0 w 1801057"/>
              <a:gd name="connsiteY7" fmla="*/ 342889 h 1747146"/>
              <a:gd name="connsiteX0" fmla="*/ 1001 w 1802058"/>
              <a:gd name="connsiteY0" fmla="*/ 34288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342889 h 1747146"/>
              <a:gd name="connsiteX0" fmla="*/ 1001 w 1802058"/>
              <a:gd name="connsiteY0" fmla="*/ 87975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879759 h 1747146"/>
              <a:gd name="connsiteX0" fmla="*/ 0 w 1780407"/>
              <a:gd name="connsiteY0" fmla="*/ 332565 h 1747146"/>
              <a:gd name="connsiteX1" fmla="*/ 144549 w 1780407"/>
              <a:gd name="connsiteY1" fmla="*/ 776516 h 1747146"/>
              <a:gd name="connsiteX2" fmla="*/ 856968 w 1780407"/>
              <a:gd name="connsiteY2" fmla="*/ 1747011 h 1747146"/>
              <a:gd name="connsiteX3" fmla="*/ 1755235 w 1780407"/>
              <a:gd name="connsiteY3" fmla="*/ 704244 h 1747146"/>
              <a:gd name="connsiteX4" fmla="*/ 1424838 w 1780407"/>
              <a:gd name="connsiteY4" fmla="*/ 33157 h 1747146"/>
              <a:gd name="connsiteX5" fmla="*/ 320072 w 1780407"/>
              <a:gd name="connsiteY5" fmla="*/ 126076 h 1747146"/>
              <a:gd name="connsiteX6" fmla="*/ 0 w 1780407"/>
              <a:gd name="connsiteY6" fmla="*/ 332565 h 1747146"/>
              <a:gd name="connsiteX0" fmla="*/ 0 w 1780407"/>
              <a:gd name="connsiteY0" fmla="*/ 332565 h 1763397"/>
              <a:gd name="connsiteX1" fmla="*/ 144549 w 1780407"/>
              <a:gd name="connsiteY1" fmla="*/ 1292738 h 1763397"/>
              <a:gd name="connsiteX2" fmla="*/ 856968 w 1780407"/>
              <a:gd name="connsiteY2" fmla="*/ 1747011 h 1763397"/>
              <a:gd name="connsiteX3" fmla="*/ 1755235 w 1780407"/>
              <a:gd name="connsiteY3" fmla="*/ 704244 h 1763397"/>
              <a:gd name="connsiteX4" fmla="*/ 1424838 w 1780407"/>
              <a:gd name="connsiteY4" fmla="*/ 33157 h 1763397"/>
              <a:gd name="connsiteX5" fmla="*/ 320072 w 1780407"/>
              <a:gd name="connsiteY5" fmla="*/ 126076 h 1763397"/>
              <a:gd name="connsiteX6" fmla="*/ 0 w 1780407"/>
              <a:gd name="connsiteY6" fmla="*/ 332565 h 1763397"/>
              <a:gd name="connsiteX0" fmla="*/ 0 w 1780407"/>
              <a:gd name="connsiteY0" fmla="*/ 332565 h 1769716"/>
              <a:gd name="connsiteX1" fmla="*/ 144549 w 1780407"/>
              <a:gd name="connsiteY1" fmla="*/ 1292738 h 1769716"/>
              <a:gd name="connsiteX2" fmla="*/ 856968 w 1780407"/>
              <a:gd name="connsiteY2" fmla="*/ 1747011 h 1769716"/>
              <a:gd name="connsiteX3" fmla="*/ 1755235 w 1780407"/>
              <a:gd name="connsiteY3" fmla="*/ 704244 h 1769716"/>
              <a:gd name="connsiteX4" fmla="*/ 1424838 w 1780407"/>
              <a:gd name="connsiteY4" fmla="*/ 33157 h 1769716"/>
              <a:gd name="connsiteX5" fmla="*/ 320072 w 1780407"/>
              <a:gd name="connsiteY5" fmla="*/ 126076 h 1769716"/>
              <a:gd name="connsiteX6" fmla="*/ 0 w 1780407"/>
              <a:gd name="connsiteY6" fmla="*/ 332565 h 1769716"/>
              <a:gd name="connsiteX0" fmla="*/ 0 w 1780407"/>
              <a:gd name="connsiteY0" fmla="*/ 332565 h 1770380"/>
              <a:gd name="connsiteX1" fmla="*/ 144549 w 1780407"/>
              <a:gd name="connsiteY1" fmla="*/ 1292738 h 1770380"/>
              <a:gd name="connsiteX2" fmla="*/ 856968 w 1780407"/>
              <a:gd name="connsiteY2" fmla="*/ 1747011 h 1770380"/>
              <a:gd name="connsiteX3" fmla="*/ 1755235 w 1780407"/>
              <a:gd name="connsiteY3" fmla="*/ 704244 h 1770380"/>
              <a:gd name="connsiteX4" fmla="*/ 1424838 w 1780407"/>
              <a:gd name="connsiteY4" fmla="*/ 33157 h 1770380"/>
              <a:gd name="connsiteX5" fmla="*/ 320072 w 1780407"/>
              <a:gd name="connsiteY5" fmla="*/ 126076 h 1770380"/>
              <a:gd name="connsiteX6" fmla="*/ 0 w 1780407"/>
              <a:gd name="connsiteY6" fmla="*/ 332565 h 1770380"/>
              <a:gd name="connsiteX0" fmla="*/ 0 w 1751930"/>
              <a:gd name="connsiteY0" fmla="*/ 352362 h 1775716"/>
              <a:gd name="connsiteX1" fmla="*/ 144549 w 1751930"/>
              <a:gd name="connsiteY1" fmla="*/ 1312535 h 1775716"/>
              <a:gd name="connsiteX2" fmla="*/ 856968 w 1751930"/>
              <a:gd name="connsiteY2" fmla="*/ 1766808 h 1775716"/>
              <a:gd name="connsiteX3" fmla="*/ 1724260 w 1751930"/>
              <a:gd name="connsiteY3" fmla="*/ 1002801 h 1775716"/>
              <a:gd name="connsiteX4" fmla="*/ 1424838 w 1751930"/>
              <a:gd name="connsiteY4" fmla="*/ 52954 h 1775716"/>
              <a:gd name="connsiteX5" fmla="*/ 320072 w 1751930"/>
              <a:gd name="connsiteY5" fmla="*/ 145873 h 1775716"/>
              <a:gd name="connsiteX6" fmla="*/ 0 w 1751930"/>
              <a:gd name="connsiteY6" fmla="*/ 352362 h 1775716"/>
              <a:gd name="connsiteX0" fmla="*/ 217446 w 1649304"/>
              <a:gd name="connsiteY0" fmla="*/ 182496 h 1810581"/>
              <a:gd name="connsiteX1" fmla="*/ 41923 w 1649304"/>
              <a:gd name="connsiteY1" fmla="*/ 1349158 h 1810581"/>
              <a:gd name="connsiteX2" fmla="*/ 754342 w 1649304"/>
              <a:gd name="connsiteY2" fmla="*/ 1803431 h 1810581"/>
              <a:gd name="connsiteX3" fmla="*/ 1621634 w 1649304"/>
              <a:gd name="connsiteY3" fmla="*/ 1039424 h 1810581"/>
              <a:gd name="connsiteX4" fmla="*/ 1322212 w 1649304"/>
              <a:gd name="connsiteY4" fmla="*/ 89577 h 1810581"/>
              <a:gd name="connsiteX5" fmla="*/ 217446 w 1649304"/>
              <a:gd name="connsiteY5" fmla="*/ 182496 h 1810581"/>
              <a:gd name="connsiteX0" fmla="*/ 217446 w 2199039"/>
              <a:gd name="connsiteY0" fmla="*/ 138131 h 1799861"/>
              <a:gd name="connsiteX1" fmla="*/ 41923 w 2199039"/>
              <a:gd name="connsiteY1" fmla="*/ 1304793 h 1799861"/>
              <a:gd name="connsiteX2" fmla="*/ 754342 w 2199039"/>
              <a:gd name="connsiteY2" fmla="*/ 1759066 h 1799861"/>
              <a:gd name="connsiteX3" fmla="*/ 2189505 w 2199039"/>
              <a:gd name="connsiteY3" fmla="*/ 344620 h 1799861"/>
              <a:gd name="connsiteX4" fmla="*/ 1322212 w 2199039"/>
              <a:gd name="connsiteY4" fmla="*/ 45212 h 1799861"/>
              <a:gd name="connsiteX5" fmla="*/ 217446 w 2199039"/>
              <a:gd name="connsiteY5" fmla="*/ 138131 h 1799861"/>
              <a:gd name="connsiteX0" fmla="*/ 217446 w 2211359"/>
              <a:gd name="connsiteY0" fmla="*/ 138131 h 1774341"/>
              <a:gd name="connsiteX1" fmla="*/ 41923 w 2211359"/>
              <a:gd name="connsiteY1" fmla="*/ 1304793 h 1774341"/>
              <a:gd name="connsiteX2" fmla="*/ 754342 w 2211359"/>
              <a:gd name="connsiteY2" fmla="*/ 1759066 h 1774341"/>
              <a:gd name="connsiteX3" fmla="*/ 1848783 w 2211359"/>
              <a:gd name="connsiteY3" fmla="*/ 809220 h 1774341"/>
              <a:gd name="connsiteX4" fmla="*/ 2189505 w 2211359"/>
              <a:gd name="connsiteY4" fmla="*/ 344620 h 1774341"/>
              <a:gd name="connsiteX5" fmla="*/ 1322212 w 2211359"/>
              <a:gd name="connsiteY5" fmla="*/ 45212 h 1774341"/>
              <a:gd name="connsiteX6" fmla="*/ 217446 w 2211359"/>
              <a:gd name="connsiteY6" fmla="*/ 138131 h 1774341"/>
              <a:gd name="connsiteX0" fmla="*/ 217446 w 2205786"/>
              <a:gd name="connsiteY0" fmla="*/ 138131 h 1759073"/>
              <a:gd name="connsiteX1" fmla="*/ 41923 w 2205786"/>
              <a:gd name="connsiteY1" fmla="*/ 1304793 h 1759073"/>
              <a:gd name="connsiteX2" fmla="*/ 754342 w 2205786"/>
              <a:gd name="connsiteY2" fmla="*/ 1759066 h 1759073"/>
              <a:gd name="connsiteX3" fmla="*/ 1353188 w 2205786"/>
              <a:gd name="connsiteY3" fmla="*/ 1315117 h 1759073"/>
              <a:gd name="connsiteX4" fmla="*/ 1848783 w 2205786"/>
              <a:gd name="connsiteY4" fmla="*/ 809220 h 1759073"/>
              <a:gd name="connsiteX5" fmla="*/ 2189505 w 2205786"/>
              <a:gd name="connsiteY5" fmla="*/ 344620 h 1759073"/>
              <a:gd name="connsiteX6" fmla="*/ 1322212 w 2205786"/>
              <a:gd name="connsiteY6" fmla="*/ 45212 h 1759073"/>
              <a:gd name="connsiteX7" fmla="*/ 217446 w 2205786"/>
              <a:gd name="connsiteY7" fmla="*/ 138131 h 1759073"/>
              <a:gd name="connsiteX0" fmla="*/ 217446 w 2664376"/>
              <a:gd name="connsiteY0" fmla="*/ 138131 h 1759073"/>
              <a:gd name="connsiteX1" fmla="*/ 41923 w 2664376"/>
              <a:gd name="connsiteY1" fmla="*/ 1304793 h 1759073"/>
              <a:gd name="connsiteX2" fmla="*/ 754342 w 2664376"/>
              <a:gd name="connsiteY2" fmla="*/ 1759066 h 1759073"/>
              <a:gd name="connsiteX3" fmla="*/ 1353188 w 2664376"/>
              <a:gd name="connsiteY3" fmla="*/ 1315117 h 1759073"/>
              <a:gd name="connsiteX4" fmla="*/ 2633477 w 2664376"/>
              <a:gd name="connsiteY4" fmla="*/ 974411 h 1759073"/>
              <a:gd name="connsiteX5" fmla="*/ 2189505 w 2664376"/>
              <a:gd name="connsiteY5" fmla="*/ 344620 h 1759073"/>
              <a:gd name="connsiteX6" fmla="*/ 1322212 w 2664376"/>
              <a:gd name="connsiteY6" fmla="*/ 45212 h 1759073"/>
              <a:gd name="connsiteX7" fmla="*/ 217446 w 2664376"/>
              <a:gd name="connsiteY7" fmla="*/ 138131 h 175907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40867"/>
              <a:gd name="connsiteY0" fmla="*/ 138131 h 1826435"/>
              <a:gd name="connsiteX1" fmla="*/ 41923 w 2640867"/>
              <a:gd name="connsiteY1" fmla="*/ 1304793 h 1826435"/>
              <a:gd name="connsiteX2" fmla="*/ 754342 w 2640867"/>
              <a:gd name="connsiteY2" fmla="*/ 1759066 h 1826435"/>
              <a:gd name="connsiteX3" fmla="*/ 1859108 w 2640867"/>
              <a:gd name="connsiteY3" fmla="*/ 1790040 h 1826435"/>
              <a:gd name="connsiteX4" fmla="*/ 2633477 w 2640867"/>
              <a:gd name="connsiteY4" fmla="*/ 974411 h 1826435"/>
              <a:gd name="connsiteX5" fmla="*/ 2189505 w 2640867"/>
              <a:gd name="connsiteY5" fmla="*/ 344620 h 1826435"/>
              <a:gd name="connsiteX6" fmla="*/ 1322212 w 2640867"/>
              <a:gd name="connsiteY6" fmla="*/ 45212 h 1826435"/>
              <a:gd name="connsiteX7" fmla="*/ 217446 w 2640867"/>
              <a:gd name="connsiteY7" fmla="*/ 138131 h 1826435"/>
              <a:gd name="connsiteX0" fmla="*/ 42183 w 3312246"/>
              <a:gd name="connsiteY0" fmla="*/ 42247 h 2391314"/>
              <a:gd name="connsiteX1" fmla="*/ 713302 w 3312246"/>
              <a:gd name="connsiteY1" fmla="*/ 1869672 h 2391314"/>
              <a:gd name="connsiteX2" fmla="*/ 1425721 w 3312246"/>
              <a:gd name="connsiteY2" fmla="*/ 2323945 h 2391314"/>
              <a:gd name="connsiteX3" fmla="*/ 2530487 w 3312246"/>
              <a:gd name="connsiteY3" fmla="*/ 2354919 h 2391314"/>
              <a:gd name="connsiteX4" fmla="*/ 3304856 w 3312246"/>
              <a:gd name="connsiteY4" fmla="*/ 1539290 h 2391314"/>
              <a:gd name="connsiteX5" fmla="*/ 2860884 w 3312246"/>
              <a:gd name="connsiteY5" fmla="*/ 909499 h 2391314"/>
              <a:gd name="connsiteX6" fmla="*/ 1993591 w 3312246"/>
              <a:gd name="connsiteY6" fmla="*/ 610091 h 2391314"/>
              <a:gd name="connsiteX7" fmla="*/ 42183 w 3312246"/>
              <a:gd name="connsiteY7" fmla="*/ 42247 h 2391314"/>
              <a:gd name="connsiteX0" fmla="*/ 42183 w 3312246"/>
              <a:gd name="connsiteY0" fmla="*/ 72300 h 2421367"/>
              <a:gd name="connsiteX1" fmla="*/ 713302 w 3312246"/>
              <a:gd name="connsiteY1" fmla="*/ 1899725 h 2421367"/>
              <a:gd name="connsiteX2" fmla="*/ 1425721 w 3312246"/>
              <a:gd name="connsiteY2" fmla="*/ 2353998 h 2421367"/>
              <a:gd name="connsiteX3" fmla="*/ 2530487 w 3312246"/>
              <a:gd name="connsiteY3" fmla="*/ 2384972 h 2421367"/>
              <a:gd name="connsiteX4" fmla="*/ 3304856 w 3312246"/>
              <a:gd name="connsiteY4" fmla="*/ 1569343 h 2421367"/>
              <a:gd name="connsiteX5" fmla="*/ 2860884 w 3312246"/>
              <a:gd name="connsiteY5" fmla="*/ 939552 h 2421367"/>
              <a:gd name="connsiteX6" fmla="*/ 1993591 w 3312246"/>
              <a:gd name="connsiteY6" fmla="*/ 640144 h 2421367"/>
              <a:gd name="connsiteX7" fmla="*/ 1374098 w 3312246"/>
              <a:gd name="connsiteY7" fmla="*/ 392358 h 2421367"/>
              <a:gd name="connsiteX8" fmla="*/ 42183 w 3312246"/>
              <a:gd name="connsiteY8" fmla="*/ 72300 h 2421367"/>
              <a:gd name="connsiteX0" fmla="*/ 17559 w 3287622"/>
              <a:gd name="connsiteY0" fmla="*/ 213587 h 2562654"/>
              <a:gd name="connsiteX1" fmla="*/ 688678 w 3287622"/>
              <a:gd name="connsiteY1" fmla="*/ 2041012 h 2562654"/>
              <a:gd name="connsiteX2" fmla="*/ 1401097 w 3287622"/>
              <a:gd name="connsiteY2" fmla="*/ 2495285 h 2562654"/>
              <a:gd name="connsiteX3" fmla="*/ 2505863 w 3287622"/>
              <a:gd name="connsiteY3" fmla="*/ 2526259 h 2562654"/>
              <a:gd name="connsiteX4" fmla="*/ 3280232 w 3287622"/>
              <a:gd name="connsiteY4" fmla="*/ 1710630 h 2562654"/>
              <a:gd name="connsiteX5" fmla="*/ 2836260 w 3287622"/>
              <a:gd name="connsiteY5" fmla="*/ 1080839 h 2562654"/>
              <a:gd name="connsiteX6" fmla="*/ 1968967 w 3287622"/>
              <a:gd name="connsiteY6" fmla="*/ 781431 h 2562654"/>
              <a:gd name="connsiteX7" fmla="*/ 1432074 w 3287622"/>
              <a:gd name="connsiteY7" fmla="*/ 100019 h 2562654"/>
              <a:gd name="connsiteX8" fmla="*/ 17559 w 3287622"/>
              <a:gd name="connsiteY8" fmla="*/ 213587 h 2562654"/>
              <a:gd name="connsiteX0" fmla="*/ 1611 w 3271674"/>
              <a:gd name="connsiteY0" fmla="*/ 342749 h 2691816"/>
              <a:gd name="connsiteX1" fmla="*/ 672730 w 3271674"/>
              <a:gd name="connsiteY1" fmla="*/ 2170174 h 2691816"/>
              <a:gd name="connsiteX2" fmla="*/ 1385149 w 3271674"/>
              <a:gd name="connsiteY2" fmla="*/ 2624447 h 2691816"/>
              <a:gd name="connsiteX3" fmla="*/ 2489915 w 3271674"/>
              <a:gd name="connsiteY3" fmla="*/ 2655421 h 2691816"/>
              <a:gd name="connsiteX4" fmla="*/ 3264284 w 3271674"/>
              <a:gd name="connsiteY4" fmla="*/ 1839792 h 2691816"/>
              <a:gd name="connsiteX5" fmla="*/ 2820312 w 3271674"/>
              <a:gd name="connsiteY5" fmla="*/ 1210001 h 2691816"/>
              <a:gd name="connsiteX6" fmla="*/ 1953019 w 3271674"/>
              <a:gd name="connsiteY6" fmla="*/ 910593 h 2691816"/>
              <a:gd name="connsiteX7" fmla="*/ 1416126 w 3271674"/>
              <a:gd name="connsiteY7" fmla="*/ 229181 h 2691816"/>
              <a:gd name="connsiteX8" fmla="*/ 868905 w 3271674"/>
              <a:gd name="connsiteY8" fmla="*/ 2045 h 2691816"/>
              <a:gd name="connsiteX9" fmla="*/ 1611 w 3271674"/>
              <a:gd name="connsiteY9" fmla="*/ 342749 h 2691816"/>
              <a:gd name="connsiteX0" fmla="*/ 339515 w 3609578"/>
              <a:gd name="connsiteY0" fmla="*/ 342749 h 2691816"/>
              <a:gd name="connsiteX1" fmla="*/ 29769 w 3609578"/>
              <a:gd name="connsiteY1" fmla="*/ 931243 h 2691816"/>
              <a:gd name="connsiteX2" fmla="*/ 1010634 w 3609578"/>
              <a:gd name="connsiteY2" fmla="*/ 2170174 h 2691816"/>
              <a:gd name="connsiteX3" fmla="*/ 1723053 w 3609578"/>
              <a:gd name="connsiteY3" fmla="*/ 2624447 h 2691816"/>
              <a:gd name="connsiteX4" fmla="*/ 2827819 w 3609578"/>
              <a:gd name="connsiteY4" fmla="*/ 2655421 h 2691816"/>
              <a:gd name="connsiteX5" fmla="*/ 3602188 w 3609578"/>
              <a:gd name="connsiteY5" fmla="*/ 1839792 h 2691816"/>
              <a:gd name="connsiteX6" fmla="*/ 3158216 w 3609578"/>
              <a:gd name="connsiteY6" fmla="*/ 1210001 h 2691816"/>
              <a:gd name="connsiteX7" fmla="*/ 2290923 w 3609578"/>
              <a:gd name="connsiteY7" fmla="*/ 910593 h 2691816"/>
              <a:gd name="connsiteX8" fmla="*/ 1754030 w 3609578"/>
              <a:gd name="connsiteY8" fmla="*/ 229181 h 2691816"/>
              <a:gd name="connsiteX9" fmla="*/ 1206809 w 3609578"/>
              <a:gd name="connsiteY9" fmla="*/ 2045 h 2691816"/>
              <a:gd name="connsiteX10" fmla="*/ 339515 w 3609578"/>
              <a:gd name="connsiteY10" fmla="*/ 342749 h 2691816"/>
              <a:gd name="connsiteX0" fmla="*/ 1178102 w 3580871"/>
              <a:gd name="connsiteY0" fmla="*/ 33869 h 2723640"/>
              <a:gd name="connsiteX1" fmla="*/ 1062 w 3580871"/>
              <a:gd name="connsiteY1" fmla="*/ 963067 h 2723640"/>
              <a:gd name="connsiteX2" fmla="*/ 981927 w 3580871"/>
              <a:gd name="connsiteY2" fmla="*/ 2201998 h 2723640"/>
              <a:gd name="connsiteX3" fmla="*/ 1694346 w 3580871"/>
              <a:gd name="connsiteY3" fmla="*/ 2656271 h 2723640"/>
              <a:gd name="connsiteX4" fmla="*/ 2799112 w 3580871"/>
              <a:gd name="connsiteY4" fmla="*/ 2687245 h 2723640"/>
              <a:gd name="connsiteX5" fmla="*/ 3573481 w 3580871"/>
              <a:gd name="connsiteY5" fmla="*/ 1871616 h 2723640"/>
              <a:gd name="connsiteX6" fmla="*/ 3129509 w 3580871"/>
              <a:gd name="connsiteY6" fmla="*/ 1241825 h 2723640"/>
              <a:gd name="connsiteX7" fmla="*/ 2262216 w 3580871"/>
              <a:gd name="connsiteY7" fmla="*/ 942417 h 2723640"/>
              <a:gd name="connsiteX8" fmla="*/ 1725323 w 3580871"/>
              <a:gd name="connsiteY8" fmla="*/ 261005 h 2723640"/>
              <a:gd name="connsiteX9" fmla="*/ 1178102 w 3580871"/>
              <a:gd name="connsiteY9" fmla="*/ 33869 h 2723640"/>
              <a:gd name="connsiteX0" fmla="*/ 1178102 w 3580871"/>
              <a:gd name="connsiteY0" fmla="*/ 33869 h 2723640"/>
              <a:gd name="connsiteX1" fmla="*/ 1062 w 3580871"/>
              <a:gd name="connsiteY1" fmla="*/ 963067 h 2723640"/>
              <a:gd name="connsiteX2" fmla="*/ 981927 w 3580871"/>
              <a:gd name="connsiteY2" fmla="*/ 2201998 h 2723640"/>
              <a:gd name="connsiteX3" fmla="*/ 1694346 w 3580871"/>
              <a:gd name="connsiteY3" fmla="*/ 2656271 h 2723640"/>
              <a:gd name="connsiteX4" fmla="*/ 2799112 w 3580871"/>
              <a:gd name="connsiteY4" fmla="*/ 2687245 h 2723640"/>
              <a:gd name="connsiteX5" fmla="*/ 3573481 w 3580871"/>
              <a:gd name="connsiteY5" fmla="*/ 1871616 h 2723640"/>
              <a:gd name="connsiteX6" fmla="*/ 3129509 w 3580871"/>
              <a:gd name="connsiteY6" fmla="*/ 1241825 h 2723640"/>
              <a:gd name="connsiteX7" fmla="*/ 2262216 w 3580871"/>
              <a:gd name="connsiteY7" fmla="*/ 942417 h 2723640"/>
              <a:gd name="connsiteX8" fmla="*/ 1725323 w 3580871"/>
              <a:gd name="connsiteY8" fmla="*/ 261005 h 2723640"/>
              <a:gd name="connsiteX9" fmla="*/ 1178102 w 3580871"/>
              <a:gd name="connsiteY9" fmla="*/ 33869 h 2723640"/>
              <a:gd name="connsiteX0" fmla="*/ 1178102 w 3580871"/>
              <a:gd name="connsiteY0" fmla="*/ 87 h 2689858"/>
              <a:gd name="connsiteX1" fmla="*/ 1062 w 3580871"/>
              <a:gd name="connsiteY1" fmla="*/ 929285 h 2689858"/>
              <a:gd name="connsiteX2" fmla="*/ 981927 w 3580871"/>
              <a:gd name="connsiteY2" fmla="*/ 2168216 h 2689858"/>
              <a:gd name="connsiteX3" fmla="*/ 1694346 w 3580871"/>
              <a:gd name="connsiteY3" fmla="*/ 2622489 h 2689858"/>
              <a:gd name="connsiteX4" fmla="*/ 2799112 w 3580871"/>
              <a:gd name="connsiteY4" fmla="*/ 2653463 h 2689858"/>
              <a:gd name="connsiteX5" fmla="*/ 3573481 w 3580871"/>
              <a:gd name="connsiteY5" fmla="*/ 1837834 h 2689858"/>
              <a:gd name="connsiteX6" fmla="*/ 3129509 w 3580871"/>
              <a:gd name="connsiteY6" fmla="*/ 1208043 h 2689858"/>
              <a:gd name="connsiteX7" fmla="*/ 2262216 w 3580871"/>
              <a:gd name="connsiteY7" fmla="*/ 908635 h 2689858"/>
              <a:gd name="connsiteX8" fmla="*/ 1725323 w 3580871"/>
              <a:gd name="connsiteY8" fmla="*/ 227223 h 2689858"/>
              <a:gd name="connsiteX9" fmla="*/ 1178102 w 3580871"/>
              <a:gd name="connsiteY9" fmla="*/ 87 h 2689858"/>
              <a:gd name="connsiteX0" fmla="*/ 1178102 w 3580871"/>
              <a:gd name="connsiteY0" fmla="*/ 0 h 2689771"/>
              <a:gd name="connsiteX1" fmla="*/ 1062 w 3580871"/>
              <a:gd name="connsiteY1" fmla="*/ 929198 h 2689771"/>
              <a:gd name="connsiteX2" fmla="*/ 981927 w 3580871"/>
              <a:gd name="connsiteY2" fmla="*/ 2168129 h 2689771"/>
              <a:gd name="connsiteX3" fmla="*/ 1694346 w 3580871"/>
              <a:gd name="connsiteY3" fmla="*/ 2622402 h 2689771"/>
              <a:gd name="connsiteX4" fmla="*/ 2799112 w 3580871"/>
              <a:gd name="connsiteY4" fmla="*/ 2653376 h 2689771"/>
              <a:gd name="connsiteX5" fmla="*/ 3573481 w 3580871"/>
              <a:gd name="connsiteY5" fmla="*/ 1837747 h 2689771"/>
              <a:gd name="connsiteX6" fmla="*/ 3129509 w 3580871"/>
              <a:gd name="connsiteY6" fmla="*/ 1207956 h 2689771"/>
              <a:gd name="connsiteX7" fmla="*/ 2262216 w 3580871"/>
              <a:gd name="connsiteY7" fmla="*/ 908548 h 2689771"/>
              <a:gd name="connsiteX8" fmla="*/ 1725323 w 3580871"/>
              <a:gd name="connsiteY8" fmla="*/ 227136 h 2689771"/>
              <a:gd name="connsiteX9" fmla="*/ 1178102 w 3580871"/>
              <a:gd name="connsiteY9" fmla="*/ 0 h 2689771"/>
              <a:gd name="connsiteX0" fmla="*/ 1201777 w 3604546"/>
              <a:gd name="connsiteY0" fmla="*/ 0 h 2689771"/>
              <a:gd name="connsiteX1" fmla="*/ 24737 w 3604546"/>
              <a:gd name="connsiteY1" fmla="*/ 929198 h 2689771"/>
              <a:gd name="connsiteX2" fmla="*/ 448059 w 3604546"/>
              <a:gd name="connsiteY2" fmla="*/ 1651908 h 2689771"/>
              <a:gd name="connsiteX3" fmla="*/ 1005602 w 3604546"/>
              <a:gd name="connsiteY3" fmla="*/ 2168129 h 2689771"/>
              <a:gd name="connsiteX4" fmla="*/ 1718021 w 3604546"/>
              <a:gd name="connsiteY4" fmla="*/ 2622402 h 2689771"/>
              <a:gd name="connsiteX5" fmla="*/ 2822787 w 3604546"/>
              <a:gd name="connsiteY5" fmla="*/ 2653376 h 2689771"/>
              <a:gd name="connsiteX6" fmla="*/ 3597156 w 3604546"/>
              <a:gd name="connsiteY6" fmla="*/ 1837747 h 2689771"/>
              <a:gd name="connsiteX7" fmla="*/ 3153184 w 3604546"/>
              <a:gd name="connsiteY7" fmla="*/ 1207956 h 2689771"/>
              <a:gd name="connsiteX8" fmla="*/ 2285891 w 3604546"/>
              <a:gd name="connsiteY8" fmla="*/ 908548 h 2689771"/>
              <a:gd name="connsiteX9" fmla="*/ 1748998 w 3604546"/>
              <a:gd name="connsiteY9" fmla="*/ 227136 h 2689771"/>
              <a:gd name="connsiteX10" fmla="*/ 1201777 w 3604546"/>
              <a:gd name="connsiteY10" fmla="*/ 0 h 2689771"/>
              <a:gd name="connsiteX0" fmla="*/ 1232130 w 3634899"/>
              <a:gd name="connsiteY0" fmla="*/ 0 h 2689771"/>
              <a:gd name="connsiteX1" fmla="*/ 55090 w 3634899"/>
              <a:gd name="connsiteY1" fmla="*/ 929198 h 2689771"/>
              <a:gd name="connsiteX2" fmla="*/ 199639 w 3634899"/>
              <a:gd name="connsiteY2" fmla="*/ 1693206 h 2689771"/>
              <a:gd name="connsiteX3" fmla="*/ 1035955 w 3634899"/>
              <a:gd name="connsiteY3" fmla="*/ 2168129 h 2689771"/>
              <a:gd name="connsiteX4" fmla="*/ 1748374 w 3634899"/>
              <a:gd name="connsiteY4" fmla="*/ 2622402 h 2689771"/>
              <a:gd name="connsiteX5" fmla="*/ 2853140 w 3634899"/>
              <a:gd name="connsiteY5" fmla="*/ 2653376 h 2689771"/>
              <a:gd name="connsiteX6" fmla="*/ 3627509 w 3634899"/>
              <a:gd name="connsiteY6" fmla="*/ 1837747 h 2689771"/>
              <a:gd name="connsiteX7" fmla="*/ 3183537 w 3634899"/>
              <a:gd name="connsiteY7" fmla="*/ 1207956 h 2689771"/>
              <a:gd name="connsiteX8" fmla="*/ 2316244 w 3634899"/>
              <a:gd name="connsiteY8" fmla="*/ 908548 h 2689771"/>
              <a:gd name="connsiteX9" fmla="*/ 1779351 w 3634899"/>
              <a:gd name="connsiteY9" fmla="*/ 227136 h 2689771"/>
              <a:gd name="connsiteX10" fmla="*/ 1232130 w 3634899"/>
              <a:gd name="connsiteY10" fmla="*/ 0 h 2689771"/>
              <a:gd name="connsiteX0" fmla="*/ 1232130 w 3634899"/>
              <a:gd name="connsiteY0" fmla="*/ 0 h 2689771"/>
              <a:gd name="connsiteX1" fmla="*/ 55090 w 3634899"/>
              <a:gd name="connsiteY1" fmla="*/ 929198 h 2689771"/>
              <a:gd name="connsiteX2" fmla="*/ 199639 w 3634899"/>
              <a:gd name="connsiteY2" fmla="*/ 1693206 h 2689771"/>
              <a:gd name="connsiteX3" fmla="*/ 1035955 w 3634899"/>
              <a:gd name="connsiteY3" fmla="*/ 2168129 h 2689771"/>
              <a:gd name="connsiteX4" fmla="*/ 1748374 w 3634899"/>
              <a:gd name="connsiteY4" fmla="*/ 2622402 h 2689771"/>
              <a:gd name="connsiteX5" fmla="*/ 2853140 w 3634899"/>
              <a:gd name="connsiteY5" fmla="*/ 2653376 h 2689771"/>
              <a:gd name="connsiteX6" fmla="*/ 3627509 w 3634899"/>
              <a:gd name="connsiteY6" fmla="*/ 1837747 h 2689771"/>
              <a:gd name="connsiteX7" fmla="*/ 3183537 w 3634899"/>
              <a:gd name="connsiteY7" fmla="*/ 1207956 h 2689771"/>
              <a:gd name="connsiteX8" fmla="*/ 2316244 w 3634899"/>
              <a:gd name="connsiteY8" fmla="*/ 908548 h 2689771"/>
              <a:gd name="connsiteX9" fmla="*/ 1779351 w 3634899"/>
              <a:gd name="connsiteY9" fmla="*/ 227136 h 2689771"/>
              <a:gd name="connsiteX10" fmla="*/ 1232130 w 3634899"/>
              <a:gd name="connsiteY10" fmla="*/ 0 h 2689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634899" h="2689771">
                <a:moveTo>
                  <a:pt x="1232130" y="0"/>
                </a:moveTo>
                <a:cubicBezTo>
                  <a:pt x="748579" y="3441"/>
                  <a:pt x="180710" y="653880"/>
                  <a:pt x="55090" y="929198"/>
                </a:cubicBezTo>
                <a:cubicBezTo>
                  <a:pt x="-70530" y="1204516"/>
                  <a:pt x="36162" y="1486718"/>
                  <a:pt x="199639" y="1693206"/>
                </a:cubicBezTo>
                <a:cubicBezTo>
                  <a:pt x="363117" y="1899695"/>
                  <a:pt x="777833" y="2013263"/>
                  <a:pt x="1035955" y="2168129"/>
                </a:cubicBezTo>
                <a:cubicBezTo>
                  <a:pt x="1294077" y="2322995"/>
                  <a:pt x="1445510" y="2541528"/>
                  <a:pt x="1748374" y="2622402"/>
                </a:cubicBezTo>
                <a:cubicBezTo>
                  <a:pt x="2051238" y="2703277"/>
                  <a:pt x="2598459" y="2708440"/>
                  <a:pt x="2853140" y="2653376"/>
                </a:cubicBezTo>
                <a:cubicBezTo>
                  <a:pt x="3107821" y="2598312"/>
                  <a:pt x="3570722" y="2154362"/>
                  <a:pt x="3627509" y="1837747"/>
                </a:cubicBezTo>
                <a:cubicBezTo>
                  <a:pt x="3684296" y="1521132"/>
                  <a:pt x="3402081" y="1362823"/>
                  <a:pt x="3183537" y="1207956"/>
                </a:cubicBezTo>
                <a:cubicBezTo>
                  <a:pt x="2964993" y="1053090"/>
                  <a:pt x="2550275" y="1072018"/>
                  <a:pt x="2316244" y="908548"/>
                </a:cubicBezTo>
                <a:cubicBezTo>
                  <a:pt x="2082213" y="745078"/>
                  <a:pt x="1965199" y="357912"/>
                  <a:pt x="1779351" y="227136"/>
                </a:cubicBezTo>
                <a:cubicBezTo>
                  <a:pt x="1593503" y="96360"/>
                  <a:pt x="1509183" y="6884"/>
                  <a:pt x="1232130" y="0"/>
                </a:cubicBezTo>
                <a:close/>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38" name="Oval 37"/>
          <p:cNvSpPr/>
          <p:nvPr/>
        </p:nvSpPr>
        <p:spPr>
          <a:xfrm>
            <a:off x="5867400" y="3657600"/>
            <a:ext cx="228600" cy="228600"/>
          </a:xfrm>
          <a:prstGeom prst="ellipse">
            <a:avLst/>
          </a:prstGeom>
          <a:solidFill>
            <a:srgbClr val="80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2079257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smtClean="0"/>
              <a:t>Search</a:t>
            </a:r>
            <a:r>
              <a:rPr lang="en-US" spc="-305" dirty="0"/>
              <a:t>: Basic idea</a:t>
            </a:r>
          </a:p>
        </p:txBody>
      </p:sp>
      <p:sp>
        <p:nvSpPr>
          <p:cNvPr id="6" name="Oval 5"/>
          <p:cNvSpPr/>
          <p:nvPr/>
        </p:nvSpPr>
        <p:spPr>
          <a:xfrm>
            <a:off x="5257800" y="30480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5105400" y="4267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p:nvPr/>
        </p:nvSpPr>
        <p:spPr>
          <a:xfrm>
            <a:off x="5715000" y="46482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Oval 8"/>
          <p:cNvSpPr/>
          <p:nvPr/>
        </p:nvSpPr>
        <p:spPr>
          <a:xfrm>
            <a:off x="6324600" y="29718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Oval 9"/>
          <p:cNvSpPr/>
          <p:nvPr/>
        </p:nvSpPr>
        <p:spPr>
          <a:xfrm>
            <a:off x="6629400" y="3886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Oval 10"/>
          <p:cNvSpPr/>
          <p:nvPr/>
        </p:nvSpPr>
        <p:spPr>
          <a:xfrm>
            <a:off x="6858000" y="47244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Oval 11"/>
          <p:cNvSpPr/>
          <p:nvPr/>
        </p:nvSpPr>
        <p:spPr>
          <a:xfrm>
            <a:off x="7620000" y="38862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Oval 12"/>
          <p:cNvSpPr/>
          <p:nvPr/>
        </p:nvSpPr>
        <p:spPr>
          <a:xfrm>
            <a:off x="7162800" y="32004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Oval 13"/>
          <p:cNvSpPr/>
          <p:nvPr/>
        </p:nvSpPr>
        <p:spPr>
          <a:xfrm>
            <a:off x="4038600" y="29718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Oval 14"/>
          <p:cNvSpPr/>
          <p:nvPr/>
        </p:nvSpPr>
        <p:spPr>
          <a:xfrm>
            <a:off x="4191000" y="37338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Oval 15"/>
          <p:cNvSpPr/>
          <p:nvPr/>
        </p:nvSpPr>
        <p:spPr>
          <a:xfrm>
            <a:off x="4267200" y="47244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Oval 19"/>
          <p:cNvSpPr/>
          <p:nvPr/>
        </p:nvSpPr>
        <p:spPr>
          <a:xfrm>
            <a:off x="5791200" y="22860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Oval 20"/>
          <p:cNvSpPr/>
          <p:nvPr/>
        </p:nvSpPr>
        <p:spPr>
          <a:xfrm>
            <a:off x="5257800" y="20574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3" name="Straight Arrow Connector 22"/>
          <p:cNvCxnSpPr>
            <a:endCxn id="6" idx="5"/>
          </p:cNvCxnSpPr>
          <p:nvPr/>
        </p:nvCxnSpPr>
        <p:spPr>
          <a:xfrm flipH="1" flipV="1">
            <a:off x="5452922" y="3243122"/>
            <a:ext cx="4479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5" name="Straight Arrow Connector 24"/>
          <p:cNvCxnSpPr>
            <a:stCxn id="6" idx="7"/>
            <a:endCxn id="20" idx="4"/>
          </p:cNvCxnSpPr>
          <p:nvPr/>
        </p:nvCxnSpPr>
        <p:spPr>
          <a:xfrm flipV="1">
            <a:off x="5452922" y="2514600"/>
            <a:ext cx="452578" cy="5668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a:endCxn id="9" idx="3"/>
          </p:cNvCxnSpPr>
          <p:nvPr/>
        </p:nvCxnSpPr>
        <p:spPr>
          <a:xfrm flipV="1">
            <a:off x="6062522" y="3166922"/>
            <a:ext cx="295556" cy="5241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a:endCxn id="7" idx="7"/>
          </p:cNvCxnSpPr>
          <p:nvPr/>
        </p:nvCxnSpPr>
        <p:spPr>
          <a:xfrm flipH="1">
            <a:off x="5300522" y="3852722"/>
            <a:ext cx="6003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3" name="Straight Arrow Connector 32"/>
          <p:cNvCxnSpPr>
            <a:endCxn id="8" idx="0"/>
          </p:cNvCxnSpPr>
          <p:nvPr/>
        </p:nvCxnSpPr>
        <p:spPr>
          <a:xfrm flipH="1">
            <a:off x="5829300" y="3886200"/>
            <a:ext cx="15240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5" name="Straight Arrow Connector 34"/>
          <p:cNvCxnSpPr>
            <a:endCxn id="10" idx="1"/>
          </p:cNvCxnSpPr>
          <p:nvPr/>
        </p:nvCxnSpPr>
        <p:spPr>
          <a:xfrm>
            <a:off x="6096000" y="3771900"/>
            <a:ext cx="566878" cy="1477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0" name="Straight Arrow Connector 39"/>
          <p:cNvCxnSpPr>
            <a:stCxn id="10" idx="4"/>
            <a:endCxn id="11" idx="1"/>
          </p:cNvCxnSpPr>
          <p:nvPr/>
        </p:nvCxnSpPr>
        <p:spPr>
          <a:xfrm>
            <a:off x="6743700" y="4114800"/>
            <a:ext cx="147778" cy="6430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2" name="Straight Arrow Connector 41"/>
          <p:cNvCxnSpPr>
            <a:stCxn id="10" idx="0"/>
            <a:endCxn id="13" idx="3"/>
          </p:cNvCxnSpPr>
          <p:nvPr/>
        </p:nvCxnSpPr>
        <p:spPr>
          <a:xfrm flipV="1">
            <a:off x="6743700" y="3395522"/>
            <a:ext cx="452578" cy="4906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4" name="Straight Arrow Connector 43"/>
          <p:cNvCxnSpPr>
            <a:stCxn id="10" idx="6"/>
            <a:endCxn id="12" idx="2"/>
          </p:cNvCxnSpPr>
          <p:nvPr/>
        </p:nvCxnSpPr>
        <p:spPr>
          <a:xfrm>
            <a:off x="6858000" y="4000500"/>
            <a:ext cx="762000"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0" name="Straight Arrow Connector 49"/>
          <p:cNvCxnSpPr>
            <a:stCxn id="6" idx="0"/>
            <a:endCxn id="21" idx="4"/>
          </p:cNvCxnSpPr>
          <p:nvPr/>
        </p:nvCxnSpPr>
        <p:spPr>
          <a:xfrm flipV="1">
            <a:off x="5372100" y="2286000"/>
            <a:ext cx="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2" name="Straight Arrow Connector 51"/>
          <p:cNvCxnSpPr>
            <a:stCxn id="6" idx="2"/>
            <a:endCxn id="14" idx="6"/>
          </p:cNvCxnSpPr>
          <p:nvPr/>
        </p:nvCxnSpPr>
        <p:spPr>
          <a:xfrm flipH="1" flipV="1">
            <a:off x="4267200" y="3086100"/>
            <a:ext cx="990600" cy="762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5" name="Straight Arrow Connector 54"/>
          <p:cNvCxnSpPr>
            <a:stCxn id="6" idx="3"/>
            <a:endCxn id="15" idx="6"/>
          </p:cNvCxnSpPr>
          <p:nvPr/>
        </p:nvCxnSpPr>
        <p:spPr>
          <a:xfrm flipH="1">
            <a:off x="4419600" y="3243122"/>
            <a:ext cx="871678" cy="6049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7" name="Straight Arrow Connector 56"/>
          <p:cNvCxnSpPr>
            <a:stCxn id="7" idx="3"/>
            <a:endCxn id="16" idx="7"/>
          </p:cNvCxnSpPr>
          <p:nvPr/>
        </p:nvCxnSpPr>
        <p:spPr>
          <a:xfrm flipH="1">
            <a:off x="4462322" y="4462322"/>
            <a:ext cx="676556" cy="2955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61" name="Freeform 60"/>
          <p:cNvSpPr/>
          <p:nvPr/>
        </p:nvSpPr>
        <p:spPr>
          <a:xfrm>
            <a:off x="4153757" y="2157806"/>
            <a:ext cx="3613879" cy="2768936"/>
          </a:xfrm>
          <a:custGeom>
            <a:avLst/>
            <a:gdLst>
              <a:gd name="connsiteX0" fmla="*/ 64954 w 1510638"/>
              <a:gd name="connsiteY0" fmla="*/ 196546 h 1597234"/>
              <a:gd name="connsiteX1" fmla="*/ 1149070 w 1510638"/>
              <a:gd name="connsiteY1" fmla="*/ 1590344 h 1597234"/>
              <a:gd name="connsiteX2" fmla="*/ 1510442 w 1510638"/>
              <a:gd name="connsiteY2" fmla="*/ 702443 h 1597234"/>
              <a:gd name="connsiteX3" fmla="*/ 1180045 w 1510638"/>
              <a:gd name="connsiteY3" fmla="*/ 31356 h 1597234"/>
              <a:gd name="connsiteX4" fmla="*/ 75279 w 1510638"/>
              <a:gd name="connsiteY4" fmla="*/ 124275 h 1597234"/>
              <a:gd name="connsiteX5" fmla="*/ 95929 w 1510638"/>
              <a:gd name="connsiteY5" fmla="*/ 248168 h 1597234"/>
              <a:gd name="connsiteX0" fmla="*/ 131766 w 1643766"/>
              <a:gd name="connsiteY0" fmla="*/ 196546 h 1321409"/>
              <a:gd name="connsiteX1" fmla="*/ 49167 w 1643766"/>
              <a:gd name="connsiteY1" fmla="*/ 1311584 h 1321409"/>
              <a:gd name="connsiteX2" fmla="*/ 1577254 w 1643766"/>
              <a:gd name="connsiteY2" fmla="*/ 702443 h 1321409"/>
              <a:gd name="connsiteX3" fmla="*/ 1246857 w 1643766"/>
              <a:gd name="connsiteY3" fmla="*/ 31356 h 1321409"/>
              <a:gd name="connsiteX4" fmla="*/ 142091 w 1643766"/>
              <a:gd name="connsiteY4" fmla="*/ 124275 h 1321409"/>
              <a:gd name="connsiteX5" fmla="*/ 162741 w 1643766"/>
              <a:gd name="connsiteY5" fmla="*/ 248168 h 1321409"/>
              <a:gd name="connsiteX0" fmla="*/ 167794 w 1679794"/>
              <a:gd name="connsiteY0" fmla="*/ 210329 h 1335192"/>
              <a:gd name="connsiteX1" fmla="*/ 85195 w 1679794"/>
              <a:gd name="connsiteY1" fmla="*/ 1325367 h 1335192"/>
              <a:gd name="connsiteX2" fmla="*/ 1613282 w 1679794"/>
              <a:gd name="connsiteY2" fmla="*/ 716226 h 1335192"/>
              <a:gd name="connsiteX3" fmla="*/ 1282885 w 1679794"/>
              <a:gd name="connsiteY3" fmla="*/ 45139 h 1335192"/>
              <a:gd name="connsiteX4" fmla="*/ 178119 w 1679794"/>
              <a:gd name="connsiteY4" fmla="*/ 138058 h 1335192"/>
              <a:gd name="connsiteX5" fmla="*/ 2596 w 1679794"/>
              <a:gd name="connsiteY5" fmla="*/ 757524 h 1335192"/>
              <a:gd name="connsiteX0" fmla="*/ 232147 w 1744147"/>
              <a:gd name="connsiteY0" fmla="*/ 210329 h 1325659"/>
              <a:gd name="connsiteX1" fmla="*/ 66949 w 1744147"/>
              <a:gd name="connsiteY1" fmla="*/ 788498 h 1325659"/>
              <a:gd name="connsiteX2" fmla="*/ 149548 w 1744147"/>
              <a:gd name="connsiteY2" fmla="*/ 1325367 h 1325659"/>
              <a:gd name="connsiteX3" fmla="*/ 1677635 w 1744147"/>
              <a:gd name="connsiteY3" fmla="*/ 716226 h 1325659"/>
              <a:gd name="connsiteX4" fmla="*/ 1347238 w 1744147"/>
              <a:gd name="connsiteY4" fmla="*/ 45139 h 1325659"/>
              <a:gd name="connsiteX5" fmla="*/ 242472 w 1744147"/>
              <a:gd name="connsiteY5" fmla="*/ 138058 h 1325659"/>
              <a:gd name="connsiteX6" fmla="*/ 66949 w 1744147"/>
              <a:gd name="connsiteY6" fmla="*/ 757524 h 1325659"/>
              <a:gd name="connsiteX0" fmla="*/ 167795 w 1638455"/>
              <a:gd name="connsiteY0" fmla="*/ 210329 h 1759128"/>
              <a:gd name="connsiteX1" fmla="*/ 2597 w 1638455"/>
              <a:gd name="connsiteY1" fmla="*/ 788498 h 1759128"/>
              <a:gd name="connsiteX2" fmla="*/ 715016 w 1638455"/>
              <a:gd name="connsiteY2" fmla="*/ 1758993 h 1759128"/>
              <a:gd name="connsiteX3" fmla="*/ 1613283 w 1638455"/>
              <a:gd name="connsiteY3" fmla="*/ 716226 h 1759128"/>
              <a:gd name="connsiteX4" fmla="*/ 1282886 w 1638455"/>
              <a:gd name="connsiteY4" fmla="*/ 45139 h 1759128"/>
              <a:gd name="connsiteX5" fmla="*/ 178120 w 1638455"/>
              <a:gd name="connsiteY5" fmla="*/ 138058 h 1759128"/>
              <a:gd name="connsiteX6" fmla="*/ 2597 w 1638455"/>
              <a:gd name="connsiteY6" fmla="*/ 757524 h 1759128"/>
              <a:gd name="connsiteX0" fmla="*/ 0 w 1801057"/>
              <a:gd name="connsiteY0" fmla="*/ 354871 h 1759128"/>
              <a:gd name="connsiteX1" fmla="*/ 165199 w 1801057"/>
              <a:gd name="connsiteY1" fmla="*/ 788498 h 1759128"/>
              <a:gd name="connsiteX2" fmla="*/ 877618 w 1801057"/>
              <a:gd name="connsiteY2" fmla="*/ 1758993 h 1759128"/>
              <a:gd name="connsiteX3" fmla="*/ 1775885 w 1801057"/>
              <a:gd name="connsiteY3" fmla="*/ 716226 h 1759128"/>
              <a:gd name="connsiteX4" fmla="*/ 1445488 w 1801057"/>
              <a:gd name="connsiteY4" fmla="*/ 45139 h 1759128"/>
              <a:gd name="connsiteX5" fmla="*/ 340722 w 1801057"/>
              <a:gd name="connsiteY5" fmla="*/ 138058 h 1759128"/>
              <a:gd name="connsiteX6" fmla="*/ 165199 w 1801057"/>
              <a:gd name="connsiteY6" fmla="*/ 757524 h 1759128"/>
              <a:gd name="connsiteX0" fmla="*/ 175523 w 1976580"/>
              <a:gd name="connsiteY0" fmla="*/ 338127 h 1742384"/>
              <a:gd name="connsiteX1" fmla="*/ 340722 w 1976580"/>
              <a:gd name="connsiteY1" fmla="*/ 771754 h 1742384"/>
              <a:gd name="connsiteX2" fmla="*/ 1053141 w 1976580"/>
              <a:gd name="connsiteY2" fmla="*/ 1742249 h 1742384"/>
              <a:gd name="connsiteX3" fmla="*/ 1951408 w 1976580"/>
              <a:gd name="connsiteY3" fmla="*/ 699482 h 1742384"/>
              <a:gd name="connsiteX4" fmla="*/ 1621011 w 1976580"/>
              <a:gd name="connsiteY4" fmla="*/ 28395 h 1742384"/>
              <a:gd name="connsiteX5" fmla="*/ 516245 w 1976580"/>
              <a:gd name="connsiteY5" fmla="*/ 121314 h 1742384"/>
              <a:gd name="connsiteX6" fmla="*/ 0 w 1976580"/>
              <a:gd name="connsiteY6" fmla="*/ 90341 h 1742384"/>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7" fmla="*/ 0 w 1801057"/>
              <a:gd name="connsiteY7" fmla="*/ 342889 h 1747146"/>
              <a:gd name="connsiteX0" fmla="*/ 1001 w 1802058"/>
              <a:gd name="connsiteY0" fmla="*/ 34288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342889 h 1747146"/>
              <a:gd name="connsiteX0" fmla="*/ 1001 w 1802058"/>
              <a:gd name="connsiteY0" fmla="*/ 87975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879759 h 1747146"/>
              <a:gd name="connsiteX0" fmla="*/ 0 w 1780407"/>
              <a:gd name="connsiteY0" fmla="*/ 332565 h 1747146"/>
              <a:gd name="connsiteX1" fmla="*/ 144549 w 1780407"/>
              <a:gd name="connsiteY1" fmla="*/ 776516 h 1747146"/>
              <a:gd name="connsiteX2" fmla="*/ 856968 w 1780407"/>
              <a:gd name="connsiteY2" fmla="*/ 1747011 h 1747146"/>
              <a:gd name="connsiteX3" fmla="*/ 1755235 w 1780407"/>
              <a:gd name="connsiteY3" fmla="*/ 704244 h 1747146"/>
              <a:gd name="connsiteX4" fmla="*/ 1424838 w 1780407"/>
              <a:gd name="connsiteY4" fmla="*/ 33157 h 1747146"/>
              <a:gd name="connsiteX5" fmla="*/ 320072 w 1780407"/>
              <a:gd name="connsiteY5" fmla="*/ 126076 h 1747146"/>
              <a:gd name="connsiteX6" fmla="*/ 0 w 1780407"/>
              <a:gd name="connsiteY6" fmla="*/ 332565 h 1747146"/>
              <a:gd name="connsiteX0" fmla="*/ 0 w 1780407"/>
              <a:gd name="connsiteY0" fmla="*/ 332565 h 1763397"/>
              <a:gd name="connsiteX1" fmla="*/ 144549 w 1780407"/>
              <a:gd name="connsiteY1" fmla="*/ 1292738 h 1763397"/>
              <a:gd name="connsiteX2" fmla="*/ 856968 w 1780407"/>
              <a:gd name="connsiteY2" fmla="*/ 1747011 h 1763397"/>
              <a:gd name="connsiteX3" fmla="*/ 1755235 w 1780407"/>
              <a:gd name="connsiteY3" fmla="*/ 704244 h 1763397"/>
              <a:gd name="connsiteX4" fmla="*/ 1424838 w 1780407"/>
              <a:gd name="connsiteY4" fmla="*/ 33157 h 1763397"/>
              <a:gd name="connsiteX5" fmla="*/ 320072 w 1780407"/>
              <a:gd name="connsiteY5" fmla="*/ 126076 h 1763397"/>
              <a:gd name="connsiteX6" fmla="*/ 0 w 1780407"/>
              <a:gd name="connsiteY6" fmla="*/ 332565 h 1763397"/>
              <a:gd name="connsiteX0" fmla="*/ 0 w 1780407"/>
              <a:gd name="connsiteY0" fmla="*/ 332565 h 1769716"/>
              <a:gd name="connsiteX1" fmla="*/ 144549 w 1780407"/>
              <a:gd name="connsiteY1" fmla="*/ 1292738 h 1769716"/>
              <a:gd name="connsiteX2" fmla="*/ 856968 w 1780407"/>
              <a:gd name="connsiteY2" fmla="*/ 1747011 h 1769716"/>
              <a:gd name="connsiteX3" fmla="*/ 1755235 w 1780407"/>
              <a:gd name="connsiteY3" fmla="*/ 704244 h 1769716"/>
              <a:gd name="connsiteX4" fmla="*/ 1424838 w 1780407"/>
              <a:gd name="connsiteY4" fmla="*/ 33157 h 1769716"/>
              <a:gd name="connsiteX5" fmla="*/ 320072 w 1780407"/>
              <a:gd name="connsiteY5" fmla="*/ 126076 h 1769716"/>
              <a:gd name="connsiteX6" fmla="*/ 0 w 1780407"/>
              <a:gd name="connsiteY6" fmla="*/ 332565 h 1769716"/>
              <a:gd name="connsiteX0" fmla="*/ 0 w 1780407"/>
              <a:gd name="connsiteY0" fmla="*/ 332565 h 1770380"/>
              <a:gd name="connsiteX1" fmla="*/ 144549 w 1780407"/>
              <a:gd name="connsiteY1" fmla="*/ 1292738 h 1770380"/>
              <a:gd name="connsiteX2" fmla="*/ 856968 w 1780407"/>
              <a:gd name="connsiteY2" fmla="*/ 1747011 h 1770380"/>
              <a:gd name="connsiteX3" fmla="*/ 1755235 w 1780407"/>
              <a:gd name="connsiteY3" fmla="*/ 704244 h 1770380"/>
              <a:gd name="connsiteX4" fmla="*/ 1424838 w 1780407"/>
              <a:gd name="connsiteY4" fmla="*/ 33157 h 1770380"/>
              <a:gd name="connsiteX5" fmla="*/ 320072 w 1780407"/>
              <a:gd name="connsiteY5" fmla="*/ 126076 h 1770380"/>
              <a:gd name="connsiteX6" fmla="*/ 0 w 1780407"/>
              <a:gd name="connsiteY6" fmla="*/ 332565 h 1770380"/>
              <a:gd name="connsiteX0" fmla="*/ 0 w 1751930"/>
              <a:gd name="connsiteY0" fmla="*/ 352362 h 1775716"/>
              <a:gd name="connsiteX1" fmla="*/ 144549 w 1751930"/>
              <a:gd name="connsiteY1" fmla="*/ 1312535 h 1775716"/>
              <a:gd name="connsiteX2" fmla="*/ 856968 w 1751930"/>
              <a:gd name="connsiteY2" fmla="*/ 1766808 h 1775716"/>
              <a:gd name="connsiteX3" fmla="*/ 1724260 w 1751930"/>
              <a:gd name="connsiteY3" fmla="*/ 1002801 h 1775716"/>
              <a:gd name="connsiteX4" fmla="*/ 1424838 w 1751930"/>
              <a:gd name="connsiteY4" fmla="*/ 52954 h 1775716"/>
              <a:gd name="connsiteX5" fmla="*/ 320072 w 1751930"/>
              <a:gd name="connsiteY5" fmla="*/ 145873 h 1775716"/>
              <a:gd name="connsiteX6" fmla="*/ 0 w 1751930"/>
              <a:gd name="connsiteY6" fmla="*/ 352362 h 1775716"/>
              <a:gd name="connsiteX0" fmla="*/ 217446 w 1649304"/>
              <a:gd name="connsiteY0" fmla="*/ 182496 h 1810581"/>
              <a:gd name="connsiteX1" fmla="*/ 41923 w 1649304"/>
              <a:gd name="connsiteY1" fmla="*/ 1349158 h 1810581"/>
              <a:gd name="connsiteX2" fmla="*/ 754342 w 1649304"/>
              <a:gd name="connsiteY2" fmla="*/ 1803431 h 1810581"/>
              <a:gd name="connsiteX3" fmla="*/ 1621634 w 1649304"/>
              <a:gd name="connsiteY3" fmla="*/ 1039424 h 1810581"/>
              <a:gd name="connsiteX4" fmla="*/ 1322212 w 1649304"/>
              <a:gd name="connsiteY4" fmla="*/ 89577 h 1810581"/>
              <a:gd name="connsiteX5" fmla="*/ 217446 w 1649304"/>
              <a:gd name="connsiteY5" fmla="*/ 182496 h 1810581"/>
              <a:gd name="connsiteX0" fmla="*/ 217446 w 2199039"/>
              <a:gd name="connsiteY0" fmla="*/ 138131 h 1799861"/>
              <a:gd name="connsiteX1" fmla="*/ 41923 w 2199039"/>
              <a:gd name="connsiteY1" fmla="*/ 1304793 h 1799861"/>
              <a:gd name="connsiteX2" fmla="*/ 754342 w 2199039"/>
              <a:gd name="connsiteY2" fmla="*/ 1759066 h 1799861"/>
              <a:gd name="connsiteX3" fmla="*/ 2189505 w 2199039"/>
              <a:gd name="connsiteY3" fmla="*/ 344620 h 1799861"/>
              <a:gd name="connsiteX4" fmla="*/ 1322212 w 2199039"/>
              <a:gd name="connsiteY4" fmla="*/ 45212 h 1799861"/>
              <a:gd name="connsiteX5" fmla="*/ 217446 w 2199039"/>
              <a:gd name="connsiteY5" fmla="*/ 138131 h 1799861"/>
              <a:gd name="connsiteX0" fmla="*/ 217446 w 2211359"/>
              <a:gd name="connsiteY0" fmla="*/ 138131 h 1774341"/>
              <a:gd name="connsiteX1" fmla="*/ 41923 w 2211359"/>
              <a:gd name="connsiteY1" fmla="*/ 1304793 h 1774341"/>
              <a:gd name="connsiteX2" fmla="*/ 754342 w 2211359"/>
              <a:gd name="connsiteY2" fmla="*/ 1759066 h 1774341"/>
              <a:gd name="connsiteX3" fmla="*/ 1848783 w 2211359"/>
              <a:gd name="connsiteY3" fmla="*/ 809220 h 1774341"/>
              <a:gd name="connsiteX4" fmla="*/ 2189505 w 2211359"/>
              <a:gd name="connsiteY4" fmla="*/ 344620 h 1774341"/>
              <a:gd name="connsiteX5" fmla="*/ 1322212 w 2211359"/>
              <a:gd name="connsiteY5" fmla="*/ 45212 h 1774341"/>
              <a:gd name="connsiteX6" fmla="*/ 217446 w 2211359"/>
              <a:gd name="connsiteY6" fmla="*/ 138131 h 1774341"/>
              <a:gd name="connsiteX0" fmla="*/ 217446 w 2205786"/>
              <a:gd name="connsiteY0" fmla="*/ 138131 h 1759073"/>
              <a:gd name="connsiteX1" fmla="*/ 41923 w 2205786"/>
              <a:gd name="connsiteY1" fmla="*/ 1304793 h 1759073"/>
              <a:gd name="connsiteX2" fmla="*/ 754342 w 2205786"/>
              <a:gd name="connsiteY2" fmla="*/ 1759066 h 1759073"/>
              <a:gd name="connsiteX3" fmla="*/ 1353188 w 2205786"/>
              <a:gd name="connsiteY3" fmla="*/ 1315117 h 1759073"/>
              <a:gd name="connsiteX4" fmla="*/ 1848783 w 2205786"/>
              <a:gd name="connsiteY4" fmla="*/ 809220 h 1759073"/>
              <a:gd name="connsiteX5" fmla="*/ 2189505 w 2205786"/>
              <a:gd name="connsiteY5" fmla="*/ 344620 h 1759073"/>
              <a:gd name="connsiteX6" fmla="*/ 1322212 w 2205786"/>
              <a:gd name="connsiteY6" fmla="*/ 45212 h 1759073"/>
              <a:gd name="connsiteX7" fmla="*/ 217446 w 2205786"/>
              <a:gd name="connsiteY7" fmla="*/ 138131 h 1759073"/>
              <a:gd name="connsiteX0" fmla="*/ 217446 w 2664376"/>
              <a:gd name="connsiteY0" fmla="*/ 138131 h 1759073"/>
              <a:gd name="connsiteX1" fmla="*/ 41923 w 2664376"/>
              <a:gd name="connsiteY1" fmla="*/ 1304793 h 1759073"/>
              <a:gd name="connsiteX2" fmla="*/ 754342 w 2664376"/>
              <a:gd name="connsiteY2" fmla="*/ 1759066 h 1759073"/>
              <a:gd name="connsiteX3" fmla="*/ 1353188 w 2664376"/>
              <a:gd name="connsiteY3" fmla="*/ 1315117 h 1759073"/>
              <a:gd name="connsiteX4" fmla="*/ 2633477 w 2664376"/>
              <a:gd name="connsiteY4" fmla="*/ 974411 h 1759073"/>
              <a:gd name="connsiteX5" fmla="*/ 2189505 w 2664376"/>
              <a:gd name="connsiteY5" fmla="*/ 344620 h 1759073"/>
              <a:gd name="connsiteX6" fmla="*/ 1322212 w 2664376"/>
              <a:gd name="connsiteY6" fmla="*/ 45212 h 1759073"/>
              <a:gd name="connsiteX7" fmla="*/ 217446 w 2664376"/>
              <a:gd name="connsiteY7" fmla="*/ 138131 h 175907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40867"/>
              <a:gd name="connsiteY0" fmla="*/ 138131 h 1826435"/>
              <a:gd name="connsiteX1" fmla="*/ 41923 w 2640867"/>
              <a:gd name="connsiteY1" fmla="*/ 1304793 h 1826435"/>
              <a:gd name="connsiteX2" fmla="*/ 754342 w 2640867"/>
              <a:gd name="connsiteY2" fmla="*/ 1759066 h 1826435"/>
              <a:gd name="connsiteX3" fmla="*/ 1859108 w 2640867"/>
              <a:gd name="connsiteY3" fmla="*/ 1790040 h 1826435"/>
              <a:gd name="connsiteX4" fmla="*/ 2633477 w 2640867"/>
              <a:gd name="connsiteY4" fmla="*/ 974411 h 1826435"/>
              <a:gd name="connsiteX5" fmla="*/ 2189505 w 2640867"/>
              <a:gd name="connsiteY5" fmla="*/ 344620 h 1826435"/>
              <a:gd name="connsiteX6" fmla="*/ 1322212 w 2640867"/>
              <a:gd name="connsiteY6" fmla="*/ 45212 h 1826435"/>
              <a:gd name="connsiteX7" fmla="*/ 217446 w 2640867"/>
              <a:gd name="connsiteY7" fmla="*/ 138131 h 1826435"/>
              <a:gd name="connsiteX0" fmla="*/ 42183 w 3312246"/>
              <a:gd name="connsiteY0" fmla="*/ 42247 h 2391314"/>
              <a:gd name="connsiteX1" fmla="*/ 713302 w 3312246"/>
              <a:gd name="connsiteY1" fmla="*/ 1869672 h 2391314"/>
              <a:gd name="connsiteX2" fmla="*/ 1425721 w 3312246"/>
              <a:gd name="connsiteY2" fmla="*/ 2323945 h 2391314"/>
              <a:gd name="connsiteX3" fmla="*/ 2530487 w 3312246"/>
              <a:gd name="connsiteY3" fmla="*/ 2354919 h 2391314"/>
              <a:gd name="connsiteX4" fmla="*/ 3304856 w 3312246"/>
              <a:gd name="connsiteY4" fmla="*/ 1539290 h 2391314"/>
              <a:gd name="connsiteX5" fmla="*/ 2860884 w 3312246"/>
              <a:gd name="connsiteY5" fmla="*/ 909499 h 2391314"/>
              <a:gd name="connsiteX6" fmla="*/ 1993591 w 3312246"/>
              <a:gd name="connsiteY6" fmla="*/ 610091 h 2391314"/>
              <a:gd name="connsiteX7" fmla="*/ 42183 w 3312246"/>
              <a:gd name="connsiteY7" fmla="*/ 42247 h 2391314"/>
              <a:gd name="connsiteX0" fmla="*/ 42183 w 3312246"/>
              <a:gd name="connsiteY0" fmla="*/ 72300 h 2421367"/>
              <a:gd name="connsiteX1" fmla="*/ 713302 w 3312246"/>
              <a:gd name="connsiteY1" fmla="*/ 1899725 h 2421367"/>
              <a:gd name="connsiteX2" fmla="*/ 1425721 w 3312246"/>
              <a:gd name="connsiteY2" fmla="*/ 2353998 h 2421367"/>
              <a:gd name="connsiteX3" fmla="*/ 2530487 w 3312246"/>
              <a:gd name="connsiteY3" fmla="*/ 2384972 h 2421367"/>
              <a:gd name="connsiteX4" fmla="*/ 3304856 w 3312246"/>
              <a:gd name="connsiteY4" fmla="*/ 1569343 h 2421367"/>
              <a:gd name="connsiteX5" fmla="*/ 2860884 w 3312246"/>
              <a:gd name="connsiteY5" fmla="*/ 939552 h 2421367"/>
              <a:gd name="connsiteX6" fmla="*/ 1993591 w 3312246"/>
              <a:gd name="connsiteY6" fmla="*/ 640144 h 2421367"/>
              <a:gd name="connsiteX7" fmla="*/ 1374098 w 3312246"/>
              <a:gd name="connsiteY7" fmla="*/ 392358 h 2421367"/>
              <a:gd name="connsiteX8" fmla="*/ 42183 w 3312246"/>
              <a:gd name="connsiteY8" fmla="*/ 72300 h 2421367"/>
              <a:gd name="connsiteX0" fmla="*/ 17559 w 3287622"/>
              <a:gd name="connsiteY0" fmla="*/ 213587 h 2562654"/>
              <a:gd name="connsiteX1" fmla="*/ 688678 w 3287622"/>
              <a:gd name="connsiteY1" fmla="*/ 2041012 h 2562654"/>
              <a:gd name="connsiteX2" fmla="*/ 1401097 w 3287622"/>
              <a:gd name="connsiteY2" fmla="*/ 2495285 h 2562654"/>
              <a:gd name="connsiteX3" fmla="*/ 2505863 w 3287622"/>
              <a:gd name="connsiteY3" fmla="*/ 2526259 h 2562654"/>
              <a:gd name="connsiteX4" fmla="*/ 3280232 w 3287622"/>
              <a:gd name="connsiteY4" fmla="*/ 1710630 h 2562654"/>
              <a:gd name="connsiteX5" fmla="*/ 2836260 w 3287622"/>
              <a:gd name="connsiteY5" fmla="*/ 1080839 h 2562654"/>
              <a:gd name="connsiteX6" fmla="*/ 1968967 w 3287622"/>
              <a:gd name="connsiteY6" fmla="*/ 781431 h 2562654"/>
              <a:gd name="connsiteX7" fmla="*/ 1432074 w 3287622"/>
              <a:gd name="connsiteY7" fmla="*/ 100019 h 2562654"/>
              <a:gd name="connsiteX8" fmla="*/ 17559 w 3287622"/>
              <a:gd name="connsiteY8" fmla="*/ 213587 h 2562654"/>
              <a:gd name="connsiteX0" fmla="*/ 1611 w 3271674"/>
              <a:gd name="connsiteY0" fmla="*/ 342749 h 2691816"/>
              <a:gd name="connsiteX1" fmla="*/ 672730 w 3271674"/>
              <a:gd name="connsiteY1" fmla="*/ 2170174 h 2691816"/>
              <a:gd name="connsiteX2" fmla="*/ 1385149 w 3271674"/>
              <a:gd name="connsiteY2" fmla="*/ 2624447 h 2691816"/>
              <a:gd name="connsiteX3" fmla="*/ 2489915 w 3271674"/>
              <a:gd name="connsiteY3" fmla="*/ 2655421 h 2691816"/>
              <a:gd name="connsiteX4" fmla="*/ 3264284 w 3271674"/>
              <a:gd name="connsiteY4" fmla="*/ 1839792 h 2691816"/>
              <a:gd name="connsiteX5" fmla="*/ 2820312 w 3271674"/>
              <a:gd name="connsiteY5" fmla="*/ 1210001 h 2691816"/>
              <a:gd name="connsiteX6" fmla="*/ 1953019 w 3271674"/>
              <a:gd name="connsiteY6" fmla="*/ 910593 h 2691816"/>
              <a:gd name="connsiteX7" fmla="*/ 1416126 w 3271674"/>
              <a:gd name="connsiteY7" fmla="*/ 229181 h 2691816"/>
              <a:gd name="connsiteX8" fmla="*/ 868905 w 3271674"/>
              <a:gd name="connsiteY8" fmla="*/ 2045 h 2691816"/>
              <a:gd name="connsiteX9" fmla="*/ 1611 w 3271674"/>
              <a:gd name="connsiteY9" fmla="*/ 342749 h 2691816"/>
              <a:gd name="connsiteX0" fmla="*/ 339515 w 3609578"/>
              <a:gd name="connsiteY0" fmla="*/ 342749 h 2691816"/>
              <a:gd name="connsiteX1" fmla="*/ 29769 w 3609578"/>
              <a:gd name="connsiteY1" fmla="*/ 931243 h 2691816"/>
              <a:gd name="connsiteX2" fmla="*/ 1010634 w 3609578"/>
              <a:gd name="connsiteY2" fmla="*/ 2170174 h 2691816"/>
              <a:gd name="connsiteX3" fmla="*/ 1723053 w 3609578"/>
              <a:gd name="connsiteY3" fmla="*/ 2624447 h 2691816"/>
              <a:gd name="connsiteX4" fmla="*/ 2827819 w 3609578"/>
              <a:gd name="connsiteY4" fmla="*/ 2655421 h 2691816"/>
              <a:gd name="connsiteX5" fmla="*/ 3602188 w 3609578"/>
              <a:gd name="connsiteY5" fmla="*/ 1839792 h 2691816"/>
              <a:gd name="connsiteX6" fmla="*/ 3158216 w 3609578"/>
              <a:gd name="connsiteY6" fmla="*/ 1210001 h 2691816"/>
              <a:gd name="connsiteX7" fmla="*/ 2290923 w 3609578"/>
              <a:gd name="connsiteY7" fmla="*/ 910593 h 2691816"/>
              <a:gd name="connsiteX8" fmla="*/ 1754030 w 3609578"/>
              <a:gd name="connsiteY8" fmla="*/ 229181 h 2691816"/>
              <a:gd name="connsiteX9" fmla="*/ 1206809 w 3609578"/>
              <a:gd name="connsiteY9" fmla="*/ 2045 h 2691816"/>
              <a:gd name="connsiteX10" fmla="*/ 339515 w 3609578"/>
              <a:gd name="connsiteY10" fmla="*/ 342749 h 2691816"/>
              <a:gd name="connsiteX0" fmla="*/ 1178102 w 3580871"/>
              <a:gd name="connsiteY0" fmla="*/ 33869 h 2723640"/>
              <a:gd name="connsiteX1" fmla="*/ 1062 w 3580871"/>
              <a:gd name="connsiteY1" fmla="*/ 963067 h 2723640"/>
              <a:gd name="connsiteX2" fmla="*/ 981927 w 3580871"/>
              <a:gd name="connsiteY2" fmla="*/ 2201998 h 2723640"/>
              <a:gd name="connsiteX3" fmla="*/ 1694346 w 3580871"/>
              <a:gd name="connsiteY3" fmla="*/ 2656271 h 2723640"/>
              <a:gd name="connsiteX4" fmla="*/ 2799112 w 3580871"/>
              <a:gd name="connsiteY4" fmla="*/ 2687245 h 2723640"/>
              <a:gd name="connsiteX5" fmla="*/ 3573481 w 3580871"/>
              <a:gd name="connsiteY5" fmla="*/ 1871616 h 2723640"/>
              <a:gd name="connsiteX6" fmla="*/ 3129509 w 3580871"/>
              <a:gd name="connsiteY6" fmla="*/ 1241825 h 2723640"/>
              <a:gd name="connsiteX7" fmla="*/ 2262216 w 3580871"/>
              <a:gd name="connsiteY7" fmla="*/ 942417 h 2723640"/>
              <a:gd name="connsiteX8" fmla="*/ 1725323 w 3580871"/>
              <a:gd name="connsiteY8" fmla="*/ 261005 h 2723640"/>
              <a:gd name="connsiteX9" fmla="*/ 1178102 w 3580871"/>
              <a:gd name="connsiteY9" fmla="*/ 33869 h 2723640"/>
              <a:gd name="connsiteX0" fmla="*/ 1178102 w 3580871"/>
              <a:gd name="connsiteY0" fmla="*/ 33869 h 2723640"/>
              <a:gd name="connsiteX1" fmla="*/ 1062 w 3580871"/>
              <a:gd name="connsiteY1" fmla="*/ 963067 h 2723640"/>
              <a:gd name="connsiteX2" fmla="*/ 981927 w 3580871"/>
              <a:gd name="connsiteY2" fmla="*/ 2201998 h 2723640"/>
              <a:gd name="connsiteX3" fmla="*/ 1694346 w 3580871"/>
              <a:gd name="connsiteY3" fmla="*/ 2656271 h 2723640"/>
              <a:gd name="connsiteX4" fmla="*/ 2799112 w 3580871"/>
              <a:gd name="connsiteY4" fmla="*/ 2687245 h 2723640"/>
              <a:gd name="connsiteX5" fmla="*/ 3573481 w 3580871"/>
              <a:gd name="connsiteY5" fmla="*/ 1871616 h 2723640"/>
              <a:gd name="connsiteX6" fmla="*/ 3129509 w 3580871"/>
              <a:gd name="connsiteY6" fmla="*/ 1241825 h 2723640"/>
              <a:gd name="connsiteX7" fmla="*/ 2262216 w 3580871"/>
              <a:gd name="connsiteY7" fmla="*/ 942417 h 2723640"/>
              <a:gd name="connsiteX8" fmla="*/ 1725323 w 3580871"/>
              <a:gd name="connsiteY8" fmla="*/ 261005 h 2723640"/>
              <a:gd name="connsiteX9" fmla="*/ 1178102 w 3580871"/>
              <a:gd name="connsiteY9" fmla="*/ 33869 h 2723640"/>
              <a:gd name="connsiteX0" fmla="*/ 1178102 w 3580871"/>
              <a:gd name="connsiteY0" fmla="*/ 87 h 2689858"/>
              <a:gd name="connsiteX1" fmla="*/ 1062 w 3580871"/>
              <a:gd name="connsiteY1" fmla="*/ 929285 h 2689858"/>
              <a:gd name="connsiteX2" fmla="*/ 981927 w 3580871"/>
              <a:gd name="connsiteY2" fmla="*/ 2168216 h 2689858"/>
              <a:gd name="connsiteX3" fmla="*/ 1694346 w 3580871"/>
              <a:gd name="connsiteY3" fmla="*/ 2622489 h 2689858"/>
              <a:gd name="connsiteX4" fmla="*/ 2799112 w 3580871"/>
              <a:gd name="connsiteY4" fmla="*/ 2653463 h 2689858"/>
              <a:gd name="connsiteX5" fmla="*/ 3573481 w 3580871"/>
              <a:gd name="connsiteY5" fmla="*/ 1837834 h 2689858"/>
              <a:gd name="connsiteX6" fmla="*/ 3129509 w 3580871"/>
              <a:gd name="connsiteY6" fmla="*/ 1208043 h 2689858"/>
              <a:gd name="connsiteX7" fmla="*/ 2262216 w 3580871"/>
              <a:gd name="connsiteY7" fmla="*/ 908635 h 2689858"/>
              <a:gd name="connsiteX8" fmla="*/ 1725323 w 3580871"/>
              <a:gd name="connsiteY8" fmla="*/ 227223 h 2689858"/>
              <a:gd name="connsiteX9" fmla="*/ 1178102 w 3580871"/>
              <a:gd name="connsiteY9" fmla="*/ 87 h 2689858"/>
              <a:gd name="connsiteX0" fmla="*/ 1178102 w 3580871"/>
              <a:gd name="connsiteY0" fmla="*/ 0 h 2689771"/>
              <a:gd name="connsiteX1" fmla="*/ 1062 w 3580871"/>
              <a:gd name="connsiteY1" fmla="*/ 929198 h 2689771"/>
              <a:gd name="connsiteX2" fmla="*/ 981927 w 3580871"/>
              <a:gd name="connsiteY2" fmla="*/ 2168129 h 2689771"/>
              <a:gd name="connsiteX3" fmla="*/ 1694346 w 3580871"/>
              <a:gd name="connsiteY3" fmla="*/ 2622402 h 2689771"/>
              <a:gd name="connsiteX4" fmla="*/ 2799112 w 3580871"/>
              <a:gd name="connsiteY4" fmla="*/ 2653376 h 2689771"/>
              <a:gd name="connsiteX5" fmla="*/ 3573481 w 3580871"/>
              <a:gd name="connsiteY5" fmla="*/ 1837747 h 2689771"/>
              <a:gd name="connsiteX6" fmla="*/ 3129509 w 3580871"/>
              <a:gd name="connsiteY6" fmla="*/ 1207956 h 2689771"/>
              <a:gd name="connsiteX7" fmla="*/ 2262216 w 3580871"/>
              <a:gd name="connsiteY7" fmla="*/ 908548 h 2689771"/>
              <a:gd name="connsiteX8" fmla="*/ 1725323 w 3580871"/>
              <a:gd name="connsiteY8" fmla="*/ 227136 h 2689771"/>
              <a:gd name="connsiteX9" fmla="*/ 1178102 w 3580871"/>
              <a:gd name="connsiteY9" fmla="*/ 0 h 2689771"/>
              <a:gd name="connsiteX0" fmla="*/ 1201777 w 3604546"/>
              <a:gd name="connsiteY0" fmla="*/ 0 h 2689771"/>
              <a:gd name="connsiteX1" fmla="*/ 24737 w 3604546"/>
              <a:gd name="connsiteY1" fmla="*/ 929198 h 2689771"/>
              <a:gd name="connsiteX2" fmla="*/ 448059 w 3604546"/>
              <a:gd name="connsiteY2" fmla="*/ 1651908 h 2689771"/>
              <a:gd name="connsiteX3" fmla="*/ 1005602 w 3604546"/>
              <a:gd name="connsiteY3" fmla="*/ 2168129 h 2689771"/>
              <a:gd name="connsiteX4" fmla="*/ 1718021 w 3604546"/>
              <a:gd name="connsiteY4" fmla="*/ 2622402 h 2689771"/>
              <a:gd name="connsiteX5" fmla="*/ 2822787 w 3604546"/>
              <a:gd name="connsiteY5" fmla="*/ 2653376 h 2689771"/>
              <a:gd name="connsiteX6" fmla="*/ 3597156 w 3604546"/>
              <a:gd name="connsiteY6" fmla="*/ 1837747 h 2689771"/>
              <a:gd name="connsiteX7" fmla="*/ 3153184 w 3604546"/>
              <a:gd name="connsiteY7" fmla="*/ 1207956 h 2689771"/>
              <a:gd name="connsiteX8" fmla="*/ 2285891 w 3604546"/>
              <a:gd name="connsiteY8" fmla="*/ 908548 h 2689771"/>
              <a:gd name="connsiteX9" fmla="*/ 1748998 w 3604546"/>
              <a:gd name="connsiteY9" fmla="*/ 227136 h 2689771"/>
              <a:gd name="connsiteX10" fmla="*/ 1201777 w 3604546"/>
              <a:gd name="connsiteY10" fmla="*/ 0 h 2689771"/>
              <a:gd name="connsiteX0" fmla="*/ 1232130 w 3634899"/>
              <a:gd name="connsiteY0" fmla="*/ 0 h 2689771"/>
              <a:gd name="connsiteX1" fmla="*/ 55090 w 3634899"/>
              <a:gd name="connsiteY1" fmla="*/ 929198 h 2689771"/>
              <a:gd name="connsiteX2" fmla="*/ 199639 w 3634899"/>
              <a:gd name="connsiteY2" fmla="*/ 1693206 h 2689771"/>
              <a:gd name="connsiteX3" fmla="*/ 1035955 w 3634899"/>
              <a:gd name="connsiteY3" fmla="*/ 2168129 h 2689771"/>
              <a:gd name="connsiteX4" fmla="*/ 1748374 w 3634899"/>
              <a:gd name="connsiteY4" fmla="*/ 2622402 h 2689771"/>
              <a:gd name="connsiteX5" fmla="*/ 2853140 w 3634899"/>
              <a:gd name="connsiteY5" fmla="*/ 2653376 h 2689771"/>
              <a:gd name="connsiteX6" fmla="*/ 3627509 w 3634899"/>
              <a:gd name="connsiteY6" fmla="*/ 1837747 h 2689771"/>
              <a:gd name="connsiteX7" fmla="*/ 3183537 w 3634899"/>
              <a:gd name="connsiteY7" fmla="*/ 1207956 h 2689771"/>
              <a:gd name="connsiteX8" fmla="*/ 2316244 w 3634899"/>
              <a:gd name="connsiteY8" fmla="*/ 908548 h 2689771"/>
              <a:gd name="connsiteX9" fmla="*/ 1779351 w 3634899"/>
              <a:gd name="connsiteY9" fmla="*/ 227136 h 2689771"/>
              <a:gd name="connsiteX10" fmla="*/ 1232130 w 3634899"/>
              <a:gd name="connsiteY10" fmla="*/ 0 h 2689771"/>
              <a:gd name="connsiteX0" fmla="*/ 1232130 w 3634899"/>
              <a:gd name="connsiteY0" fmla="*/ 0 h 2689771"/>
              <a:gd name="connsiteX1" fmla="*/ 55090 w 3634899"/>
              <a:gd name="connsiteY1" fmla="*/ 929198 h 2689771"/>
              <a:gd name="connsiteX2" fmla="*/ 199639 w 3634899"/>
              <a:gd name="connsiteY2" fmla="*/ 1693206 h 2689771"/>
              <a:gd name="connsiteX3" fmla="*/ 1035955 w 3634899"/>
              <a:gd name="connsiteY3" fmla="*/ 2168129 h 2689771"/>
              <a:gd name="connsiteX4" fmla="*/ 1748374 w 3634899"/>
              <a:gd name="connsiteY4" fmla="*/ 2622402 h 2689771"/>
              <a:gd name="connsiteX5" fmla="*/ 2853140 w 3634899"/>
              <a:gd name="connsiteY5" fmla="*/ 2653376 h 2689771"/>
              <a:gd name="connsiteX6" fmla="*/ 3627509 w 3634899"/>
              <a:gd name="connsiteY6" fmla="*/ 1837747 h 2689771"/>
              <a:gd name="connsiteX7" fmla="*/ 3183537 w 3634899"/>
              <a:gd name="connsiteY7" fmla="*/ 1207956 h 2689771"/>
              <a:gd name="connsiteX8" fmla="*/ 2316244 w 3634899"/>
              <a:gd name="connsiteY8" fmla="*/ 908548 h 2689771"/>
              <a:gd name="connsiteX9" fmla="*/ 1779351 w 3634899"/>
              <a:gd name="connsiteY9" fmla="*/ 227136 h 2689771"/>
              <a:gd name="connsiteX10" fmla="*/ 1232130 w 3634899"/>
              <a:gd name="connsiteY10" fmla="*/ 0 h 2689771"/>
              <a:gd name="connsiteX0" fmla="*/ 1232130 w 3634899"/>
              <a:gd name="connsiteY0" fmla="*/ 0 h 2723541"/>
              <a:gd name="connsiteX1" fmla="*/ 55090 w 3634899"/>
              <a:gd name="connsiteY1" fmla="*/ 929198 h 2723541"/>
              <a:gd name="connsiteX2" fmla="*/ 199639 w 3634899"/>
              <a:gd name="connsiteY2" fmla="*/ 1693206 h 2723541"/>
              <a:gd name="connsiteX3" fmla="*/ 282236 w 3634899"/>
              <a:gd name="connsiteY3" fmla="*/ 2663701 h 2723541"/>
              <a:gd name="connsiteX4" fmla="*/ 1748374 w 3634899"/>
              <a:gd name="connsiteY4" fmla="*/ 2622402 h 2723541"/>
              <a:gd name="connsiteX5" fmla="*/ 2853140 w 3634899"/>
              <a:gd name="connsiteY5" fmla="*/ 2653376 h 2723541"/>
              <a:gd name="connsiteX6" fmla="*/ 3627509 w 3634899"/>
              <a:gd name="connsiteY6" fmla="*/ 1837747 h 2723541"/>
              <a:gd name="connsiteX7" fmla="*/ 3183537 w 3634899"/>
              <a:gd name="connsiteY7" fmla="*/ 1207956 h 2723541"/>
              <a:gd name="connsiteX8" fmla="*/ 2316244 w 3634899"/>
              <a:gd name="connsiteY8" fmla="*/ 908548 h 2723541"/>
              <a:gd name="connsiteX9" fmla="*/ 1779351 w 3634899"/>
              <a:gd name="connsiteY9" fmla="*/ 227136 h 2723541"/>
              <a:gd name="connsiteX10" fmla="*/ 1232130 w 3634899"/>
              <a:gd name="connsiteY10" fmla="*/ 0 h 2723541"/>
              <a:gd name="connsiteX0" fmla="*/ 1232130 w 3634899"/>
              <a:gd name="connsiteY0" fmla="*/ 0 h 2768936"/>
              <a:gd name="connsiteX1" fmla="*/ 55090 w 3634899"/>
              <a:gd name="connsiteY1" fmla="*/ 929198 h 2768936"/>
              <a:gd name="connsiteX2" fmla="*/ 199639 w 3634899"/>
              <a:gd name="connsiteY2" fmla="*/ 1693206 h 2768936"/>
              <a:gd name="connsiteX3" fmla="*/ 282236 w 3634899"/>
              <a:gd name="connsiteY3" fmla="*/ 2663701 h 2768936"/>
              <a:gd name="connsiteX4" fmla="*/ 1748374 w 3634899"/>
              <a:gd name="connsiteY4" fmla="*/ 2622402 h 2768936"/>
              <a:gd name="connsiteX5" fmla="*/ 2853140 w 3634899"/>
              <a:gd name="connsiteY5" fmla="*/ 2653376 h 2768936"/>
              <a:gd name="connsiteX6" fmla="*/ 3627509 w 3634899"/>
              <a:gd name="connsiteY6" fmla="*/ 1837747 h 2768936"/>
              <a:gd name="connsiteX7" fmla="*/ 3183537 w 3634899"/>
              <a:gd name="connsiteY7" fmla="*/ 1207956 h 2768936"/>
              <a:gd name="connsiteX8" fmla="*/ 2316244 w 3634899"/>
              <a:gd name="connsiteY8" fmla="*/ 908548 h 2768936"/>
              <a:gd name="connsiteX9" fmla="*/ 1779351 w 3634899"/>
              <a:gd name="connsiteY9" fmla="*/ 227136 h 2768936"/>
              <a:gd name="connsiteX10" fmla="*/ 1232130 w 3634899"/>
              <a:gd name="connsiteY10" fmla="*/ 0 h 2768936"/>
              <a:gd name="connsiteX0" fmla="*/ 1232130 w 3634899"/>
              <a:gd name="connsiteY0" fmla="*/ 0 h 2768936"/>
              <a:gd name="connsiteX1" fmla="*/ 55090 w 3634899"/>
              <a:gd name="connsiteY1" fmla="*/ 929198 h 2768936"/>
              <a:gd name="connsiteX2" fmla="*/ 199639 w 3634899"/>
              <a:gd name="connsiteY2" fmla="*/ 1693206 h 2768936"/>
              <a:gd name="connsiteX3" fmla="*/ 282236 w 3634899"/>
              <a:gd name="connsiteY3" fmla="*/ 2663701 h 2768936"/>
              <a:gd name="connsiteX4" fmla="*/ 1748374 w 3634899"/>
              <a:gd name="connsiteY4" fmla="*/ 2622402 h 2768936"/>
              <a:gd name="connsiteX5" fmla="*/ 2853140 w 3634899"/>
              <a:gd name="connsiteY5" fmla="*/ 2653376 h 2768936"/>
              <a:gd name="connsiteX6" fmla="*/ 3627509 w 3634899"/>
              <a:gd name="connsiteY6" fmla="*/ 1837747 h 2768936"/>
              <a:gd name="connsiteX7" fmla="*/ 3183537 w 3634899"/>
              <a:gd name="connsiteY7" fmla="*/ 1207956 h 2768936"/>
              <a:gd name="connsiteX8" fmla="*/ 2316244 w 3634899"/>
              <a:gd name="connsiteY8" fmla="*/ 908548 h 2768936"/>
              <a:gd name="connsiteX9" fmla="*/ 1779351 w 3634899"/>
              <a:gd name="connsiteY9" fmla="*/ 227136 h 2768936"/>
              <a:gd name="connsiteX10" fmla="*/ 1232130 w 3634899"/>
              <a:gd name="connsiteY10" fmla="*/ 0 h 2768936"/>
              <a:gd name="connsiteX0" fmla="*/ 1215232 w 3618001"/>
              <a:gd name="connsiteY0" fmla="*/ 0 h 2768936"/>
              <a:gd name="connsiteX1" fmla="*/ 38192 w 3618001"/>
              <a:gd name="connsiteY1" fmla="*/ 929198 h 2768936"/>
              <a:gd name="connsiteX2" fmla="*/ 182741 w 3618001"/>
              <a:gd name="connsiteY2" fmla="*/ 1693206 h 2768936"/>
              <a:gd name="connsiteX3" fmla="*/ 265338 w 3618001"/>
              <a:gd name="connsiteY3" fmla="*/ 2663701 h 2768936"/>
              <a:gd name="connsiteX4" fmla="*/ 1731476 w 3618001"/>
              <a:gd name="connsiteY4" fmla="*/ 2622402 h 2768936"/>
              <a:gd name="connsiteX5" fmla="*/ 2836242 w 3618001"/>
              <a:gd name="connsiteY5" fmla="*/ 2653376 h 2768936"/>
              <a:gd name="connsiteX6" fmla="*/ 3610611 w 3618001"/>
              <a:gd name="connsiteY6" fmla="*/ 1837747 h 2768936"/>
              <a:gd name="connsiteX7" fmla="*/ 3166639 w 3618001"/>
              <a:gd name="connsiteY7" fmla="*/ 1207956 h 2768936"/>
              <a:gd name="connsiteX8" fmla="*/ 2299346 w 3618001"/>
              <a:gd name="connsiteY8" fmla="*/ 908548 h 2768936"/>
              <a:gd name="connsiteX9" fmla="*/ 1762453 w 3618001"/>
              <a:gd name="connsiteY9" fmla="*/ 227136 h 2768936"/>
              <a:gd name="connsiteX10" fmla="*/ 1215232 w 3618001"/>
              <a:gd name="connsiteY10" fmla="*/ 0 h 2768936"/>
              <a:gd name="connsiteX0" fmla="*/ 1211110 w 3613879"/>
              <a:gd name="connsiteY0" fmla="*/ 0 h 2768936"/>
              <a:gd name="connsiteX1" fmla="*/ 34070 w 3613879"/>
              <a:gd name="connsiteY1" fmla="*/ 929198 h 2768936"/>
              <a:gd name="connsiteX2" fmla="*/ 178619 w 3613879"/>
              <a:gd name="connsiteY2" fmla="*/ 1693206 h 2768936"/>
              <a:gd name="connsiteX3" fmla="*/ 261216 w 3613879"/>
              <a:gd name="connsiteY3" fmla="*/ 2663701 h 2768936"/>
              <a:gd name="connsiteX4" fmla="*/ 1727354 w 3613879"/>
              <a:gd name="connsiteY4" fmla="*/ 2622402 h 2768936"/>
              <a:gd name="connsiteX5" fmla="*/ 2832120 w 3613879"/>
              <a:gd name="connsiteY5" fmla="*/ 2653376 h 2768936"/>
              <a:gd name="connsiteX6" fmla="*/ 3606489 w 3613879"/>
              <a:gd name="connsiteY6" fmla="*/ 1837747 h 2768936"/>
              <a:gd name="connsiteX7" fmla="*/ 3162517 w 3613879"/>
              <a:gd name="connsiteY7" fmla="*/ 1207956 h 2768936"/>
              <a:gd name="connsiteX8" fmla="*/ 2295224 w 3613879"/>
              <a:gd name="connsiteY8" fmla="*/ 908548 h 2768936"/>
              <a:gd name="connsiteX9" fmla="*/ 1758331 w 3613879"/>
              <a:gd name="connsiteY9" fmla="*/ 227136 h 2768936"/>
              <a:gd name="connsiteX10" fmla="*/ 1211110 w 3613879"/>
              <a:gd name="connsiteY10" fmla="*/ 0 h 27689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613879" h="2768936">
                <a:moveTo>
                  <a:pt x="1211110" y="0"/>
                </a:moveTo>
                <a:cubicBezTo>
                  <a:pt x="727559" y="3441"/>
                  <a:pt x="159690" y="653880"/>
                  <a:pt x="34070" y="929198"/>
                </a:cubicBezTo>
                <a:cubicBezTo>
                  <a:pt x="-91550" y="1204516"/>
                  <a:pt x="170014" y="1517690"/>
                  <a:pt x="178619" y="1693206"/>
                </a:cubicBezTo>
                <a:cubicBezTo>
                  <a:pt x="187224" y="1868722"/>
                  <a:pt x="-48530" y="2405591"/>
                  <a:pt x="261216" y="2663701"/>
                </a:cubicBezTo>
                <a:cubicBezTo>
                  <a:pt x="570962" y="2921811"/>
                  <a:pt x="1298870" y="2624123"/>
                  <a:pt x="1727354" y="2622402"/>
                </a:cubicBezTo>
                <a:cubicBezTo>
                  <a:pt x="2155838" y="2620681"/>
                  <a:pt x="2577439" y="2708440"/>
                  <a:pt x="2832120" y="2653376"/>
                </a:cubicBezTo>
                <a:cubicBezTo>
                  <a:pt x="3086801" y="2598312"/>
                  <a:pt x="3549702" y="2154362"/>
                  <a:pt x="3606489" y="1837747"/>
                </a:cubicBezTo>
                <a:cubicBezTo>
                  <a:pt x="3663276" y="1521132"/>
                  <a:pt x="3381061" y="1362823"/>
                  <a:pt x="3162517" y="1207956"/>
                </a:cubicBezTo>
                <a:cubicBezTo>
                  <a:pt x="2943973" y="1053090"/>
                  <a:pt x="2529255" y="1072018"/>
                  <a:pt x="2295224" y="908548"/>
                </a:cubicBezTo>
                <a:cubicBezTo>
                  <a:pt x="2061193" y="745078"/>
                  <a:pt x="1944179" y="357912"/>
                  <a:pt x="1758331" y="227136"/>
                </a:cubicBezTo>
                <a:cubicBezTo>
                  <a:pt x="1572483" y="96360"/>
                  <a:pt x="1488163" y="6884"/>
                  <a:pt x="1211110" y="0"/>
                </a:cubicBezTo>
                <a:close/>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39" name="Oval 38"/>
          <p:cNvSpPr/>
          <p:nvPr/>
        </p:nvSpPr>
        <p:spPr>
          <a:xfrm>
            <a:off x="5867400" y="3657600"/>
            <a:ext cx="228600" cy="228600"/>
          </a:xfrm>
          <a:prstGeom prst="ellipse">
            <a:avLst/>
          </a:prstGeom>
          <a:solidFill>
            <a:srgbClr val="80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2227523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smtClean="0"/>
              <a:t>Search</a:t>
            </a:r>
            <a:r>
              <a:rPr lang="en-US" spc="-305" dirty="0"/>
              <a:t>: Basic idea</a:t>
            </a:r>
          </a:p>
        </p:txBody>
      </p:sp>
      <p:sp>
        <p:nvSpPr>
          <p:cNvPr id="6" name="Oval 5"/>
          <p:cNvSpPr/>
          <p:nvPr/>
        </p:nvSpPr>
        <p:spPr>
          <a:xfrm>
            <a:off x="5257800" y="30480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5105400" y="4267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p:nvPr/>
        </p:nvSpPr>
        <p:spPr>
          <a:xfrm>
            <a:off x="5715000" y="4648200"/>
            <a:ext cx="228600" cy="228600"/>
          </a:xfrm>
          <a:prstGeom prst="ellipse">
            <a:avLst/>
          </a:prstGeom>
          <a:gradFill flip="none"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0" scaled="1"/>
            <a:tileRect/>
          </a:grad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Oval 8"/>
          <p:cNvSpPr/>
          <p:nvPr/>
        </p:nvSpPr>
        <p:spPr>
          <a:xfrm>
            <a:off x="6324600" y="29718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Oval 9"/>
          <p:cNvSpPr/>
          <p:nvPr/>
        </p:nvSpPr>
        <p:spPr>
          <a:xfrm>
            <a:off x="6629400" y="3886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Oval 10"/>
          <p:cNvSpPr/>
          <p:nvPr/>
        </p:nvSpPr>
        <p:spPr>
          <a:xfrm>
            <a:off x="6858000" y="47244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Oval 11"/>
          <p:cNvSpPr/>
          <p:nvPr/>
        </p:nvSpPr>
        <p:spPr>
          <a:xfrm>
            <a:off x="7620000" y="38862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Oval 12"/>
          <p:cNvSpPr/>
          <p:nvPr/>
        </p:nvSpPr>
        <p:spPr>
          <a:xfrm>
            <a:off x="7162800" y="32004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Oval 13"/>
          <p:cNvSpPr/>
          <p:nvPr/>
        </p:nvSpPr>
        <p:spPr>
          <a:xfrm>
            <a:off x="4038600" y="29718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Oval 14"/>
          <p:cNvSpPr/>
          <p:nvPr/>
        </p:nvSpPr>
        <p:spPr>
          <a:xfrm>
            <a:off x="4191000" y="37338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Oval 15"/>
          <p:cNvSpPr/>
          <p:nvPr/>
        </p:nvSpPr>
        <p:spPr>
          <a:xfrm>
            <a:off x="4267200" y="47244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Oval 19"/>
          <p:cNvSpPr/>
          <p:nvPr/>
        </p:nvSpPr>
        <p:spPr>
          <a:xfrm>
            <a:off x="5791200" y="22860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Oval 20"/>
          <p:cNvSpPr/>
          <p:nvPr/>
        </p:nvSpPr>
        <p:spPr>
          <a:xfrm>
            <a:off x="5257800" y="2057400"/>
            <a:ext cx="228600" cy="228600"/>
          </a:xfrm>
          <a:prstGeom prst="ellipse">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3" name="Straight Arrow Connector 22"/>
          <p:cNvCxnSpPr>
            <a:endCxn id="6" idx="5"/>
          </p:cNvCxnSpPr>
          <p:nvPr/>
        </p:nvCxnSpPr>
        <p:spPr>
          <a:xfrm flipH="1" flipV="1">
            <a:off x="5452922" y="3243122"/>
            <a:ext cx="4479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5" name="Straight Arrow Connector 24"/>
          <p:cNvCxnSpPr>
            <a:stCxn id="6" idx="7"/>
            <a:endCxn id="20" idx="4"/>
          </p:cNvCxnSpPr>
          <p:nvPr/>
        </p:nvCxnSpPr>
        <p:spPr>
          <a:xfrm flipV="1">
            <a:off x="5452922" y="2514600"/>
            <a:ext cx="452578" cy="5668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a:endCxn id="9" idx="3"/>
          </p:cNvCxnSpPr>
          <p:nvPr/>
        </p:nvCxnSpPr>
        <p:spPr>
          <a:xfrm flipV="1">
            <a:off x="6062522" y="3166922"/>
            <a:ext cx="295556" cy="5241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a:endCxn id="7" idx="7"/>
          </p:cNvCxnSpPr>
          <p:nvPr/>
        </p:nvCxnSpPr>
        <p:spPr>
          <a:xfrm flipH="1">
            <a:off x="5300522" y="3852722"/>
            <a:ext cx="6003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3" name="Straight Arrow Connector 32"/>
          <p:cNvCxnSpPr>
            <a:endCxn id="8" idx="0"/>
          </p:cNvCxnSpPr>
          <p:nvPr/>
        </p:nvCxnSpPr>
        <p:spPr>
          <a:xfrm flipH="1">
            <a:off x="5829300" y="3886200"/>
            <a:ext cx="15240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5" name="Straight Arrow Connector 34"/>
          <p:cNvCxnSpPr>
            <a:endCxn id="10" idx="1"/>
          </p:cNvCxnSpPr>
          <p:nvPr/>
        </p:nvCxnSpPr>
        <p:spPr>
          <a:xfrm>
            <a:off x="6096000" y="3771900"/>
            <a:ext cx="566878" cy="1477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0" name="Straight Arrow Connector 39"/>
          <p:cNvCxnSpPr>
            <a:stCxn id="10" idx="4"/>
            <a:endCxn id="11" idx="1"/>
          </p:cNvCxnSpPr>
          <p:nvPr/>
        </p:nvCxnSpPr>
        <p:spPr>
          <a:xfrm>
            <a:off x="6743700" y="4114800"/>
            <a:ext cx="147778" cy="6430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2" name="Straight Arrow Connector 41"/>
          <p:cNvCxnSpPr>
            <a:stCxn id="10" idx="0"/>
            <a:endCxn id="13" idx="3"/>
          </p:cNvCxnSpPr>
          <p:nvPr/>
        </p:nvCxnSpPr>
        <p:spPr>
          <a:xfrm flipV="1">
            <a:off x="6743700" y="3395522"/>
            <a:ext cx="452578" cy="4906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4" name="Straight Arrow Connector 43"/>
          <p:cNvCxnSpPr>
            <a:stCxn id="10" idx="6"/>
            <a:endCxn id="12" idx="2"/>
          </p:cNvCxnSpPr>
          <p:nvPr/>
        </p:nvCxnSpPr>
        <p:spPr>
          <a:xfrm>
            <a:off x="6858000" y="4000500"/>
            <a:ext cx="762000"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0" name="Straight Arrow Connector 49"/>
          <p:cNvCxnSpPr>
            <a:stCxn id="6" idx="0"/>
            <a:endCxn id="21" idx="4"/>
          </p:cNvCxnSpPr>
          <p:nvPr/>
        </p:nvCxnSpPr>
        <p:spPr>
          <a:xfrm flipV="1">
            <a:off x="5372100" y="2286000"/>
            <a:ext cx="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2" name="Straight Arrow Connector 51"/>
          <p:cNvCxnSpPr>
            <a:stCxn id="6" idx="2"/>
            <a:endCxn id="14" idx="6"/>
          </p:cNvCxnSpPr>
          <p:nvPr/>
        </p:nvCxnSpPr>
        <p:spPr>
          <a:xfrm flipH="1" flipV="1">
            <a:off x="4267200" y="3086100"/>
            <a:ext cx="990600" cy="762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5" name="Straight Arrow Connector 54"/>
          <p:cNvCxnSpPr>
            <a:stCxn id="6" idx="3"/>
            <a:endCxn id="15" idx="6"/>
          </p:cNvCxnSpPr>
          <p:nvPr/>
        </p:nvCxnSpPr>
        <p:spPr>
          <a:xfrm flipH="1">
            <a:off x="4419600" y="3243122"/>
            <a:ext cx="871678" cy="6049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7" name="Straight Arrow Connector 56"/>
          <p:cNvCxnSpPr>
            <a:stCxn id="7" idx="3"/>
            <a:endCxn id="16" idx="7"/>
          </p:cNvCxnSpPr>
          <p:nvPr/>
        </p:nvCxnSpPr>
        <p:spPr>
          <a:xfrm flipH="1">
            <a:off x="4462322" y="4462322"/>
            <a:ext cx="676556" cy="2955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61" name="Freeform 60"/>
          <p:cNvSpPr/>
          <p:nvPr/>
        </p:nvSpPr>
        <p:spPr>
          <a:xfrm>
            <a:off x="4153757" y="2157806"/>
            <a:ext cx="3613879" cy="2768936"/>
          </a:xfrm>
          <a:custGeom>
            <a:avLst/>
            <a:gdLst>
              <a:gd name="connsiteX0" fmla="*/ 64954 w 1510638"/>
              <a:gd name="connsiteY0" fmla="*/ 196546 h 1597234"/>
              <a:gd name="connsiteX1" fmla="*/ 1149070 w 1510638"/>
              <a:gd name="connsiteY1" fmla="*/ 1590344 h 1597234"/>
              <a:gd name="connsiteX2" fmla="*/ 1510442 w 1510638"/>
              <a:gd name="connsiteY2" fmla="*/ 702443 h 1597234"/>
              <a:gd name="connsiteX3" fmla="*/ 1180045 w 1510638"/>
              <a:gd name="connsiteY3" fmla="*/ 31356 h 1597234"/>
              <a:gd name="connsiteX4" fmla="*/ 75279 w 1510638"/>
              <a:gd name="connsiteY4" fmla="*/ 124275 h 1597234"/>
              <a:gd name="connsiteX5" fmla="*/ 95929 w 1510638"/>
              <a:gd name="connsiteY5" fmla="*/ 248168 h 1597234"/>
              <a:gd name="connsiteX0" fmla="*/ 131766 w 1643766"/>
              <a:gd name="connsiteY0" fmla="*/ 196546 h 1321409"/>
              <a:gd name="connsiteX1" fmla="*/ 49167 w 1643766"/>
              <a:gd name="connsiteY1" fmla="*/ 1311584 h 1321409"/>
              <a:gd name="connsiteX2" fmla="*/ 1577254 w 1643766"/>
              <a:gd name="connsiteY2" fmla="*/ 702443 h 1321409"/>
              <a:gd name="connsiteX3" fmla="*/ 1246857 w 1643766"/>
              <a:gd name="connsiteY3" fmla="*/ 31356 h 1321409"/>
              <a:gd name="connsiteX4" fmla="*/ 142091 w 1643766"/>
              <a:gd name="connsiteY4" fmla="*/ 124275 h 1321409"/>
              <a:gd name="connsiteX5" fmla="*/ 162741 w 1643766"/>
              <a:gd name="connsiteY5" fmla="*/ 248168 h 1321409"/>
              <a:gd name="connsiteX0" fmla="*/ 167794 w 1679794"/>
              <a:gd name="connsiteY0" fmla="*/ 210329 h 1335192"/>
              <a:gd name="connsiteX1" fmla="*/ 85195 w 1679794"/>
              <a:gd name="connsiteY1" fmla="*/ 1325367 h 1335192"/>
              <a:gd name="connsiteX2" fmla="*/ 1613282 w 1679794"/>
              <a:gd name="connsiteY2" fmla="*/ 716226 h 1335192"/>
              <a:gd name="connsiteX3" fmla="*/ 1282885 w 1679794"/>
              <a:gd name="connsiteY3" fmla="*/ 45139 h 1335192"/>
              <a:gd name="connsiteX4" fmla="*/ 178119 w 1679794"/>
              <a:gd name="connsiteY4" fmla="*/ 138058 h 1335192"/>
              <a:gd name="connsiteX5" fmla="*/ 2596 w 1679794"/>
              <a:gd name="connsiteY5" fmla="*/ 757524 h 1335192"/>
              <a:gd name="connsiteX0" fmla="*/ 232147 w 1744147"/>
              <a:gd name="connsiteY0" fmla="*/ 210329 h 1325659"/>
              <a:gd name="connsiteX1" fmla="*/ 66949 w 1744147"/>
              <a:gd name="connsiteY1" fmla="*/ 788498 h 1325659"/>
              <a:gd name="connsiteX2" fmla="*/ 149548 w 1744147"/>
              <a:gd name="connsiteY2" fmla="*/ 1325367 h 1325659"/>
              <a:gd name="connsiteX3" fmla="*/ 1677635 w 1744147"/>
              <a:gd name="connsiteY3" fmla="*/ 716226 h 1325659"/>
              <a:gd name="connsiteX4" fmla="*/ 1347238 w 1744147"/>
              <a:gd name="connsiteY4" fmla="*/ 45139 h 1325659"/>
              <a:gd name="connsiteX5" fmla="*/ 242472 w 1744147"/>
              <a:gd name="connsiteY5" fmla="*/ 138058 h 1325659"/>
              <a:gd name="connsiteX6" fmla="*/ 66949 w 1744147"/>
              <a:gd name="connsiteY6" fmla="*/ 757524 h 1325659"/>
              <a:gd name="connsiteX0" fmla="*/ 167795 w 1638455"/>
              <a:gd name="connsiteY0" fmla="*/ 210329 h 1759128"/>
              <a:gd name="connsiteX1" fmla="*/ 2597 w 1638455"/>
              <a:gd name="connsiteY1" fmla="*/ 788498 h 1759128"/>
              <a:gd name="connsiteX2" fmla="*/ 715016 w 1638455"/>
              <a:gd name="connsiteY2" fmla="*/ 1758993 h 1759128"/>
              <a:gd name="connsiteX3" fmla="*/ 1613283 w 1638455"/>
              <a:gd name="connsiteY3" fmla="*/ 716226 h 1759128"/>
              <a:gd name="connsiteX4" fmla="*/ 1282886 w 1638455"/>
              <a:gd name="connsiteY4" fmla="*/ 45139 h 1759128"/>
              <a:gd name="connsiteX5" fmla="*/ 178120 w 1638455"/>
              <a:gd name="connsiteY5" fmla="*/ 138058 h 1759128"/>
              <a:gd name="connsiteX6" fmla="*/ 2597 w 1638455"/>
              <a:gd name="connsiteY6" fmla="*/ 757524 h 1759128"/>
              <a:gd name="connsiteX0" fmla="*/ 0 w 1801057"/>
              <a:gd name="connsiteY0" fmla="*/ 354871 h 1759128"/>
              <a:gd name="connsiteX1" fmla="*/ 165199 w 1801057"/>
              <a:gd name="connsiteY1" fmla="*/ 788498 h 1759128"/>
              <a:gd name="connsiteX2" fmla="*/ 877618 w 1801057"/>
              <a:gd name="connsiteY2" fmla="*/ 1758993 h 1759128"/>
              <a:gd name="connsiteX3" fmla="*/ 1775885 w 1801057"/>
              <a:gd name="connsiteY3" fmla="*/ 716226 h 1759128"/>
              <a:gd name="connsiteX4" fmla="*/ 1445488 w 1801057"/>
              <a:gd name="connsiteY4" fmla="*/ 45139 h 1759128"/>
              <a:gd name="connsiteX5" fmla="*/ 340722 w 1801057"/>
              <a:gd name="connsiteY5" fmla="*/ 138058 h 1759128"/>
              <a:gd name="connsiteX6" fmla="*/ 165199 w 1801057"/>
              <a:gd name="connsiteY6" fmla="*/ 757524 h 1759128"/>
              <a:gd name="connsiteX0" fmla="*/ 175523 w 1976580"/>
              <a:gd name="connsiteY0" fmla="*/ 338127 h 1742384"/>
              <a:gd name="connsiteX1" fmla="*/ 340722 w 1976580"/>
              <a:gd name="connsiteY1" fmla="*/ 771754 h 1742384"/>
              <a:gd name="connsiteX2" fmla="*/ 1053141 w 1976580"/>
              <a:gd name="connsiteY2" fmla="*/ 1742249 h 1742384"/>
              <a:gd name="connsiteX3" fmla="*/ 1951408 w 1976580"/>
              <a:gd name="connsiteY3" fmla="*/ 699482 h 1742384"/>
              <a:gd name="connsiteX4" fmla="*/ 1621011 w 1976580"/>
              <a:gd name="connsiteY4" fmla="*/ 28395 h 1742384"/>
              <a:gd name="connsiteX5" fmla="*/ 516245 w 1976580"/>
              <a:gd name="connsiteY5" fmla="*/ 121314 h 1742384"/>
              <a:gd name="connsiteX6" fmla="*/ 0 w 1976580"/>
              <a:gd name="connsiteY6" fmla="*/ 90341 h 1742384"/>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7" fmla="*/ 0 w 1801057"/>
              <a:gd name="connsiteY7" fmla="*/ 342889 h 1747146"/>
              <a:gd name="connsiteX0" fmla="*/ 1001 w 1802058"/>
              <a:gd name="connsiteY0" fmla="*/ 34288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342889 h 1747146"/>
              <a:gd name="connsiteX0" fmla="*/ 1001 w 1802058"/>
              <a:gd name="connsiteY0" fmla="*/ 87975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879759 h 1747146"/>
              <a:gd name="connsiteX0" fmla="*/ 0 w 1780407"/>
              <a:gd name="connsiteY0" fmla="*/ 332565 h 1747146"/>
              <a:gd name="connsiteX1" fmla="*/ 144549 w 1780407"/>
              <a:gd name="connsiteY1" fmla="*/ 776516 h 1747146"/>
              <a:gd name="connsiteX2" fmla="*/ 856968 w 1780407"/>
              <a:gd name="connsiteY2" fmla="*/ 1747011 h 1747146"/>
              <a:gd name="connsiteX3" fmla="*/ 1755235 w 1780407"/>
              <a:gd name="connsiteY3" fmla="*/ 704244 h 1747146"/>
              <a:gd name="connsiteX4" fmla="*/ 1424838 w 1780407"/>
              <a:gd name="connsiteY4" fmla="*/ 33157 h 1747146"/>
              <a:gd name="connsiteX5" fmla="*/ 320072 w 1780407"/>
              <a:gd name="connsiteY5" fmla="*/ 126076 h 1747146"/>
              <a:gd name="connsiteX6" fmla="*/ 0 w 1780407"/>
              <a:gd name="connsiteY6" fmla="*/ 332565 h 1747146"/>
              <a:gd name="connsiteX0" fmla="*/ 0 w 1780407"/>
              <a:gd name="connsiteY0" fmla="*/ 332565 h 1763397"/>
              <a:gd name="connsiteX1" fmla="*/ 144549 w 1780407"/>
              <a:gd name="connsiteY1" fmla="*/ 1292738 h 1763397"/>
              <a:gd name="connsiteX2" fmla="*/ 856968 w 1780407"/>
              <a:gd name="connsiteY2" fmla="*/ 1747011 h 1763397"/>
              <a:gd name="connsiteX3" fmla="*/ 1755235 w 1780407"/>
              <a:gd name="connsiteY3" fmla="*/ 704244 h 1763397"/>
              <a:gd name="connsiteX4" fmla="*/ 1424838 w 1780407"/>
              <a:gd name="connsiteY4" fmla="*/ 33157 h 1763397"/>
              <a:gd name="connsiteX5" fmla="*/ 320072 w 1780407"/>
              <a:gd name="connsiteY5" fmla="*/ 126076 h 1763397"/>
              <a:gd name="connsiteX6" fmla="*/ 0 w 1780407"/>
              <a:gd name="connsiteY6" fmla="*/ 332565 h 1763397"/>
              <a:gd name="connsiteX0" fmla="*/ 0 w 1780407"/>
              <a:gd name="connsiteY0" fmla="*/ 332565 h 1769716"/>
              <a:gd name="connsiteX1" fmla="*/ 144549 w 1780407"/>
              <a:gd name="connsiteY1" fmla="*/ 1292738 h 1769716"/>
              <a:gd name="connsiteX2" fmla="*/ 856968 w 1780407"/>
              <a:gd name="connsiteY2" fmla="*/ 1747011 h 1769716"/>
              <a:gd name="connsiteX3" fmla="*/ 1755235 w 1780407"/>
              <a:gd name="connsiteY3" fmla="*/ 704244 h 1769716"/>
              <a:gd name="connsiteX4" fmla="*/ 1424838 w 1780407"/>
              <a:gd name="connsiteY4" fmla="*/ 33157 h 1769716"/>
              <a:gd name="connsiteX5" fmla="*/ 320072 w 1780407"/>
              <a:gd name="connsiteY5" fmla="*/ 126076 h 1769716"/>
              <a:gd name="connsiteX6" fmla="*/ 0 w 1780407"/>
              <a:gd name="connsiteY6" fmla="*/ 332565 h 1769716"/>
              <a:gd name="connsiteX0" fmla="*/ 0 w 1780407"/>
              <a:gd name="connsiteY0" fmla="*/ 332565 h 1770380"/>
              <a:gd name="connsiteX1" fmla="*/ 144549 w 1780407"/>
              <a:gd name="connsiteY1" fmla="*/ 1292738 h 1770380"/>
              <a:gd name="connsiteX2" fmla="*/ 856968 w 1780407"/>
              <a:gd name="connsiteY2" fmla="*/ 1747011 h 1770380"/>
              <a:gd name="connsiteX3" fmla="*/ 1755235 w 1780407"/>
              <a:gd name="connsiteY3" fmla="*/ 704244 h 1770380"/>
              <a:gd name="connsiteX4" fmla="*/ 1424838 w 1780407"/>
              <a:gd name="connsiteY4" fmla="*/ 33157 h 1770380"/>
              <a:gd name="connsiteX5" fmla="*/ 320072 w 1780407"/>
              <a:gd name="connsiteY5" fmla="*/ 126076 h 1770380"/>
              <a:gd name="connsiteX6" fmla="*/ 0 w 1780407"/>
              <a:gd name="connsiteY6" fmla="*/ 332565 h 1770380"/>
              <a:gd name="connsiteX0" fmla="*/ 0 w 1751930"/>
              <a:gd name="connsiteY0" fmla="*/ 352362 h 1775716"/>
              <a:gd name="connsiteX1" fmla="*/ 144549 w 1751930"/>
              <a:gd name="connsiteY1" fmla="*/ 1312535 h 1775716"/>
              <a:gd name="connsiteX2" fmla="*/ 856968 w 1751930"/>
              <a:gd name="connsiteY2" fmla="*/ 1766808 h 1775716"/>
              <a:gd name="connsiteX3" fmla="*/ 1724260 w 1751930"/>
              <a:gd name="connsiteY3" fmla="*/ 1002801 h 1775716"/>
              <a:gd name="connsiteX4" fmla="*/ 1424838 w 1751930"/>
              <a:gd name="connsiteY4" fmla="*/ 52954 h 1775716"/>
              <a:gd name="connsiteX5" fmla="*/ 320072 w 1751930"/>
              <a:gd name="connsiteY5" fmla="*/ 145873 h 1775716"/>
              <a:gd name="connsiteX6" fmla="*/ 0 w 1751930"/>
              <a:gd name="connsiteY6" fmla="*/ 352362 h 1775716"/>
              <a:gd name="connsiteX0" fmla="*/ 217446 w 1649304"/>
              <a:gd name="connsiteY0" fmla="*/ 182496 h 1810581"/>
              <a:gd name="connsiteX1" fmla="*/ 41923 w 1649304"/>
              <a:gd name="connsiteY1" fmla="*/ 1349158 h 1810581"/>
              <a:gd name="connsiteX2" fmla="*/ 754342 w 1649304"/>
              <a:gd name="connsiteY2" fmla="*/ 1803431 h 1810581"/>
              <a:gd name="connsiteX3" fmla="*/ 1621634 w 1649304"/>
              <a:gd name="connsiteY3" fmla="*/ 1039424 h 1810581"/>
              <a:gd name="connsiteX4" fmla="*/ 1322212 w 1649304"/>
              <a:gd name="connsiteY4" fmla="*/ 89577 h 1810581"/>
              <a:gd name="connsiteX5" fmla="*/ 217446 w 1649304"/>
              <a:gd name="connsiteY5" fmla="*/ 182496 h 1810581"/>
              <a:gd name="connsiteX0" fmla="*/ 217446 w 2199039"/>
              <a:gd name="connsiteY0" fmla="*/ 138131 h 1799861"/>
              <a:gd name="connsiteX1" fmla="*/ 41923 w 2199039"/>
              <a:gd name="connsiteY1" fmla="*/ 1304793 h 1799861"/>
              <a:gd name="connsiteX2" fmla="*/ 754342 w 2199039"/>
              <a:gd name="connsiteY2" fmla="*/ 1759066 h 1799861"/>
              <a:gd name="connsiteX3" fmla="*/ 2189505 w 2199039"/>
              <a:gd name="connsiteY3" fmla="*/ 344620 h 1799861"/>
              <a:gd name="connsiteX4" fmla="*/ 1322212 w 2199039"/>
              <a:gd name="connsiteY4" fmla="*/ 45212 h 1799861"/>
              <a:gd name="connsiteX5" fmla="*/ 217446 w 2199039"/>
              <a:gd name="connsiteY5" fmla="*/ 138131 h 1799861"/>
              <a:gd name="connsiteX0" fmla="*/ 217446 w 2211359"/>
              <a:gd name="connsiteY0" fmla="*/ 138131 h 1774341"/>
              <a:gd name="connsiteX1" fmla="*/ 41923 w 2211359"/>
              <a:gd name="connsiteY1" fmla="*/ 1304793 h 1774341"/>
              <a:gd name="connsiteX2" fmla="*/ 754342 w 2211359"/>
              <a:gd name="connsiteY2" fmla="*/ 1759066 h 1774341"/>
              <a:gd name="connsiteX3" fmla="*/ 1848783 w 2211359"/>
              <a:gd name="connsiteY3" fmla="*/ 809220 h 1774341"/>
              <a:gd name="connsiteX4" fmla="*/ 2189505 w 2211359"/>
              <a:gd name="connsiteY4" fmla="*/ 344620 h 1774341"/>
              <a:gd name="connsiteX5" fmla="*/ 1322212 w 2211359"/>
              <a:gd name="connsiteY5" fmla="*/ 45212 h 1774341"/>
              <a:gd name="connsiteX6" fmla="*/ 217446 w 2211359"/>
              <a:gd name="connsiteY6" fmla="*/ 138131 h 1774341"/>
              <a:gd name="connsiteX0" fmla="*/ 217446 w 2205786"/>
              <a:gd name="connsiteY0" fmla="*/ 138131 h 1759073"/>
              <a:gd name="connsiteX1" fmla="*/ 41923 w 2205786"/>
              <a:gd name="connsiteY1" fmla="*/ 1304793 h 1759073"/>
              <a:gd name="connsiteX2" fmla="*/ 754342 w 2205786"/>
              <a:gd name="connsiteY2" fmla="*/ 1759066 h 1759073"/>
              <a:gd name="connsiteX3" fmla="*/ 1353188 w 2205786"/>
              <a:gd name="connsiteY3" fmla="*/ 1315117 h 1759073"/>
              <a:gd name="connsiteX4" fmla="*/ 1848783 w 2205786"/>
              <a:gd name="connsiteY4" fmla="*/ 809220 h 1759073"/>
              <a:gd name="connsiteX5" fmla="*/ 2189505 w 2205786"/>
              <a:gd name="connsiteY5" fmla="*/ 344620 h 1759073"/>
              <a:gd name="connsiteX6" fmla="*/ 1322212 w 2205786"/>
              <a:gd name="connsiteY6" fmla="*/ 45212 h 1759073"/>
              <a:gd name="connsiteX7" fmla="*/ 217446 w 2205786"/>
              <a:gd name="connsiteY7" fmla="*/ 138131 h 1759073"/>
              <a:gd name="connsiteX0" fmla="*/ 217446 w 2664376"/>
              <a:gd name="connsiteY0" fmla="*/ 138131 h 1759073"/>
              <a:gd name="connsiteX1" fmla="*/ 41923 w 2664376"/>
              <a:gd name="connsiteY1" fmla="*/ 1304793 h 1759073"/>
              <a:gd name="connsiteX2" fmla="*/ 754342 w 2664376"/>
              <a:gd name="connsiteY2" fmla="*/ 1759066 h 1759073"/>
              <a:gd name="connsiteX3" fmla="*/ 1353188 w 2664376"/>
              <a:gd name="connsiteY3" fmla="*/ 1315117 h 1759073"/>
              <a:gd name="connsiteX4" fmla="*/ 2633477 w 2664376"/>
              <a:gd name="connsiteY4" fmla="*/ 974411 h 1759073"/>
              <a:gd name="connsiteX5" fmla="*/ 2189505 w 2664376"/>
              <a:gd name="connsiteY5" fmla="*/ 344620 h 1759073"/>
              <a:gd name="connsiteX6" fmla="*/ 1322212 w 2664376"/>
              <a:gd name="connsiteY6" fmla="*/ 45212 h 1759073"/>
              <a:gd name="connsiteX7" fmla="*/ 217446 w 2664376"/>
              <a:gd name="connsiteY7" fmla="*/ 138131 h 175907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40867"/>
              <a:gd name="connsiteY0" fmla="*/ 138131 h 1826435"/>
              <a:gd name="connsiteX1" fmla="*/ 41923 w 2640867"/>
              <a:gd name="connsiteY1" fmla="*/ 1304793 h 1826435"/>
              <a:gd name="connsiteX2" fmla="*/ 754342 w 2640867"/>
              <a:gd name="connsiteY2" fmla="*/ 1759066 h 1826435"/>
              <a:gd name="connsiteX3" fmla="*/ 1859108 w 2640867"/>
              <a:gd name="connsiteY3" fmla="*/ 1790040 h 1826435"/>
              <a:gd name="connsiteX4" fmla="*/ 2633477 w 2640867"/>
              <a:gd name="connsiteY4" fmla="*/ 974411 h 1826435"/>
              <a:gd name="connsiteX5" fmla="*/ 2189505 w 2640867"/>
              <a:gd name="connsiteY5" fmla="*/ 344620 h 1826435"/>
              <a:gd name="connsiteX6" fmla="*/ 1322212 w 2640867"/>
              <a:gd name="connsiteY6" fmla="*/ 45212 h 1826435"/>
              <a:gd name="connsiteX7" fmla="*/ 217446 w 2640867"/>
              <a:gd name="connsiteY7" fmla="*/ 138131 h 1826435"/>
              <a:gd name="connsiteX0" fmla="*/ 42183 w 3312246"/>
              <a:gd name="connsiteY0" fmla="*/ 42247 h 2391314"/>
              <a:gd name="connsiteX1" fmla="*/ 713302 w 3312246"/>
              <a:gd name="connsiteY1" fmla="*/ 1869672 h 2391314"/>
              <a:gd name="connsiteX2" fmla="*/ 1425721 w 3312246"/>
              <a:gd name="connsiteY2" fmla="*/ 2323945 h 2391314"/>
              <a:gd name="connsiteX3" fmla="*/ 2530487 w 3312246"/>
              <a:gd name="connsiteY3" fmla="*/ 2354919 h 2391314"/>
              <a:gd name="connsiteX4" fmla="*/ 3304856 w 3312246"/>
              <a:gd name="connsiteY4" fmla="*/ 1539290 h 2391314"/>
              <a:gd name="connsiteX5" fmla="*/ 2860884 w 3312246"/>
              <a:gd name="connsiteY5" fmla="*/ 909499 h 2391314"/>
              <a:gd name="connsiteX6" fmla="*/ 1993591 w 3312246"/>
              <a:gd name="connsiteY6" fmla="*/ 610091 h 2391314"/>
              <a:gd name="connsiteX7" fmla="*/ 42183 w 3312246"/>
              <a:gd name="connsiteY7" fmla="*/ 42247 h 2391314"/>
              <a:gd name="connsiteX0" fmla="*/ 42183 w 3312246"/>
              <a:gd name="connsiteY0" fmla="*/ 72300 h 2421367"/>
              <a:gd name="connsiteX1" fmla="*/ 713302 w 3312246"/>
              <a:gd name="connsiteY1" fmla="*/ 1899725 h 2421367"/>
              <a:gd name="connsiteX2" fmla="*/ 1425721 w 3312246"/>
              <a:gd name="connsiteY2" fmla="*/ 2353998 h 2421367"/>
              <a:gd name="connsiteX3" fmla="*/ 2530487 w 3312246"/>
              <a:gd name="connsiteY3" fmla="*/ 2384972 h 2421367"/>
              <a:gd name="connsiteX4" fmla="*/ 3304856 w 3312246"/>
              <a:gd name="connsiteY4" fmla="*/ 1569343 h 2421367"/>
              <a:gd name="connsiteX5" fmla="*/ 2860884 w 3312246"/>
              <a:gd name="connsiteY5" fmla="*/ 939552 h 2421367"/>
              <a:gd name="connsiteX6" fmla="*/ 1993591 w 3312246"/>
              <a:gd name="connsiteY6" fmla="*/ 640144 h 2421367"/>
              <a:gd name="connsiteX7" fmla="*/ 1374098 w 3312246"/>
              <a:gd name="connsiteY7" fmla="*/ 392358 h 2421367"/>
              <a:gd name="connsiteX8" fmla="*/ 42183 w 3312246"/>
              <a:gd name="connsiteY8" fmla="*/ 72300 h 2421367"/>
              <a:gd name="connsiteX0" fmla="*/ 17559 w 3287622"/>
              <a:gd name="connsiteY0" fmla="*/ 213587 h 2562654"/>
              <a:gd name="connsiteX1" fmla="*/ 688678 w 3287622"/>
              <a:gd name="connsiteY1" fmla="*/ 2041012 h 2562654"/>
              <a:gd name="connsiteX2" fmla="*/ 1401097 w 3287622"/>
              <a:gd name="connsiteY2" fmla="*/ 2495285 h 2562654"/>
              <a:gd name="connsiteX3" fmla="*/ 2505863 w 3287622"/>
              <a:gd name="connsiteY3" fmla="*/ 2526259 h 2562654"/>
              <a:gd name="connsiteX4" fmla="*/ 3280232 w 3287622"/>
              <a:gd name="connsiteY4" fmla="*/ 1710630 h 2562654"/>
              <a:gd name="connsiteX5" fmla="*/ 2836260 w 3287622"/>
              <a:gd name="connsiteY5" fmla="*/ 1080839 h 2562654"/>
              <a:gd name="connsiteX6" fmla="*/ 1968967 w 3287622"/>
              <a:gd name="connsiteY6" fmla="*/ 781431 h 2562654"/>
              <a:gd name="connsiteX7" fmla="*/ 1432074 w 3287622"/>
              <a:gd name="connsiteY7" fmla="*/ 100019 h 2562654"/>
              <a:gd name="connsiteX8" fmla="*/ 17559 w 3287622"/>
              <a:gd name="connsiteY8" fmla="*/ 213587 h 2562654"/>
              <a:gd name="connsiteX0" fmla="*/ 1611 w 3271674"/>
              <a:gd name="connsiteY0" fmla="*/ 342749 h 2691816"/>
              <a:gd name="connsiteX1" fmla="*/ 672730 w 3271674"/>
              <a:gd name="connsiteY1" fmla="*/ 2170174 h 2691816"/>
              <a:gd name="connsiteX2" fmla="*/ 1385149 w 3271674"/>
              <a:gd name="connsiteY2" fmla="*/ 2624447 h 2691816"/>
              <a:gd name="connsiteX3" fmla="*/ 2489915 w 3271674"/>
              <a:gd name="connsiteY3" fmla="*/ 2655421 h 2691816"/>
              <a:gd name="connsiteX4" fmla="*/ 3264284 w 3271674"/>
              <a:gd name="connsiteY4" fmla="*/ 1839792 h 2691816"/>
              <a:gd name="connsiteX5" fmla="*/ 2820312 w 3271674"/>
              <a:gd name="connsiteY5" fmla="*/ 1210001 h 2691816"/>
              <a:gd name="connsiteX6" fmla="*/ 1953019 w 3271674"/>
              <a:gd name="connsiteY6" fmla="*/ 910593 h 2691816"/>
              <a:gd name="connsiteX7" fmla="*/ 1416126 w 3271674"/>
              <a:gd name="connsiteY7" fmla="*/ 229181 h 2691816"/>
              <a:gd name="connsiteX8" fmla="*/ 868905 w 3271674"/>
              <a:gd name="connsiteY8" fmla="*/ 2045 h 2691816"/>
              <a:gd name="connsiteX9" fmla="*/ 1611 w 3271674"/>
              <a:gd name="connsiteY9" fmla="*/ 342749 h 2691816"/>
              <a:gd name="connsiteX0" fmla="*/ 339515 w 3609578"/>
              <a:gd name="connsiteY0" fmla="*/ 342749 h 2691816"/>
              <a:gd name="connsiteX1" fmla="*/ 29769 w 3609578"/>
              <a:gd name="connsiteY1" fmla="*/ 931243 h 2691816"/>
              <a:gd name="connsiteX2" fmla="*/ 1010634 w 3609578"/>
              <a:gd name="connsiteY2" fmla="*/ 2170174 h 2691816"/>
              <a:gd name="connsiteX3" fmla="*/ 1723053 w 3609578"/>
              <a:gd name="connsiteY3" fmla="*/ 2624447 h 2691816"/>
              <a:gd name="connsiteX4" fmla="*/ 2827819 w 3609578"/>
              <a:gd name="connsiteY4" fmla="*/ 2655421 h 2691816"/>
              <a:gd name="connsiteX5" fmla="*/ 3602188 w 3609578"/>
              <a:gd name="connsiteY5" fmla="*/ 1839792 h 2691816"/>
              <a:gd name="connsiteX6" fmla="*/ 3158216 w 3609578"/>
              <a:gd name="connsiteY6" fmla="*/ 1210001 h 2691816"/>
              <a:gd name="connsiteX7" fmla="*/ 2290923 w 3609578"/>
              <a:gd name="connsiteY7" fmla="*/ 910593 h 2691816"/>
              <a:gd name="connsiteX8" fmla="*/ 1754030 w 3609578"/>
              <a:gd name="connsiteY8" fmla="*/ 229181 h 2691816"/>
              <a:gd name="connsiteX9" fmla="*/ 1206809 w 3609578"/>
              <a:gd name="connsiteY9" fmla="*/ 2045 h 2691816"/>
              <a:gd name="connsiteX10" fmla="*/ 339515 w 3609578"/>
              <a:gd name="connsiteY10" fmla="*/ 342749 h 2691816"/>
              <a:gd name="connsiteX0" fmla="*/ 1178102 w 3580871"/>
              <a:gd name="connsiteY0" fmla="*/ 33869 h 2723640"/>
              <a:gd name="connsiteX1" fmla="*/ 1062 w 3580871"/>
              <a:gd name="connsiteY1" fmla="*/ 963067 h 2723640"/>
              <a:gd name="connsiteX2" fmla="*/ 981927 w 3580871"/>
              <a:gd name="connsiteY2" fmla="*/ 2201998 h 2723640"/>
              <a:gd name="connsiteX3" fmla="*/ 1694346 w 3580871"/>
              <a:gd name="connsiteY3" fmla="*/ 2656271 h 2723640"/>
              <a:gd name="connsiteX4" fmla="*/ 2799112 w 3580871"/>
              <a:gd name="connsiteY4" fmla="*/ 2687245 h 2723640"/>
              <a:gd name="connsiteX5" fmla="*/ 3573481 w 3580871"/>
              <a:gd name="connsiteY5" fmla="*/ 1871616 h 2723640"/>
              <a:gd name="connsiteX6" fmla="*/ 3129509 w 3580871"/>
              <a:gd name="connsiteY6" fmla="*/ 1241825 h 2723640"/>
              <a:gd name="connsiteX7" fmla="*/ 2262216 w 3580871"/>
              <a:gd name="connsiteY7" fmla="*/ 942417 h 2723640"/>
              <a:gd name="connsiteX8" fmla="*/ 1725323 w 3580871"/>
              <a:gd name="connsiteY8" fmla="*/ 261005 h 2723640"/>
              <a:gd name="connsiteX9" fmla="*/ 1178102 w 3580871"/>
              <a:gd name="connsiteY9" fmla="*/ 33869 h 2723640"/>
              <a:gd name="connsiteX0" fmla="*/ 1178102 w 3580871"/>
              <a:gd name="connsiteY0" fmla="*/ 33869 h 2723640"/>
              <a:gd name="connsiteX1" fmla="*/ 1062 w 3580871"/>
              <a:gd name="connsiteY1" fmla="*/ 963067 h 2723640"/>
              <a:gd name="connsiteX2" fmla="*/ 981927 w 3580871"/>
              <a:gd name="connsiteY2" fmla="*/ 2201998 h 2723640"/>
              <a:gd name="connsiteX3" fmla="*/ 1694346 w 3580871"/>
              <a:gd name="connsiteY3" fmla="*/ 2656271 h 2723640"/>
              <a:gd name="connsiteX4" fmla="*/ 2799112 w 3580871"/>
              <a:gd name="connsiteY4" fmla="*/ 2687245 h 2723640"/>
              <a:gd name="connsiteX5" fmla="*/ 3573481 w 3580871"/>
              <a:gd name="connsiteY5" fmla="*/ 1871616 h 2723640"/>
              <a:gd name="connsiteX6" fmla="*/ 3129509 w 3580871"/>
              <a:gd name="connsiteY6" fmla="*/ 1241825 h 2723640"/>
              <a:gd name="connsiteX7" fmla="*/ 2262216 w 3580871"/>
              <a:gd name="connsiteY7" fmla="*/ 942417 h 2723640"/>
              <a:gd name="connsiteX8" fmla="*/ 1725323 w 3580871"/>
              <a:gd name="connsiteY8" fmla="*/ 261005 h 2723640"/>
              <a:gd name="connsiteX9" fmla="*/ 1178102 w 3580871"/>
              <a:gd name="connsiteY9" fmla="*/ 33869 h 2723640"/>
              <a:gd name="connsiteX0" fmla="*/ 1178102 w 3580871"/>
              <a:gd name="connsiteY0" fmla="*/ 87 h 2689858"/>
              <a:gd name="connsiteX1" fmla="*/ 1062 w 3580871"/>
              <a:gd name="connsiteY1" fmla="*/ 929285 h 2689858"/>
              <a:gd name="connsiteX2" fmla="*/ 981927 w 3580871"/>
              <a:gd name="connsiteY2" fmla="*/ 2168216 h 2689858"/>
              <a:gd name="connsiteX3" fmla="*/ 1694346 w 3580871"/>
              <a:gd name="connsiteY3" fmla="*/ 2622489 h 2689858"/>
              <a:gd name="connsiteX4" fmla="*/ 2799112 w 3580871"/>
              <a:gd name="connsiteY4" fmla="*/ 2653463 h 2689858"/>
              <a:gd name="connsiteX5" fmla="*/ 3573481 w 3580871"/>
              <a:gd name="connsiteY5" fmla="*/ 1837834 h 2689858"/>
              <a:gd name="connsiteX6" fmla="*/ 3129509 w 3580871"/>
              <a:gd name="connsiteY6" fmla="*/ 1208043 h 2689858"/>
              <a:gd name="connsiteX7" fmla="*/ 2262216 w 3580871"/>
              <a:gd name="connsiteY7" fmla="*/ 908635 h 2689858"/>
              <a:gd name="connsiteX8" fmla="*/ 1725323 w 3580871"/>
              <a:gd name="connsiteY8" fmla="*/ 227223 h 2689858"/>
              <a:gd name="connsiteX9" fmla="*/ 1178102 w 3580871"/>
              <a:gd name="connsiteY9" fmla="*/ 87 h 2689858"/>
              <a:gd name="connsiteX0" fmla="*/ 1178102 w 3580871"/>
              <a:gd name="connsiteY0" fmla="*/ 0 h 2689771"/>
              <a:gd name="connsiteX1" fmla="*/ 1062 w 3580871"/>
              <a:gd name="connsiteY1" fmla="*/ 929198 h 2689771"/>
              <a:gd name="connsiteX2" fmla="*/ 981927 w 3580871"/>
              <a:gd name="connsiteY2" fmla="*/ 2168129 h 2689771"/>
              <a:gd name="connsiteX3" fmla="*/ 1694346 w 3580871"/>
              <a:gd name="connsiteY3" fmla="*/ 2622402 h 2689771"/>
              <a:gd name="connsiteX4" fmla="*/ 2799112 w 3580871"/>
              <a:gd name="connsiteY4" fmla="*/ 2653376 h 2689771"/>
              <a:gd name="connsiteX5" fmla="*/ 3573481 w 3580871"/>
              <a:gd name="connsiteY5" fmla="*/ 1837747 h 2689771"/>
              <a:gd name="connsiteX6" fmla="*/ 3129509 w 3580871"/>
              <a:gd name="connsiteY6" fmla="*/ 1207956 h 2689771"/>
              <a:gd name="connsiteX7" fmla="*/ 2262216 w 3580871"/>
              <a:gd name="connsiteY7" fmla="*/ 908548 h 2689771"/>
              <a:gd name="connsiteX8" fmla="*/ 1725323 w 3580871"/>
              <a:gd name="connsiteY8" fmla="*/ 227136 h 2689771"/>
              <a:gd name="connsiteX9" fmla="*/ 1178102 w 3580871"/>
              <a:gd name="connsiteY9" fmla="*/ 0 h 2689771"/>
              <a:gd name="connsiteX0" fmla="*/ 1201777 w 3604546"/>
              <a:gd name="connsiteY0" fmla="*/ 0 h 2689771"/>
              <a:gd name="connsiteX1" fmla="*/ 24737 w 3604546"/>
              <a:gd name="connsiteY1" fmla="*/ 929198 h 2689771"/>
              <a:gd name="connsiteX2" fmla="*/ 448059 w 3604546"/>
              <a:gd name="connsiteY2" fmla="*/ 1651908 h 2689771"/>
              <a:gd name="connsiteX3" fmla="*/ 1005602 w 3604546"/>
              <a:gd name="connsiteY3" fmla="*/ 2168129 h 2689771"/>
              <a:gd name="connsiteX4" fmla="*/ 1718021 w 3604546"/>
              <a:gd name="connsiteY4" fmla="*/ 2622402 h 2689771"/>
              <a:gd name="connsiteX5" fmla="*/ 2822787 w 3604546"/>
              <a:gd name="connsiteY5" fmla="*/ 2653376 h 2689771"/>
              <a:gd name="connsiteX6" fmla="*/ 3597156 w 3604546"/>
              <a:gd name="connsiteY6" fmla="*/ 1837747 h 2689771"/>
              <a:gd name="connsiteX7" fmla="*/ 3153184 w 3604546"/>
              <a:gd name="connsiteY7" fmla="*/ 1207956 h 2689771"/>
              <a:gd name="connsiteX8" fmla="*/ 2285891 w 3604546"/>
              <a:gd name="connsiteY8" fmla="*/ 908548 h 2689771"/>
              <a:gd name="connsiteX9" fmla="*/ 1748998 w 3604546"/>
              <a:gd name="connsiteY9" fmla="*/ 227136 h 2689771"/>
              <a:gd name="connsiteX10" fmla="*/ 1201777 w 3604546"/>
              <a:gd name="connsiteY10" fmla="*/ 0 h 2689771"/>
              <a:gd name="connsiteX0" fmla="*/ 1232130 w 3634899"/>
              <a:gd name="connsiteY0" fmla="*/ 0 h 2689771"/>
              <a:gd name="connsiteX1" fmla="*/ 55090 w 3634899"/>
              <a:gd name="connsiteY1" fmla="*/ 929198 h 2689771"/>
              <a:gd name="connsiteX2" fmla="*/ 199639 w 3634899"/>
              <a:gd name="connsiteY2" fmla="*/ 1693206 h 2689771"/>
              <a:gd name="connsiteX3" fmla="*/ 1035955 w 3634899"/>
              <a:gd name="connsiteY3" fmla="*/ 2168129 h 2689771"/>
              <a:gd name="connsiteX4" fmla="*/ 1748374 w 3634899"/>
              <a:gd name="connsiteY4" fmla="*/ 2622402 h 2689771"/>
              <a:gd name="connsiteX5" fmla="*/ 2853140 w 3634899"/>
              <a:gd name="connsiteY5" fmla="*/ 2653376 h 2689771"/>
              <a:gd name="connsiteX6" fmla="*/ 3627509 w 3634899"/>
              <a:gd name="connsiteY6" fmla="*/ 1837747 h 2689771"/>
              <a:gd name="connsiteX7" fmla="*/ 3183537 w 3634899"/>
              <a:gd name="connsiteY7" fmla="*/ 1207956 h 2689771"/>
              <a:gd name="connsiteX8" fmla="*/ 2316244 w 3634899"/>
              <a:gd name="connsiteY8" fmla="*/ 908548 h 2689771"/>
              <a:gd name="connsiteX9" fmla="*/ 1779351 w 3634899"/>
              <a:gd name="connsiteY9" fmla="*/ 227136 h 2689771"/>
              <a:gd name="connsiteX10" fmla="*/ 1232130 w 3634899"/>
              <a:gd name="connsiteY10" fmla="*/ 0 h 2689771"/>
              <a:gd name="connsiteX0" fmla="*/ 1232130 w 3634899"/>
              <a:gd name="connsiteY0" fmla="*/ 0 h 2689771"/>
              <a:gd name="connsiteX1" fmla="*/ 55090 w 3634899"/>
              <a:gd name="connsiteY1" fmla="*/ 929198 h 2689771"/>
              <a:gd name="connsiteX2" fmla="*/ 199639 w 3634899"/>
              <a:gd name="connsiteY2" fmla="*/ 1693206 h 2689771"/>
              <a:gd name="connsiteX3" fmla="*/ 1035955 w 3634899"/>
              <a:gd name="connsiteY3" fmla="*/ 2168129 h 2689771"/>
              <a:gd name="connsiteX4" fmla="*/ 1748374 w 3634899"/>
              <a:gd name="connsiteY4" fmla="*/ 2622402 h 2689771"/>
              <a:gd name="connsiteX5" fmla="*/ 2853140 w 3634899"/>
              <a:gd name="connsiteY5" fmla="*/ 2653376 h 2689771"/>
              <a:gd name="connsiteX6" fmla="*/ 3627509 w 3634899"/>
              <a:gd name="connsiteY6" fmla="*/ 1837747 h 2689771"/>
              <a:gd name="connsiteX7" fmla="*/ 3183537 w 3634899"/>
              <a:gd name="connsiteY7" fmla="*/ 1207956 h 2689771"/>
              <a:gd name="connsiteX8" fmla="*/ 2316244 w 3634899"/>
              <a:gd name="connsiteY8" fmla="*/ 908548 h 2689771"/>
              <a:gd name="connsiteX9" fmla="*/ 1779351 w 3634899"/>
              <a:gd name="connsiteY9" fmla="*/ 227136 h 2689771"/>
              <a:gd name="connsiteX10" fmla="*/ 1232130 w 3634899"/>
              <a:gd name="connsiteY10" fmla="*/ 0 h 2689771"/>
              <a:gd name="connsiteX0" fmla="*/ 1232130 w 3634899"/>
              <a:gd name="connsiteY0" fmla="*/ 0 h 2723541"/>
              <a:gd name="connsiteX1" fmla="*/ 55090 w 3634899"/>
              <a:gd name="connsiteY1" fmla="*/ 929198 h 2723541"/>
              <a:gd name="connsiteX2" fmla="*/ 199639 w 3634899"/>
              <a:gd name="connsiteY2" fmla="*/ 1693206 h 2723541"/>
              <a:gd name="connsiteX3" fmla="*/ 282236 w 3634899"/>
              <a:gd name="connsiteY3" fmla="*/ 2663701 h 2723541"/>
              <a:gd name="connsiteX4" fmla="*/ 1748374 w 3634899"/>
              <a:gd name="connsiteY4" fmla="*/ 2622402 h 2723541"/>
              <a:gd name="connsiteX5" fmla="*/ 2853140 w 3634899"/>
              <a:gd name="connsiteY5" fmla="*/ 2653376 h 2723541"/>
              <a:gd name="connsiteX6" fmla="*/ 3627509 w 3634899"/>
              <a:gd name="connsiteY6" fmla="*/ 1837747 h 2723541"/>
              <a:gd name="connsiteX7" fmla="*/ 3183537 w 3634899"/>
              <a:gd name="connsiteY7" fmla="*/ 1207956 h 2723541"/>
              <a:gd name="connsiteX8" fmla="*/ 2316244 w 3634899"/>
              <a:gd name="connsiteY8" fmla="*/ 908548 h 2723541"/>
              <a:gd name="connsiteX9" fmla="*/ 1779351 w 3634899"/>
              <a:gd name="connsiteY9" fmla="*/ 227136 h 2723541"/>
              <a:gd name="connsiteX10" fmla="*/ 1232130 w 3634899"/>
              <a:gd name="connsiteY10" fmla="*/ 0 h 2723541"/>
              <a:gd name="connsiteX0" fmla="*/ 1232130 w 3634899"/>
              <a:gd name="connsiteY0" fmla="*/ 0 h 2768936"/>
              <a:gd name="connsiteX1" fmla="*/ 55090 w 3634899"/>
              <a:gd name="connsiteY1" fmla="*/ 929198 h 2768936"/>
              <a:gd name="connsiteX2" fmla="*/ 199639 w 3634899"/>
              <a:gd name="connsiteY2" fmla="*/ 1693206 h 2768936"/>
              <a:gd name="connsiteX3" fmla="*/ 282236 w 3634899"/>
              <a:gd name="connsiteY3" fmla="*/ 2663701 h 2768936"/>
              <a:gd name="connsiteX4" fmla="*/ 1748374 w 3634899"/>
              <a:gd name="connsiteY4" fmla="*/ 2622402 h 2768936"/>
              <a:gd name="connsiteX5" fmla="*/ 2853140 w 3634899"/>
              <a:gd name="connsiteY5" fmla="*/ 2653376 h 2768936"/>
              <a:gd name="connsiteX6" fmla="*/ 3627509 w 3634899"/>
              <a:gd name="connsiteY6" fmla="*/ 1837747 h 2768936"/>
              <a:gd name="connsiteX7" fmla="*/ 3183537 w 3634899"/>
              <a:gd name="connsiteY7" fmla="*/ 1207956 h 2768936"/>
              <a:gd name="connsiteX8" fmla="*/ 2316244 w 3634899"/>
              <a:gd name="connsiteY8" fmla="*/ 908548 h 2768936"/>
              <a:gd name="connsiteX9" fmla="*/ 1779351 w 3634899"/>
              <a:gd name="connsiteY9" fmla="*/ 227136 h 2768936"/>
              <a:gd name="connsiteX10" fmla="*/ 1232130 w 3634899"/>
              <a:gd name="connsiteY10" fmla="*/ 0 h 2768936"/>
              <a:gd name="connsiteX0" fmla="*/ 1232130 w 3634899"/>
              <a:gd name="connsiteY0" fmla="*/ 0 h 2768936"/>
              <a:gd name="connsiteX1" fmla="*/ 55090 w 3634899"/>
              <a:gd name="connsiteY1" fmla="*/ 929198 h 2768936"/>
              <a:gd name="connsiteX2" fmla="*/ 199639 w 3634899"/>
              <a:gd name="connsiteY2" fmla="*/ 1693206 h 2768936"/>
              <a:gd name="connsiteX3" fmla="*/ 282236 w 3634899"/>
              <a:gd name="connsiteY3" fmla="*/ 2663701 h 2768936"/>
              <a:gd name="connsiteX4" fmla="*/ 1748374 w 3634899"/>
              <a:gd name="connsiteY4" fmla="*/ 2622402 h 2768936"/>
              <a:gd name="connsiteX5" fmla="*/ 2853140 w 3634899"/>
              <a:gd name="connsiteY5" fmla="*/ 2653376 h 2768936"/>
              <a:gd name="connsiteX6" fmla="*/ 3627509 w 3634899"/>
              <a:gd name="connsiteY6" fmla="*/ 1837747 h 2768936"/>
              <a:gd name="connsiteX7" fmla="*/ 3183537 w 3634899"/>
              <a:gd name="connsiteY7" fmla="*/ 1207956 h 2768936"/>
              <a:gd name="connsiteX8" fmla="*/ 2316244 w 3634899"/>
              <a:gd name="connsiteY8" fmla="*/ 908548 h 2768936"/>
              <a:gd name="connsiteX9" fmla="*/ 1779351 w 3634899"/>
              <a:gd name="connsiteY9" fmla="*/ 227136 h 2768936"/>
              <a:gd name="connsiteX10" fmla="*/ 1232130 w 3634899"/>
              <a:gd name="connsiteY10" fmla="*/ 0 h 2768936"/>
              <a:gd name="connsiteX0" fmla="*/ 1215232 w 3618001"/>
              <a:gd name="connsiteY0" fmla="*/ 0 h 2768936"/>
              <a:gd name="connsiteX1" fmla="*/ 38192 w 3618001"/>
              <a:gd name="connsiteY1" fmla="*/ 929198 h 2768936"/>
              <a:gd name="connsiteX2" fmla="*/ 182741 w 3618001"/>
              <a:gd name="connsiteY2" fmla="*/ 1693206 h 2768936"/>
              <a:gd name="connsiteX3" fmla="*/ 265338 w 3618001"/>
              <a:gd name="connsiteY3" fmla="*/ 2663701 h 2768936"/>
              <a:gd name="connsiteX4" fmla="*/ 1731476 w 3618001"/>
              <a:gd name="connsiteY4" fmla="*/ 2622402 h 2768936"/>
              <a:gd name="connsiteX5" fmla="*/ 2836242 w 3618001"/>
              <a:gd name="connsiteY5" fmla="*/ 2653376 h 2768936"/>
              <a:gd name="connsiteX6" fmla="*/ 3610611 w 3618001"/>
              <a:gd name="connsiteY6" fmla="*/ 1837747 h 2768936"/>
              <a:gd name="connsiteX7" fmla="*/ 3166639 w 3618001"/>
              <a:gd name="connsiteY7" fmla="*/ 1207956 h 2768936"/>
              <a:gd name="connsiteX8" fmla="*/ 2299346 w 3618001"/>
              <a:gd name="connsiteY8" fmla="*/ 908548 h 2768936"/>
              <a:gd name="connsiteX9" fmla="*/ 1762453 w 3618001"/>
              <a:gd name="connsiteY9" fmla="*/ 227136 h 2768936"/>
              <a:gd name="connsiteX10" fmla="*/ 1215232 w 3618001"/>
              <a:gd name="connsiteY10" fmla="*/ 0 h 2768936"/>
              <a:gd name="connsiteX0" fmla="*/ 1211110 w 3613879"/>
              <a:gd name="connsiteY0" fmla="*/ 0 h 2768936"/>
              <a:gd name="connsiteX1" fmla="*/ 34070 w 3613879"/>
              <a:gd name="connsiteY1" fmla="*/ 929198 h 2768936"/>
              <a:gd name="connsiteX2" fmla="*/ 178619 w 3613879"/>
              <a:gd name="connsiteY2" fmla="*/ 1693206 h 2768936"/>
              <a:gd name="connsiteX3" fmla="*/ 261216 w 3613879"/>
              <a:gd name="connsiteY3" fmla="*/ 2663701 h 2768936"/>
              <a:gd name="connsiteX4" fmla="*/ 1727354 w 3613879"/>
              <a:gd name="connsiteY4" fmla="*/ 2622402 h 2768936"/>
              <a:gd name="connsiteX5" fmla="*/ 2832120 w 3613879"/>
              <a:gd name="connsiteY5" fmla="*/ 2653376 h 2768936"/>
              <a:gd name="connsiteX6" fmla="*/ 3606489 w 3613879"/>
              <a:gd name="connsiteY6" fmla="*/ 1837747 h 2768936"/>
              <a:gd name="connsiteX7" fmla="*/ 3162517 w 3613879"/>
              <a:gd name="connsiteY7" fmla="*/ 1207956 h 2768936"/>
              <a:gd name="connsiteX8" fmla="*/ 2295224 w 3613879"/>
              <a:gd name="connsiteY8" fmla="*/ 908548 h 2768936"/>
              <a:gd name="connsiteX9" fmla="*/ 1758331 w 3613879"/>
              <a:gd name="connsiteY9" fmla="*/ 227136 h 2768936"/>
              <a:gd name="connsiteX10" fmla="*/ 1211110 w 3613879"/>
              <a:gd name="connsiteY10" fmla="*/ 0 h 27689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613879" h="2768936">
                <a:moveTo>
                  <a:pt x="1211110" y="0"/>
                </a:moveTo>
                <a:cubicBezTo>
                  <a:pt x="727559" y="3441"/>
                  <a:pt x="159690" y="653880"/>
                  <a:pt x="34070" y="929198"/>
                </a:cubicBezTo>
                <a:cubicBezTo>
                  <a:pt x="-91550" y="1204516"/>
                  <a:pt x="170014" y="1517690"/>
                  <a:pt x="178619" y="1693206"/>
                </a:cubicBezTo>
                <a:cubicBezTo>
                  <a:pt x="187224" y="1868722"/>
                  <a:pt x="-48530" y="2405591"/>
                  <a:pt x="261216" y="2663701"/>
                </a:cubicBezTo>
                <a:cubicBezTo>
                  <a:pt x="570962" y="2921811"/>
                  <a:pt x="1298870" y="2624123"/>
                  <a:pt x="1727354" y="2622402"/>
                </a:cubicBezTo>
                <a:cubicBezTo>
                  <a:pt x="2155838" y="2620681"/>
                  <a:pt x="2577439" y="2708440"/>
                  <a:pt x="2832120" y="2653376"/>
                </a:cubicBezTo>
                <a:cubicBezTo>
                  <a:pt x="3086801" y="2598312"/>
                  <a:pt x="3549702" y="2154362"/>
                  <a:pt x="3606489" y="1837747"/>
                </a:cubicBezTo>
                <a:cubicBezTo>
                  <a:pt x="3663276" y="1521132"/>
                  <a:pt x="3381061" y="1362823"/>
                  <a:pt x="3162517" y="1207956"/>
                </a:cubicBezTo>
                <a:cubicBezTo>
                  <a:pt x="2943973" y="1053090"/>
                  <a:pt x="2529255" y="1072018"/>
                  <a:pt x="2295224" y="908548"/>
                </a:cubicBezTo>
                <a:cubicBezTo>
                  <a:pt x="2061193" y="745078"/>
                  <a:pt x="1944179" y="357912"/>
                  <a:pt x="1758331" y="227136"/>
                </a:cubicBezTo>
                <a:cubicBezTo>
                  <a:pt x="1572483" y="96360"/>
                  <a:pt x="1488163" y="6884"/>
                  <a:pt x="1211110" y="0"/>
                </a:cubicBezTo>
                <a:close/>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39" name="Oval 38"/>
          <p:cNvSpPr/>
          <p:nvPr/>
        </p:nvSpPr>
        <p:spPr>
          <a:xfrm>
            <a:off x="5867400" y="3657600"/>
            <a:ext cx="228600" cy="228600"/>
          </a:xfrm>
          <a:prstGeom prst="ellipse">
            <a:avLst/>
          </a:prstGeom>
          <a:solidFill>
            <a:srgbClr val="80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0668086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smtClean="0"/>
              <a:t>Search</a:t>
            </a:r>
            <a:r>
              <a:rPr lang="en-US" spc="-305" dirty="0"/>
              <a:t>: Basic idea</a:t>
            </a:r>
          </a:p>
        </p:txBody>
      </p:sp>
      <p:sp>
        <p:nvSpPr>
          <p:cNvPr id="6" name="Oval 5"/>
          <p:cNvSpPr/>
          <p:nvPr/>
        </p:nvSpPr>
        <p:spPr>
          <a:xfrm>
            <a:off x="5257800" y="30480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5105400" y="4267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p:nvPr/>
        </p:nvSpPr>
        <p:spPr>
          <a:xfrm>
            <a:off x="5715000" y="4648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Oval 8"/>
          <p:cNvSpPr/>
          <p:nvPr/>
        </p:nvSpPr>
        <p:spPr>
          <a:xfrm>
            <a:off x="6324600" y="2971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Oval 9"/>
          <p:cNvSpPr/>
          <p:nvPr/>
        </p:nvSpPr>
        <p:spPr>
          <a:xfrm>
            <a:off x="6629400" y="3886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Oval 10"/>
          <p:cNvSpPr/>
          <p:nvPr/>
        </p:nvSpPr>
        <p:spPr>
          <a:xfrm>
            <a:off x="6858000" y="4724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Oval 11"/>
          <p:cNvSpPr/>
          <p:nvPr/>
        </p:nvSpPr>
        <p:spPr>
          <a:xfrm>
            <a:off x="7620000" y="3886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Oval 12"/>
          <p:cNvSpPr/>
          <p:nvPr/>
        </p:nvSpPr>
        <p:spPr>
          <a:xfrm>
            <a:off x="7162800" y="3200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Oval 13"/>
          <p:cNvSpPr/>
          <p:nvPr/>
        </p:nvSpPr>
        <p:spPr>
          <a:xfrm>
            <a:off x="4038600" y="2971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Oval 14"/>
          <p:cNvSpPr/>
          <p:nvPr/>
        </p:nvSpPr>
        <p:spPr>
          <a:xfrm>
            <a:off x="4191000" y="3733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Oval 15"/>
          <p:cNvSpPr/>
          <p:nvPr/>
        </p:nvSpPr>
        <p:spPr>
          <a:xfrm>
            <a:off x="4267200" y="4724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Oval 16"/>
          <p:cNvSpPr/>
          <p:nvPr/>
        </p:nvSpPr>
        <p:spPr>
          <a:xfrm>
            <a:off x="5867400" y="5486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Oval 19"/>
          <p:cNvSpPr/>
          <p:nvPr/>
        </p:nvSpPr>
        <p:spPr>
          <a:xfrm>
            <a:off x="5791200" y="22860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Oval 20"/>
          <p:cNvSpPr/>
          <p:nvPr/>
        </p:nvSpPr>
        <p:spPr>
          <a:xfrm>
            <a:off x="5257800" y="2057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3" name="Straight Arrow Connector 22"/>
          <p:cNvCxnSpPr>
            <a:endCxn id="6" idx="5"/>
          </p:cNvCxnSpPr>
          <p:nvPr/>
        </p:nvCxnSpPr>
        <p:spPr>
          <a:xfrm flipH="1" flipV="1">
            <a:off x="5452922" y="3243122"/>
            <a:ext cx="4479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5" name="Straight Arrow Connector 24"/>
          <p:cNvCxnSpPr>
            <a:stCxn id="6" idx="7"/>
            <a:endCxn id="20" idx="4"/>
          </p:cNvCxnSpPr>
          <p:nvPr/>
        </p:nvCxnSpPr>
        <p:spPr>
          <a:xfrm flipV="1">
            <a:off x="5452922" y="2514600"/>
            <a:ext cx="452578" cy="5668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a:endCxn id="9" idx="3"/>
          </p:cNvCxnSpPr>
          <p:nvPr/>
        </p:nvCxnSpPr>
        <p:spPr>
          <a:xfrm flipV="1">
            <a:off x="6062522" y="3166922"/>
            <a:ext cx="295556" cy="5241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a:endCxn id="7" idx="7"/>
          </p:cNvCxnSpPr>
          <p:nvPr/>
        </p:nvCxnSpPr>
        <p:spPr>
          <a:xfrm flipH="1">
            <a:off x="5300522" y="3852722"/>
            <a:ext cx="6003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3" name="Straight Arrow Connector 32"/>
          <p:cNvCxnSpPr>
            <a:endCxn id="8" idx="0"/>
          </p:cNvCxnSpPr>
          <p:nvPr/>
        </p:nvCxnSpPr>
        <p:spPr>
          <a:xfrm flipH="1">
            <a:off x="5829300" y="3886200"/>
            <a:ext cx="15240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5" name="Straight Arrow Connector 34"/>
          <p:cNvCxnSpPr>
            <a:endCxn id="10" idx="1"/>
          </p:cNvCxnSpPr>
          <p:nvPr/>
        </p:nvCxnSpPr>
        <p:spPr>
          <a:xfrm>
            <a:off x="6096000" y="3771900"/>
            <a:ext cx="566878" cy="1477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7" name="Straight Arrow Connector 36"/>
          <p:cNvCxnSpPr>
            <a:stCxn id="8" idx="4"/>
            <a:endCxn id="17" idx="1"/>
          </p:cNvCxnSpPr>
          <p:nvPr/>
        </p:nvCxnSpPr>
        <p:spPr>
          <a:xfrm>
            <a:off x="5829300" y="4876800"/>
            <a:ext cx="71578" cy="6430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0" name="Straight Arrow Connector 39"/>
          <p:cNvCxnSpPr>
            <a:stCxn id="10" idx="4"/>
            <a:endCxn id="11" idx="1"/>
          </p:cNvCxnSpPr>
          <p:nvPr/>
        </p:nvCxnSpPr>
        <p:spPr>
          <a:xfrm>
            <a:off x="6743700" y="4114800"/>
            <a:ext cx="147778" cy="6430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2" name="Straight Arrow Connector 41"/>
          <p:cNvCxnSpPr>
            <a:stCxn id="10" idx="0"/>
            <a:endCxn id="13" idx="3"/>
          </p:cNvCxnSpPr>
          <p:nvPr/>
        </p:nvCxnSpPr>
        <p:spPr>
          <a:xfrm flipV="1">
            <a:off x="6743700" y="3395522"/>
            <a:ext cx="452578" cy="4906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4" name="Straight Arrow Connector 43"/>
          <p:cNvCxnSpPr>
            <a:stCxn id="10" idx="6"/>
            <a:endCxn id="12" idx="2"/>
          </p:cNvCxnSpPr>
          <p:nvPr/>
        </p:nvCxnSpPr>
        <p:spPr>
          <a:xfrm>
            <a:off x="6858000" y="4000500"/>
            <a:ext cx="762000"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0" name="Straight Arrow Connector 49"/>
          <p:cNvCxnSpPr>
            <a:stCxn id="6" idx="0"/>
            <a:endCxn id="21" idx="4"/>
          </p:cNvCxnSpPr>
          <p:nvPr/>
        </p:nvCxnSpPr>
        <p:spPr>
          <a:xfrm flipV="1">
            <a:off x="5372100" y="2286000"/>
            <a:ext cx="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2" name="Straight Arrow Connector 51"/>
          <p:cNvCxnSpPr>
            <a:stCxn id="6" idx="2"/>
            <a:endCxn id="14" idx="6"/>
          </p:cNvCxnSpPr>
          <p:nvPr/>
        </p:nvCxnSpPr>
        <p:spPr>
          <a:xfrm flipH="1" flipV="1">
            <a:off x="4267200" y="3086100"/>
            <a:ext cx="990600" cy="762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5" name="Straight Arrow Connector 54"/>
          <p:cNvCxnSpPr>
            <a:stCxn id="6" idx="3"/>
            <a:endCxn id="15" idx="6"/>
          </p:cNvCxnSpPr>
          <p:nvPr/>
        </p:nvCxnSpPr>
        <p:spPr>
          <a:xfrm flipH="1">
            <a:off x="4419600" y="3243122"/>
            <a:ext cx="871678" cy="6049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7" name="Straight Arrow Connector 56"/>
          <p:cNvCxnSpPr>
            <a:stCxn id="7" idx="3"/>
            <a:endCxn id="16" idx="7"/>
          </p:cNvCxnSpPr>
          <p:nvPr/>
        </p:nvCxnSpPr>
        <p:spPr>
          <a:xfrm flipH="1">
            <a:off x="4462322" y="4462322"/>
            <a:ext cx="676556" cy="2955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61" name="Freeform 60"/>
          <p:cNvSpPr/>
          <p:nvPr/>
        </p:nvSpPr>
        <p:spPr>
          <a:xfrm>
            <a:off x="4153757" y="2157806"/>
            <a:ext cx="3613879" cy="3448360"/>
          </a:xfrm>
          <a:custGeom>
            <a:avLst/>
            <a:gdLst>
              <a:gd name="connsiteX0" fmla="*/ 64954 w 1510638"/>
              <a:gd name="connsiteY0" fmla="*/ 196546 h 1597234"/>
              <a:gd name="connsiteX1" fmla="*/ 1149070 w 1510638"/>
              <a:gd name="connsiteY1" fmla="*/ 1590344 h 1597234"/>
              <a:gd name="connsiteX2" fmla="*/ 1510442 w 1510638"/>
              <a:gd name="connsiteY2" fmla="*/ 702443 h 1597234"/>
              <a:gd name="connsiteX3" fmla="*/ 1180045 w 1510638"/>
              <a:gd name="connsiteY3" fmla="*/ 31356 h 1597234"/>
              <a:gd name="connsiteX4" fmla="*/ 75279 w 1510638"/>
              <a:gd name="connsiteY4" fmla="*/ 124275 h 1597234"/>
              <a:gd name="connsiteX5" fmla="*/ 95929 w 1510638"/>
              <a:gd name="connsiteY5" fmla="*/ 248168 h 1597234"/>
              <a:gd name="connsiteX0" fmla="*/ 131766 w 1643766"/>
              <a:gd name="connsiteY0" fmla="*/ 196546 h 1321409"/>
              <a:gd name="connsiteX1" fmla="*/ 49167 w 1643766"/>
              <a:gd name="connsiteY1" fmla="*/ 1311584 h 1321409"/>
              <a:gd name="connsiteX2" fmla="*/ 1577254 w 1643766"/>
              <a:gd name="connsiteY2" fmla="*/ 702443 h 1321409"/>
              <a:gd name="connsiteX3" fmla="*/ 1246857 w 1643766"/>
              <a:gd name="connsiteY3" fmla="*/ 31356 h 1321409"/>
              <a:gd name="connsiteX4" fmla="*/ 142091 w 1643766"/>
              <a:gd name="connsiteY4" fmla="*/ 124275 h 1321409"/>
              <a:gd name="connsiteX5" fmla="*/ 162741 w 1643766"/>
              <a:gd name="connsiteY5" fmla="*/ 248168 h 1321409"/>
              <a:gd name="connsiteX0" fmla="*/ 167794 w 1679794"/>
              <a:gd name="connsiteY0" fmla="*/ 210329 h 1335192"/>
              <a:gd name="connsiteX1" fmla="*/ 85195 w 1679794"/>
              <a:gd name="connsiteY1" fmla="*/ 1325367 h 1335192"/>
              <a:gd name="connsiteX2" fmla="*/ 1613282 w 1679794"/>
              <a:gd name="connsiteY2" fmla="*/ 716226 h 1335192"/>
              <a:gd name="connsiteX3" fmla="*/ 1282885 w 1679794"/>
              <a:gd name="connsiteY3" fmla="*/ 45139 h 1335192"/>
              <a:gd name="connsiteX4" fmla="*/ 178119 w 1679794"/>
              <a:gd name="connsiteY4" fmla="*/ 138058 h 1335192"/>
              <a:gd name="connsiteX5" fmla="*/ 2596 w 1679794"/>
              <a:gd name="connsiteY5" fmla="*/ 757524 h 1335192"/>
              <a:gd name="connsiteX0" fmla="*/ 232147 w 1744147"/>
              <a:gd name="connsiteY0" fmla="*/ 210329 h 1325659"/>
              <a:gd name="connsiteX1" fmla="*/ 66949 w 1744147"/>
              <a:gd name="connsiteY1" fmla="*/ 788498 h 1325659"/>
              <a:gd name="connsiteX2" fmla="*/ 149548 w 1744147"/>
              <a:gd name="connsiteY2" fmla="*/ 1325367 h 1325659"/>
              <a:gd name="connsiteX3" fmla="*/ 1677635 w 1744147"/>
              <a:gd name="connsiteY3" fmla="*/ 716226 h 1325659"/>
              <a:gd name="connsiteX4" fmla="*/ 1347238 w 1744147"/>
              <a:gd name="connsiteY4" fmla="*/ 45139 h 1325659"/>
              <a:gd name="connsiteX5" fmla="*/ 242472 w 1744147"/>
              <a:gd name="connsiteY5" fmla="*/ 138058 h 1325659"/>
              <a:gd name="connsiteX6" fmla="*/ 66949 w 1744147"/>
              <a:gd name="connsiteY6" fmla="*/ 757524 h 1325659"/>
              <a:gd name="connsiteX0" fmla="*/ 167795 w 1638455"/>
              <a:gd name="connsiteY0" fmla="*/ 210329 h 1759128"/>
              <a:gd name="connsiteX1" fmla="*/ 2597 w 1638455"/>
              <a:gd name="connsiteY1" fmla="*/ 788498 h 1759128"/>
              <a:gd name="connsiteX2" fmla="*/ 715016 w 1638455"/>
              <a:gd name="connsiteY2" fmla="*/ 1758993 h 1759128"/>
              <a:gd name="connsiteX3" fmla="*/ 1613283 w 1638455"/>
              <a:gd name="connsiteY3" fmla="*/ 716226 h 1759128"/>
              <a:gd name="connsiteX4" fmla="*/ 1282886 w 1638455"/>
              <a:gd name="connsiteY4" fmla="*/ 45139 h 1759128"/>
              <a:gd name="connsiteX5" fmla="*/ 178120 w 1638455"/>
              <a:gd name="connsiteY5" fmla="*/ 138058 h 1759128"/>
              <a:gd name="connsiteX6" fmla="*/ 2597 w 1638455"/>
              <a:gd name="connsiteY6" fmla="*/ 757524 h 1759128"/>
              <a:gd name="connsiteX0" fmla="*/ 0 w 1801057"/>
              <a:gd name="connsiteY0" fmla="*/ 354871 h 1759128"/>
              <a:gd name="connsiteX1" fmla="*/ 165199 w 1801057"/>
              <a:gd name="connsiteY1" fmla="*/ 788498 h 1759128"/>
              <a:gd name="connsiteX2" fmla="*/ 877618 w 1801057"/>
              <a:gd name="connsiteY2" fmla="*/ 1758993 h 1759128"/>
              <a:gd name="connsiteX3" fmla="*/ 1775885 w 1801057"/>
              <a:gd name="connsiteY3" fmla="*/ 716226 h 1759128"/>
              <a:gd name="connsiteX4" fmla="*/ 1445488 w 1801057"/>
              <a:gd name="connsiteY4" fmla="*/ 45139 h 1759128"/>
              <a:gd name="connsiteX5" fmla="*/ 340722 w 1801057"/>
              <a:gd name="connsiteY5" fmla="*/ 138058 h 1759128"/>
              <a:gd name="connsiteX6" fmla="*/ 165199 w 1801057"/>
              <a:gd name="connsiteY6" fmla="*/ 757524 h 1759128"/>
              <a:gd name="connsiteX0" fmla="*/ 175523 w 1976580"/>
              <a:gd name="connsiteY0" fmla="*/ 338127 h 1742384"/>
              <a:gd name="connsiteX1" fmla="*/ 340722 w 1976580"/>
              <a:gd name="connsiteY1" fmla="*/ 771754 h 1742384"/>
              <a:gd name="connsiteX2" fmla="*/ 1053141 w 1976580"/>
              <a:gd name="connsiteY2" fmla="*/ 1742249 h 1742384"/>
              <a:gd name="connsiteX3" fmla="*/ 1951408 w 1976580"/>
              <a:gd name="connsiteY3" fmla="*/ 699482 h 1742384"/>
              <a:gd name="connsiteX4" fmla="*/ 1621011 w 1976580"/>
              <a:gd name="connsiteY4" fmla="*/ 28395 h 1742384"/>
              <a:gd name="connsiteX5" fmla="*/ 516245 w 1976580"/>
              <a:gd name="connsiteY5" fmla="*/ 121314 h 1742384"/>
              <a:gd name="connsiteX6" fmla="*/ 0 w 1976580"/>
              <a:gd name="connsiteY6" fmla="*/ 90341 h 1742384"/>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7" fmla="*/ 0 w 1801057"/>
              <a:gd name="connsiteY7" fmla="*/ 342889 h 1747146"/>
              <a:gd name="connsiteX0" fmla="*/ 1001 w 1802058"/>
              <a:gd name="connsiteY0" fmla="*/ 34288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342889 h 1747146"/>
              <a:gd name="connsiteX0" fmla="*/ 1001 w 1802058"/>
              <a:gd name="connsiteY0" fmla="*/ 87975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879759 h 1747146"/>
              <a:gd name="connsiteX0" fmla="*/ 0 w 1780407"/>
              <a:gd name="connsiteY0" fmla="*/ 332565 h 1747146"/>
              <a:gd name="connsiteX1" fmla="*/ 144549 w 1780407"/>
              <a:gd name="connsiteY1" fmla="*/ 776516 h 1747146"/>
              <a:gd name="connsiteX2" fmla="*/ 856968 w 1780407"/>
              <a:gd name="connsiteY2" fmla="*/ 1747011 h 1747146"/>
              <a:gd name="connsiteX3" fmla="*/ 1755235 w 1780407"/>
              <a:gd name="connsiteY3" fmla="*/ 704244 h 1747146"/>
              <a:gd name="connsiteX4" fmla="*/ 1424838 w 1780407"/>
              <a:gd name="connsiteY4" fmla="*/ 33157 h 1747146"/>
              <a:gd name="connsiteX5" fmla="*/ 320072 w 1780407"/>
              <a:gd name="connsiteY5" fmla="*/ 126076 h 1747146"/>
              <a:gd name="connsiteX6" fmla="*/ 0 w 1780407"/>
              <a:gd name="connsiteY6" fmla="*/ 332565 h 1747146"/>
              <a:gd name="connsiteX0" fmla="*/ 0 w 1780407"/>
              <a:gd name="connsiteY0" fmla="*/ 332565 h 1763397"/>
              <a:gd name="connsiteX1" fmla="*/ 144549 w 1780407"/>
              <a:gd name="connsiteY1" fmla="*/ 1292738 h 1763397"/>
              <a:gd name="connsiteX2" fmla="*/ 856968 w 1780407"/>
              <a:gd name="connsiteY2" fmla="*/ 1747011 h 1763397"/>
              <a:gd name="connsiteX3" fmla="*/ 1755235 w 1780407"/>
              <a:gd name="connsiteY3" fmla="*/ 704244 h 1763397"/>
              <a:gd name="connsiteX4" fmla="*/ 1424838 w 1780407"/>
              <a:gd name="connsiteY4" fmla="*/ 33157 h 1763397"/>
              <a:gd name="connsiteX5" fmla="*/ 320072 w 1780407"/>
              <a:gd name="connsiteY5" fmla="*/ 126076 h 1763397"/>
              <a:gd name="connsiteX6" fmla="*/ 0 w 1780407"/>
              <a:gd name="connsiteY6" fmla="*/ 332565 h 1763397"/>
              <a:gd name="connsiteX0" fmla="*/ 0 w 1780407"/>
              <a:gd name="connsiteY0" fmla="*/ 332565 h 1769716"/>
              <a:gd name="connsiteX1" fmla="*/ 144549 w 1780407"/>
              <a:gd name="connsiteY1" fmla="*/ 1292738 h 1769716"/>
              <a:gd name="connsiteX2" fmla="*/ 856968 w 1780407"/>
              <a:gd name="connsiteY2" fmla="*/ 1747011 h 1769716"/>
              <a:gd name="connsiteX3" fmla="*/ 1755235 w 1780407"/>
              <a:gd name="connsiteY3" fmla="*/ 704244 h 1769716"/>
              <a:gd name="connsiteX4" fmla="*/ 1424838 w 1780407"/>
              <a:gd name="connsiteY4" fmla="*/ 33157 h 1769716"/>
              <a:gd name="connsiteX5" fmla="*/ 320072 w 1780407"/>
              <a:gd name="connsiteY5" fmla="*/ 126076 h 1769716"/>
              <a:gd name="connsiteX6" fmla="*/ 0 w 1780407"/>
              <a:gd name="connsiteY6" fmla="*/ 332565 h 1769716"/>
              <a:gd name="connsiteX0" fmla="*/ 0 w 1780407"/>
              <a:gd name="connsiteY0" fmla="*/ 332565 h 1770380"/>
              <a:gd name="connsiteX1" fmla="*/ 144549 w 1780407"/>
              <a:gd name="connsiteY1" fmla="*/ 1292738 h 1770380"/>
              <a:gd name="connsiteX2" fmla="*/ 856968 w 1780407"/>
              <a:gd name="connsiteY2" fmla="*/ 1747011 h 1770380"/>
              <a:gd name="connsiteX3" fmla="*/ 1755235 w 1780407"/>
              <a:gd name="connsiteY3" fmla="*/ 704244 h 1770380"/>
              <a:gd name="connsiteX4" fmla="*/ 1424838 w 1780407"/>
              <a:gd name="connsiteY4" fmla="*/ 33157 h 1770380"/>
              <a:gd name="connsiteX5" fmla="*/ 320072 w 1780407"/>
              <a:gd name="connsiteY5" fmla="*/ 126076 h 1770380"/>
              <a:gd name="connsiteX6" fmla="*/ 0 w 1780407"/>
              <a:gd name="connsiteY6" fmla="*/ 332565 h 1770380"/>
              <a:gd name="connsiteX0" fmla="*/ 0 w 1751930"/>
              <a:gd name="connsiteY0" fmla="*/ 352362 h 1775716"/>
              <a:gd name="connsiteX1" fmla="*/ 144549 w 1751930"/>
              <a:gd name="connsiteY1" fmla="*/ 1312535 h 1775716"/>
              <a:gd name="connsiteX2" fmla="*/ 856968 w 1751930"/>
              <a:gd name="connsiteY2" fmla="*/ 1766808 h 1775716"/>
              <a:gd name="connsiteX3" fmla="*/ 1724260 w 1751930"/>
              <a:gd name="connsiteY3" fmla="*/ 1002801 h 1775716"/>
              <a:gd name="connsiteX4" fmla="*/ 1424838 w 1751930"/>
              <a:gd name="connsiteY4" fmla="*/ 52954 h 1775716"/>
              <a:gd name="connsiteX5" fmla="*/ 320072 w 1751930"/>
              <a:gd name="connsiteY5" fmla="*/ 145873 h 1775716"/>
              <a:gd name="connsiteX6" fmla="*/ 0 w 1751930"/>
              <a:gd name="connsiteY6" fmla="*/ 352362 h 1775716"/>
              <a:gd name="connsiteX0" fmla="*/ 217446 w 1649304"/>
              <a:gd name="connsiteY0" fmla="*/ 182496 h 1810581"/>
              <a:gd name="connsiteX1" fmla="*/ 41923 w 1649304"/>
              <a:gd name="connsiteY1" fmla="*/ 1349158 h 1810581"/>
              <a:gd name="connsiteX2" fmla="*/ 754342 w 1649304"/>
              <a:gd name="connsiteY2" fmla="*/ 1803431 h 1810581"/>
              <a:gd name="connsiteX3" fmla="*/ 1621634 w 1649304"/>
              <a:gd name="connsiteY3" fmla="*/ 1039424 h 1810581"/>
              <a:gd name="connsiteX4" fmla="*/ 1322212 w 1649304"/>
              <a:gd name="connsiteY4" fmla="*/ 89577 h 1810581"/>
              <a:gd name="connsiteX5" fmla="*/ 217446 w 1649304"/>
              <a:gd name="connsiteY5" fmla="*/ 182496 h 1810581"/>
              <a:gd name="connsiteX0" fmla="*/ 217446 w 2199039"/>
              <a:gd name="connsiteY0" fmla="*/ 138131 h 1799861"/>
              <a:gd name="connsiteX1" fmla="*/ 41923 w 2199039"/>
              <a:gd name="connsiteY1" fmla="*/ 1304793 h 1799861"/>
              <a:gd name="connsiteX2" fmla="*/ 754342 w 2199039"/>
              <a:gd name="connsiteY2" fmla="*/ 1759066 h 1799861"/>
              <a:gd name="connsiteX3" fmla="*/ 2189505 w 2199039"/>
              <a:gd name="connsiteY3" fmla="*/ 344620 h 1799861"/>
              <a:gd name="connsiteX4" fmla="*/ 1322212 w 2199039"/>
              <a:gd name="connsiteY4" fmla="*/ 45212 h 1799861"/>
              <a:gd name="connsiteX5" fmla="*/ 217446 w 2199039"/>
              <a:gd name="connsiteY5" fmla="*/ 138131 h 1799861"/>
              <a:gd name="connsiteX0" fmla="*/ 217446 w 2211359"/>
              <a:gd name="connsiteY0" fmla="*/ 138131 h 1774341"/>
              <a:gd name="connsiteX1" fmla="*/ 41923 w 2211359"/>
              <a:gd name="connsiteY1" fmla="*/ 1304793 h 1774341"/>
              <a:gd name="connsiteX2" fmla="*/ 754342 w 2211359"/>
              <a:gd name="connsiteY2" fmla="*/ 1759066 h 1774341"/>
              <a:gd name="connsiteX3" fmla="*/ 1848783 w 2211359"/>
              <a:gd name="connsiteY3" fmla="*/ 809220 h 1774341"/>
              <a:gd name="connsiteX4" fmla="*/ 2189505 w 2211359"/>
              <a:gd name="connsiteY4" fmla="*/ 344620 h 1774341"/>
              <a:gd name="connsiteX5" fmla="*/ 1322212 w 2211359"/>
              <a:gd name="connsiteY5" fmla="*/ 45212 h 1774341"/>
              <a:gd name="connsiteX6" fmla="*/ 217446 w 2211359"/>
              <a:gd name="connsiteY6" fmla="*/ 138131 h 1774341"/>
              <a:gd name="connsiteX0" fmla="*/ 217446 w 2205786"/>
              <a:gd name="connsiteY0" fmla="*/ 138131 h 1759073"/>
              <a:gd name="connsiteX1" fmla="*/ 41923 w 2205786"/>
              <a:gd name="connsiteY1" fmla="*/ 1304793 h 1759073"/>
              <a:gd name="connsiteX2" fmla="*/ 754342 w 2205786"/>
              <a:gd name="connsiteY2" fmla="*/ 1759066 h 1759073"/>
              <a:gd name="connsiteX3" fmla="*/ 1353188 w 2205786"/>
              <a:gd name="connsiteY3" fmla="*/ 1315117 h 1759073"/>
              <a:gd name="connsiteX4" fmla="*/ 1848783 w 2205786"/>
              <a:gd name="connsiteY4" fmla="*/ 809220 h 1759073"/>
              <a:gd name="connsiteX5" fmla="*/ 2189505 w 2205786"/>
              <a:gd name="connsiteY5" fmla="*/ 344620 h 1759073"/>
              <a:gd name="connsiteX6" fmla="*/ 1322212 w 2205786"/>
              <a:gd name="connsiteY6" fmla="*/ 45212 h 1759073"/>
              <a:gd name="connsiteX7" fmla="*/ 217446 w 2205786"/>
              <a:gd name="connsiteY7" fmla="*/ 138131 h 1759073"/>
              <a:gd name="connsiteX0" fmla="*/ 217446 w 2664376"/>
              <a:gd name="connsiteY0" fmla="*/ 138131 h 1759073"/>
              <a:gd name="connsiteX1" fmla="*/ 41923 w 2664376"/>
              <a:gd name="connsiteY1" fmla="*/ 1304793 h 1759073"/>
              <a:gd name="connsiteX2" fmla="*/ 754342 w 2664376"/>
              <a:gd name="connsiteY2" fmla="*/ 1759066 h 1759073"/>
              <a:gd name="connsiteX3" fmla="*/ 1353188 w 2664376"/>
              <a:gd name="connsiteY3" fmla="*/ 1315117 h 1759073"/>
              <a:gd name="connsiteX4" fmla="*/ 2633477 w 2664376"/>
              <a:gd name="connsiteY4" fmla="*/ 974411 h 1759073"/>
              <a:gd name="connsiteX5" fmla="*/ 2189505 w 2664376"/>
              <a:gd name="connsiteY5" fmla="*/ 344620 h 1759073"/>
              <a:gd name="connsiteX6" fmla="*/ 1322212 w 2664376"/>
              <a:gd name="connsiteY6" fmla="*/ 45212 h 1759073"/>
              <a:gd name="connsiteX7" fmla="*/ 217446 w 2664376"/>
              <a:gd name="connsiteY7" fmla="*/ 138131 h 175907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40867"/>
              <a:gd name="connsiteY0" fmla="*/ 138131 h 1826435"/>
              <a:gd name="connsiteX1" fmla="*/ 41923 w 2640867"/>
              <a:gd name="connsiteY1" fmla="*/ 1304793 h 1826435"/>
              <a:gd name="connsiteX2" fmla="*/ 754342 w 2640867"/>
              <a:gd name="connsiteY2" fmla="*/ 1759066 h 1826435"/>
              <a:gd name="connsiteX3" fmla="*/ 1859108 w 2640867"/>
              <a:gd name="connsiteY3" fmla="*/ 1790040 h 1826435"/>
              <a:gd name="connsiteX4" fmla="*/ 2633477 w 2640867"/>
              <a:gd name="connsiteY4" fmla="*/ 974411 h 1826435"/>
              <a:gd name="connsiteX5" fmla="*/ 2189505 w 2640867"/>
              <a:gd name="connsiteY5" fmla="*/ 344620 h 1826435"/>
              <a:gd name="connsiteX6" fmla="*/ 1322212 w 2640867"/>
              <a:gd name="connsiteY6" fmla="*/ 45212 h 1826435"/>
              <a:gd name="connsiteX7" fmla="*/ 217446 w 2640867"/>
              <a:gd name="connsiteY7" fmla="*/ 138131 h 1826435"/>
              <a:gd name="connsiteX0" fmla="*/ 42183 w 3312246"/>
              <a:gd name="connsiteY0" fmla="*/ 42247 h 2391314"/>
              <a:gd name="connsiteX1" fmla="*/ 713302 w 3312246"/>
              <a:gd name="connsiteY1" fmla="*/ 1869672 h 2391314"/>
              <a:gd name="connsiteX2" fmla="*/ 1425721 w 3312246"/>
              <a:gd name="connsiteY2" fmla="*/ 2323945 h 2391314"/>
              <a:gd name="connsiteX3" fmla="*/ 2530487 w 3312246"/>
              <a:gd name="connsiteY3" fmla="*/ 2354919 h 2391314"/>
              <a:gd name="connsiteX4" fmla="*/ 3304856 w 3312246"/>
              <a:gd name="connsiteY4" fmla="*/ 1539290 h 2391314"/>
              <a:gd name="connsiteX5" fmla="*/ 2860884 w 3312246"/>
              <a:gd name="connsiteY5" fmla="*/ 909499 h 2391314"/>
              <a:gd name="connsiteX6" fmla="*/ 1993591 w 3312246"/>
              <a:gd name="connsiteY6" fmla="*/ 610091 h 2391314"/>
              <a:gd name="connsiteX7" fmla="*/ 42183 w 3312246"/>
              <a:gd name="connsiteY7" fmla="*/ 42247 h 2391314"/>
              <a:gd name="connsiteX0" fmla="*/ 42183 w 3312246"/>
              <a:gd name="connsiteY0" fmla="*/ 72300 h 2421367"/>
              <a:gd name="connsiteX1" fmla="*/ 713302 w 3312246"/>
              <a:gd name="connsiteY1" fmla="*/ 1899725 h 2421367"/>
              <a:gd name="connsiteX2" fmla="*/ 1425721 w 3312246"/>
              <a:gd name="connsiteY2" fmla="*/ 2353998 h 2421367"/>
              <a:gd name="connsiteX3" fmla="*/ 2530487 w 3312246"/>
              <a:gd name="connsiteY3" fmla="*/ 2384972 h 2421367"/>
              <a:gd name="connsiteX4" fmla="*/ 3304856 w 3312246"/>
              <a:gd name="connsiteY4" fmla="*/ 1569343 h 2421367"/>
              <a:gd name="connsiteX5" fmla="*/ 2860884 w 3312246"/>
              <a:gd name="connsiteY5" fmla="*/ 939552 h 2421367"/>
              <a:gd name="connsiteX6" fmla="*/ 1993591 w 3312246"/>
              <a:gd name="connsiteY6" fmla="*/ 640144 h 2421367"/>
              <a:gd name="connsiteX7" fmla="*/ 1374098 w 3312246"/>
              <a:gd name="connsiteY7" fmla="*/ 392358 h 2421367"/>
              <a:gd name="connsiteX8" fmla="*/ 42183 w 3312246"/>
              <a:gd name="connsiteY8" fmla="*/ 72300 h 2421367"/>
              <a:gd name="connsiteX0" fmla="*/ 17559 w 3287622"/>
              <a:gd name="connsiteY0" fmla="*/ 213587 h 2562654"/>
              <a:gd name="connsiteX1" fmla="*/ 688678 w 3287622"/>
              <a:gd name="connsiteY1" fmla="*/ 2041012 h 2562654"/>
              <a:gd name="connsiteX2" fmla="*/ 1401097 w 3287622"/>
              <a:gd name="connsiteY2" fmla="*/ 2495285 h 2562654"/>
              <a:gd name="connsiteX3" fmla="*/ 2505863 w 3287622"/>
              <a:gd name="connsiteY3" fmla="*/ 2526259 h 2562654"/>
              <a:gd name="connsiteX4" fmla="*/ 3280232 w 3287622"/>
              <a:gd name="connsiteY4" fmla="*/ 1710630 h 2562654"/>
              <a:gd name="connsiteX5" fmla="*/ 2836260 w 3287622"/>
              <a:gd name="connsiteY5" fmla="*/ 1080839 h 2562654"/>
              <a:gd name="connsiteX6" fmla="*/ 1968967 w 3287622"/>
              <a:gd name="connsiteY6" fmla="*/ 781431 h 2562654"/>
              <a:gd name="connsiteX7" fmla="*/ 1432074 w 3287622"/>
              <a:gd name="connsiteY7" fmla="*/ 100019 h 2562654"/>
              <a:gd name="connsiteX8" fmla="*/ 17559 w 3287622"/>
              <a:gd name="connsiteY8" fmla="*/ 213587 h 2562654"/>
              <a:gd name="connsiteX0" fmla="*/ 1611 w 3271674"/>
              <a:gd name="connsiteY0" fmla="*/ 342749 h 2691816"/>
              <a:gd name="connsiteX1" fmla="*/ 672730 w 3271674"/>
              <a:gd name="connsiteY1" fmla="*/ 2170174 h 2691816"/>
              <a:gd name="connsiteX2" fmla="*/ 1385149 w 3271674"/>
              <a:gd name="connsiteY2" fmla="*/ 2624447 h 2691816"/>
              <a:gd name="connsiteX3" fmla="*/ 2489915 w 3271674"/>
              <a:gd name="connsiteY3" fmla="*/ 2655421 h 2691816"/>
              <a:gd name="connsiteX4" fmla="*/ 3264284 w 3271674"/>
              <a:gd name="connsiteY4" fmla="*/ 1839792 h 2691816"/>
              <a:gd name="connsiteX5" fmla="*/ 2820312 w 3271674"/>
              <a:gd name="connsiteY5" fmla="*/ 1210001 h 2691816"/>
              <a:gd name="connsiteX6" fmla="*/ 1953019 w 3271674"/>
              <a:gd name="connsiteY6" fmla="*/ 910593 h 2691816"/>
              <a:gd name="connsiteX7" fmla="*/ 1416126 w 3271674"/>
              <a:gd name="connsiteY7" fmla="*/ 229181 h 2691816"/>
              <a:gd name="connsiteX8" fmla="*/ 868905 w 3271674"/>
              <a:gd name="connsiteY8" fmla="*/ 2045 h 2691816"/>
              <a:gd name="connsiteX9" fmla="*/ 1611 w 3271674"/>
              <a:gd name="connsiteY9" fmla="*/ 342749 h 2691816"/>
              <a:gd name="connsiteX0" fmla="*/ 339515 w 3609578"/>
              <a:gd name="connsiteY0" fmla="*/ 342749 h 2691816"/>
              <a:gd name="connsiteX1" fmla="*/ 29769 w 3609578"/>
              <a:gd name="connsiteY1" fmla="*/ 931243 h 2691816"/>
              <a:gd name="connsiteX2" fmla="*/ 1010634 w 3609578"/>
              <a:gd name="connsiteY2" fmla="*/ 2170174 h 2691816"/>
              <a:gd name="connsiteX3" fmla="*/ 1723053 w 3609578"/>
              <a:gd name="connsiteY3" fmla="*/ 2624447 h 2691816"/>
              <a:gd name="connsiteX4" fmla="*/ 2827819 w 3609578"/>
              <a:gd name="connsiteY4" fmla="*/ 2655421 h 2691816"/>
              <a:gd name="connsiteX5" fmla="*/ 3602188 w 3609578"/>
              <a:gd name="connsiteY5" fmla="*/ 1839792 h 2691816"/>
              <a:gd name="connsiteX6" fmla="*/ 3158216 w 3609578"/>
              <a:gd name="connsiteY6" fmla="*/ 1210001 h 2691816"/>
              <a:gd name="connsiteX7" fmla="*/ 2290923 w 3609578"/>
              <a:gd name="connsiteY7" fmla="*/ 910593 h 2691816"/>
              <a:gd name="connsiteX8" fmla="*/ 1754030 w 3609578"/>
              <a:gd name="connsiteY8" fmla="*/ 229181 h 2691816"/>
              <a:gd name="connsiteX9" fmla="*/ 1206809 w 3609578"/>
              <a:gd name="connsiteY9" fmla="*/ 2045 h 2691816"/>
              <a:gd name="connsiteX10" fmla="*/ 339515 w 3609578"/>
              <a:gd name="connsiteY10" fmla="*/ 342749 h 2691816"/>
              <a:gd name="connsiteX0" fmla="*/ 1178102 w 3580871"/>
              <a:gd name="connsiteY0" fmla="*/ 33869 h 2723640"/>
              <a:gd name="connsiteX1" fmla="*/ 1062 w 3580871"/>
              <a:gd name="connsiteY1" fmla="*/ 963067 h 2723640"/>
              <a:gd name="connsiteX2" fmla="*/ 981927 w 3580871"/>
              <a:gd name="connsiteY2" fmla="*/ 2201998 h 2723640"/>
              <a:gd name="connsiteX3" fmla="*/ 1694346 w 3580871"/>
              <a:gd name="connsiteY3" fmla="*/ 2656271 h 2723640"/>
              <a:gd name="connsiteX4" fmla="*/ 2799112 w 3580871"/>
              <a:gd name="connsiteY4" fmla="*/ 2687245 h 2723640"/>
              <a:gd name="connsiteX5" fmla="*/ 3573481 w 3580871"/>
              <a:gd name="connsiteY5" fmla="*/ 1871616 h 2723640"/>
              <a:gd name="connsiteX6" fmla="*/ 3129509 w 3580871"/>
              <a:gd name="connsiteY6" fmla="*/ 1241825 h 2723640"/>
              <a:gd name="connsiteX7" fmla="*/ 2262216 w 3580871"/>
              <a:gd name="connsiteY7" fmla="*/ 942417 h 2723640"/>
              <a:gd name="connsiteX8" fmla="*/ 1725323 w 3580871"/>
              <a:gd name="connsiteY8" fmla="*/ 261005 h 2723640"/>
              <a:gd name="connsiteX9" fmla="*/ 1178102 w 3580871"/>
              <a:gd name="connsiteY9" fmla="*/ 33869 h 2723640"/>
              <a:gd name="connsiteX0" fmla="*/ 1178102 w 3580871"/>
              <a:gd name="connsiteY0" fmla="*/ 33869 h 2723640"/>
              <a:gd name="connsiteX1" fmla="*/ 1062 w 3580871"/>
              <a:gd name="connsiteY1" fmla="*/ 963067 h 2723640"/>
              <a:gd name="connsiteX2" fmla="*/ 981927 w 3580871"/>
              <a:gd name="connsiteY2" fmla="*/ 2201998 h 2723640"/>
              <a:gd name="connsiteX3" fmla="*/ 1694346 w 3580871"/>
              <a:gd name="connsiteY3" fmla="*/ 2656271 h 2723640"/>
              <a:gd name="connsiteX4" fmla="*/ 2799112 w 3580871"/>
              <a:gd name="connsiteY4" fmla="*/ 2687245 h 2723640"/>
              <a:gd name="connsiteX5" fmla="*/ 3573481 w 3580871"/>
              <a:gd name="connsiteY5" fmla="*/ 1871616 h 2723640"/>
              <a:gd name="connsiteX6" fmla="*/ 3129509 w 3580871"/>
              <a:gd name="connsiteY6" fmla="*/ 1241825 h 2723640"/>
              <a:gd name="connsiteX7" fmla="*/ 2262216 w 3580871"/>
              <a:gd name="connsiteY7" fmla="*/ 942417 h 2723640"/>
              <a:gd name="connsiteX8" fmla="*/ 1725323 w 3580871"/>
              <a:gd name="connsiteY8" fmla="*/ 261005 h 2723640"/>
              <a:gd name="connsiteX9" fmla="*/ 1178102 w 3580871"/>
              <a:gd name="connsiteY9" fmla="*/ 33869 h 2723640"/>
              <a:gd name="connsiteX0" fmla="*/ 1178102 w 3580871"/>
              <a:gd name="connsiteY0" fmla="*/ 87 h 2689858"/>
              <a:gd name="connsiteX1" fmla="*/ 1062 w 3580871"/>
              <a:gd name="connsiteY1" fmla="*/ 929285 h 2689858"/>
              <a:gd name="connsiteX2" fmla="*/ 981927 w 3580871"/>
              <a:gd name="connsiteY2" fmla="*/ 2168216 h 2689858"/>
              <a:gd name="connsiteX3" fmla="*/ 1694346 w 3580871"/>
              <a:gd name="connsiteY3" fmla="*/ 2622489 h 2689858"/>
              <a:gd name="connsiteX4" fmla="*/ 2799112 w 3580871"/>
              <a:gd name="connsiteY4" fmla="*/ 2653463 h 2689858"/>
              <a:gd name="connsiteX5" fmla="*/ 3573481 w 3580871"/>
              <a:gd name="connsiteY5" fmla="*/ 1837834 h 2689858"/>
              <a:gd name="connsiteX6" fmla="*/ 3129509 w 3580871"/>
              <a:gd name="connsiteY6" fmla="*/ 1208043 h 2689858"/>
              <a:gd name="connsiteX7" fmla="*/ 2262216 w 3580871"/>
              <a:gd name="connsiteY7" fmla="*/ 908635 h 2689858"/>
              <a:gd name="connsiteX8" fmla="*/ 1725323 w 3580871"/>
              <a:gd name="connsiteY8" fmla="*/ 227223 h 2689858"/>
              <a:gd name="connsiteX9" fmla="*/ 1178102 w 3580871"/>
              <a:gd name="connsiteY9" fmla="*/ 87 h 2689858"/>
              <a:gd name="connsiteX0" fmla="*/ 1178102 w 3580871"/>
              <a:gd name="connsiteY0" fmla="*/ 0 h 2689771"/>
              <a:gd name="connsiteX1" fmla="*/ 1062 w 3580871"/>
              <a:gd name="connsiteY1" fmla="*/ 929198 h 2689771"/>
              <a:gd name="connsiteX2" fmla="*/ 981927 w 3580871"/>
              <a:gd name="connsiteY2" fmla="*/ 2168129 h 2689771"/>
              <a:gd name="connsiteX3" fmla="*/ 1694346 w 3580871"/>
              <a:gd name="connsiteY3" fmla="*/ 2622402 h 2689771"/>
              <a:gd name="connsiteX4" fmla="*/ 2799112 w 3580871"/>
              <a:gd name="connsiteY4" fmla="*/ 2653376 h 2689771"/>
              <a:gd name="connsiteX5" fmla="*/ 3573481 w 3580871"/>
              <a:gd name="connsiteY5" fmla="*/ 1837747 h 2689771"/>
              <a:gd name="connsiteX6" fmla="*/ 3129509 w 3580871"/>
              <a:gd name="connsiteY6" fmla="*/ 1207956 h 2689771"/>
              <a:gd name="connsiteX7" fmla="*/ 2262216 w 3580871"/>
              <a:gd name="connsiteY7" fmla="*/ 908548 h 2689771"/>
              <a:gd name="connsiteX8" fmla="*/ 1725323 w 3580871"/>
              <a:gd name="connsiteY8" fmla="*/ 227136 h 2689771"/>
              <a:gd name="connsiteX9" fmla="*/ 1178102 w 3580871"/>
              <a:gd name="connsiteY9" fmla="*/ 0 h 2689771"/>
              <a:gd name="connsiteX0" fmla="*/ 1201777 w 3604546"/>
              <a:gd name="connsiteY0" fmla="*/ 0 h 2689771"/>
              <a:gd name="connsiteX1" fmla="*/ 24737 w 3604546"/>
              <a:gd name="connsiteY1" fmla="*/ 929198 h 2689771"/>
              <a:gd name="connsiteX2" fmla="*/ 448059 w 3604546"/>
              <a:gd name="connsiteY2" fmla="*/ 1651908 h 2689771"/>
              <a:gd name="connsiteX3" fmla="*/ 1005602 w 3604546"/>
              <a:gd name="connsiteY3" fmla="*/ 2168129 h 2689771"/>
              <a:gd name="connsiteX4" fmla="*/ 1718021 w 3604546"/>
              <a:gd name="connsiteY4" fmla="*/ 2622402 h 2689771"/>
              <a:gd name="connsiteX5" fmla="*/ 2822787 w 3604546"/>
              <a:gd name="connsiteY5" fmla="*/ 2653376 h 2689771"/>
              <a:gd name="connsiteX6" fmla="*/ 3597156 w 3604546"/>
              <a:gd name="connsiteY6" fmla="*/ 1837747 h 2689771"/>
              <a:gd name="connsiteX7" fmla="*/ 3153184 w 3604546"/>
              <a:gd name="connsiteY7" fmla="*/ 1207956 h 2689771"/>
              <a:gd name="connsiteX8" fmla="*/ 2285891 w 3604546"/>
              <a:gd name="connsiteY8" fmla="*/ 908548 h 2689771"/>
              <a:gd name="connsiteX9" fmla="*/ 1748998 w 3604546"/>
              <a:gd name="connsiteY9" fmla="*/ 227136 h 2689771"/>
              <a:gd name="connsiteX10" fmla="*/ 1201777 w 3604546"/>
              <a:gd name="connsiteY10" fmla="*/ 0 h 2689771"/>
              <a:gd name="connsiteX0" fmla="*/ 1232130 w 3634899"/>
              <a:gd name="connsiteY0" fmla="*/ 0 h 2689771"/>
              <a:gd name="connsiteX1" fmla="*/ 55090 w 3634899"/>
              <a:gd name="connsiteY1" fmla="*/ 929198 h 2689771"/>
              <a:gd name="connsiteX2" fmla="*/ 199639 w 3634899"/>
              <a:gd name="connsiteY2" fmla="*/ 1693206 h 2689771"/>
              <a:gd name="connsiteX3" fmla="*/ 1035955 w 3634899"/>
              <a:gd name="connsiteY3" fmla="*/ 2168129 h 2689771"/>
              <a:gd name="connsiteX4" fmla="*/ 1748374 w 3634899"/>
              <a:gd name="connsiteY4" fmla="*/ 2622402 h 2689771"/>
              <a:gd name="connsiteX5" fmla="*/ 2853140 w 3634899"/>
              <a:gd name="connsiteY5" fmla="*/ 2653376 h 2689771"/>
              <a:gd name="connsiteX6" fmla="*/ 3627509 w 3634899"/>
              <a:gd name="connsiteY6" fmla="*/ 1837747 h 2689771"/>
              <a:gd name="connsiteX7" fmla="*/ 3183537 w 3634899"/>
              <a:gd name="connsiteY7" fmla="*/ 1207956 h 2689771"/>
              <a:gd name="connsiteX8" fmla="*/ 2316244 w 3634899"/>
              <a:gd name="connsiteY8" fmla="*/ 908548 h 2689771"/>
              <a:gd name="connsiteX9" fmla="*/ 1779351 w 3634899"/>
              <a:gd name="connsiteY9" fmla="*/ 227136 h 2689771"/>
              <a:gd name="connsiteX10" fmla="*/ 1232130 w 3634899"/>
              <a:gd name="connsiteY10" fmla="*/ 0 h 2689771"/>
              <a:gd name="connsiteX0" fmla="*/ 1232130 w 3634899"/>
              <a:gd name="connsiteY0" fmla="*/ 0 h 2689771"/>
              <a:gd name="connsiteX1" fmla="*/ 55090 w 3634899"/>
              <a:gd name="connsiteY1" fmla="*/ 929198 h 2689771"/>
              <a:gd name="connsiteX2" fmla="*/ 199639 w 3634899"/>
              <a:gd name="connsiteY2" fmla="*/ 1693206 h 2689771"/>
              <a:gd name="connsiteX3" fmla="*/ 1035955 w 3634899"/>
              <a:gd name="connsiteY3" fmla="*/ 2168129 h 2689771"/>
              <a:gd name="connsiteX4" fmla="*/ 1748374 w 3634899"/>
              <a:gd name="connsiteY4" fmla="*/ 2622402 h 2689771"/>
              <a:gd name="connsiteX5" fmla="*/ 2853140 w 3634899"/>
              <a:gd name="connsiteY5" fmla="*/ 2653376 h 2689771"/>
              <a:gd name="connsiteX6" fmla="*/ 3627509 w 3634899"/>
              <a:gd name="connsiteY6" fmla="*/ 1837747 h 2689771"/>
              <a:gd name="connsiteX7" fmla="*/ 3183537 w 3634899"/>
              <a:gd name="connsiteY7" fmla="*/ 1207956 h 2689771"/>
              <a:gd name="connsiteX8" fmla="*/ 2316244 w 3634899"/>
              <a:gd name="connsiteY8" fmla="*/ 908548 h 2689771"/>
              <a:gd name="connsiteX9" fmla="*/ 1779351 w 3634899"/>
              <a:gd name="connsiteY9" fmla="*/ 227136 h 2689771"/>
              <a:gd name="connsiteX10" fmla="*/ 1232130 w 3634899"/>
              <a:gd name="connsiteY10" fmla="*/ 0 h 2689771"/>
              <a:gd name="connsiteX0" fmla="*/ 1232130 w 3634899"/>
              <a:gd name="connsiteY0" fmla="*/ 0 h 2723541"/>
              <a:gd name="connsiteX1" fmla="*/ 55090 w 3634899"/>
              <a:gd name="connsiteY1" fmla="*/ 929198 h 2723541"/>
              <a:gd name="connsiteX2" fmla="*/ 199639 w 3634899"/>
              <a:gd name="connsiteY2" fmla="*/ 1693206 h 2723541"/>
              <a:gd name="connsiteX3" fmla="*/ 282236 w 3634899"/>
              <a:gd name="connsiteY3" fmla="*/ 2663701 h 2723541"/>
              <a:gd name="connsiteX4" fmla="*/ 1748374 w 3634899"/>
              <a:gd name="connsiteY4" fmla="*/ 2622402 h 2723541"/>
              <a:gd name="connsiteX5" fmla="*/ 2853140 w 3634899"/>
              <a:gd name="connsiteY5" fmla="*/ 2653376 h 2723541"/>
              <a:gd name="connsiteX6" fmla="*/ 3627509 w 3634899"/>
              <a:gd name="connsiteY6" fmla="*/ 1837747 h 2723541"/>
              <a:gd name="connsiteX7" fmla="*/ 3183537 w 3634899"/>
              <a:gd name="connsiteY7" fmla="*/ 1207956 h 2723541"/>
              <a:gd name="connsiteX8" fmla="*/ 2316244 w 3634899"/>
              <a:gd name="connsiteY8" fmla="*/ 908548 h 2723541"/>
              <a:gd name="connsiteX9" fmla="*/ 1779351 w 3634899"/>
              <a:gd name="connsiteY9" fmla="*/ 227136 h 2723541"/>
              <a:gd name="connsiteX10" fmla="*/ 1232130 w 3634899"/>
              <a:gd name="connsiteY10" fmla="*/ 0 h 2723541"/>
              <a:gd name="connsiteX0" fmla="*/ 1232130 w 3634899"/>
              <a:gd name="connsiteY0" fmla="*/ 0 h 2768936"/>
              <a:gd name="connsiteX1" fmla="*/ 55090 w 3634899"/>
              <a:gd name="connsiteY1" fmla="*/ 929198 h 2768936"/>
              <a:gd name="connsiteX2" fmla="*/ 199639 w 3634899"/>
              <a:gd name="connsiteY2" fmla="*/ 1693206 h 2768936"/>
              <a:gd name="connsiteX3" fmla="*/ 282236 w 3634899"/>
              <a:gd name="connsiteY3" fmla="*/ 2663701 h 2768936"/>
              <a:gd name="connsiteX4" fmla="*/ 1748374 w 3634899"/>
              <a:gd name="connsiteY4" fmla="*/ 2622402 h 2768936"/>
              <a:gd name="connsiteX5" fmla="*/ 2853140 w 3634899"/>
              <a:gd name="connsiteY5" fmla="*/ 2653376 h 2768936"/>
              <a:gd name="connsiteX6" fmla="*/ 3627509 w 3634899"/>
              <a:gd name="connsiteY6" fmla="*/ 1837747 h 2768936"/>
              <a:gd name="connsiteX7" fmla="*/ 3183537 w 3634899"/>
              <a:gd name="connsiteY7" fmla="*/ 1207956 h 2768936"/>
              <a:gd name="connsiteX8" fmla="*/ 2316244 w 3634899"/>
              <a:gd name="connsiteY8" fmla="*/ 908548 h 2768936"/>
              <a:gd name="connsiteX9" fmla="*/ 1779351 w 3634899"/>
              <a:gd name="connsiteY9" fmla="*/ 227136 h 2768936"/>
              <a:gd name="connsiteX10" fmla="*/ 1232130 w 3634899"/>
              <a:gd name="connsiteY10" fmla="*/ 0 h 2768936"/>
              <a:gd name="connsiteX0" fmla="*/ 1232130 w 3634899"/>
              <a:gd name="connsiteY0" fmla="*/ 0 h 2768936"/>
              <a:gd name="connsiteX1" fmla="*/ 55090 w 3634899"/>
              <a:gd name="connsiteY1" fmla="*/ 929198 h 2768936"/>
              <a:gd name="connsiteX2" fmla="*/ 199639 w 3634899"/>
              <a:gd name="connsiteY2" fmla="*/ 1693206 h 2768936"/>
              <a:gd name="connsiteX3" fmla="*/ 282236 w 3634899"/>
              <a:gd name="connsiteY3" fmla="*/ 2663701 h 2768936"/>
              <a:gd name="connsiteX4" fmla="*/ 1748374 w 3634899"/>
              <a:gd name="connsiteY4" fmla="*/ 2622402 h 2768936"/>
              <a:gd name="connsiteX5" fmla="*/ 2853140 w 3634899"/>
              <a:gd name="connsiteY5" fmla="*/ 2653376 h 2768936"/>
              <a:gd name="connsiteX6" fmla="*/ 3627509 w 3634899"/>
              <a:gd name="connsiteY6" fmla="*/ 1837747 h 2768936"/>
              <a:gd name="connsiteX7" fmla="*/ 3183537 w 3634899"/>
              <a:gd name="connsiteY7" fmla="*/ 1207956 h 2768936"/>
              <a:gd name="connsiteX8" fmla="*/ 2316244 w 3634899"/>
              <a:gd name="connsiteY8" fmla="*/ 908548 h 2768936"/>
              <a:gd name="connsiteX9" fmla="*/ 1779351 w 3634899"/>
              <a:gd name="connsiteY9" fmla="*/ 227136 h 2768936"/>
              <a:gd name="connsiteX10" fmla="*/ 1232130 w 3634899"/>
              <a:gd name="connsiteY10" fmla="*/ 0 h 2768936"/>
              <a:gd name="connsiteX0" fmla="*/ 1215232 w 3618001"/>
              <a:gd name="connsiteY0" fmla="*/ 0 h 2768936"/>
              <a:gd name="connsiteX1" fmla="*/ 38192 w 3618001"/>
              <a:gd name="connsiteY1" fmla="*/ 929198 h 2768936"/>
              <a:gd name="connsiteX2" fmla="*/ 182741 w 3618001"/>
              <a:gd name="connsiteY2" fmla="*/ 1693206 h 2768936"/>
              <a:gd name="connsiteX3" fmla="*/ 265338 w 3618001"/>
              <a:gd name="connsiteY3" fmla="*/ 2663701 h 2768936"/>
              <a:gd name="connsiteX4" fmla="*/ 1731476 w 3618001"/>
              <a:gd name="connsiteY4" fmla="*/ 2622402 h 2768936"/>
              <a:gd name="connsiteX5" fmla="*/ 2836242 w 3618001"/>
              <a:gd name="connsiteY5" fmla="*/ 2653376 h 2768936"/>
              <a:gd name="connsiteX6" fmla="*/ 3610611 w 3618001"/>
              <a:gd name="connsiteY6" fmla="*/ 1837747 h 2768936"/>
              <a:gd name="connsiteX7" fmla="*/ 3166639 w 3618001"/>
              <a:gd name="connsiteY7" fmla="*/ 1207956 h 2768936"/>
              <a:gd name="connsiteX8" fmla="*/ 2299346 w 3618001"/>
              <a:gd name="connsiteY8" fmla="*/ 908548 h 2768936"/>
              <a:gd name="connsiteX9" fmla="*/ 1762453 w 3618001"/>
              <a:gd name="connsiteY9" fmla="*/ 227136 h 2768936"/>
              <a:gd name="connsiteX10" fmla="*/ 1215232 w 3618001"/>
              <a:gd name="connsiteY10" fmla="*/ 0 h 2768936"/>
              <a:gd name="connsiteX0" fmla="*/ 1211110 w 3613879"/>
              <a:gd name="connsiteY0" fmla="*/ 0 h 2768936"/>
              <a:gd name="connsiteX1" fmla="*/ 34070 w 3613879"/>
              <a:gd name="connsiteY1" fmla="*/ 929198 h 2768936"/>
              <a:gd name="connsiteX2" fmla="*/ 178619 w 3613879"/>
              <a:gd name="connsiteY2" fmla="*/ 1693206 h 2768936"/>
              <a:gd name="connsiteX3" fmla="*/ 261216 w 3613879"/>
              <a:gd name="connsiteY3" fmla="*/ 2663701 h 2768936"/>
              <a:gd name="connsiteX4" fmla="*/ 1727354 w 3613879"/>
              <a:gd name="connsiteY4" fmla="*/ 2622402 h 2768936"/>
              <a:gd name="connsiteX5" fmla="*/ 2832120 w 3613879"/>
              <a:gd name="connsiteY5" fmla="*/ 2653376 h 2768936"/>
              <a:gd name="connsiteX6" fmla="*/ 3606489 w 3613879"/>
              <a:gd name="connsiteY6" fmla="*/ 1837747 h 2768936"/>
              <a:gd name="connsiteX7" fmla="*/ 3162517 w 3613879"/>
              <a:gd name="connsiteY7" fmla="*/ 1207956 h 2768936"/>
              <a:gd name="connsiteX8" fmla="*/ 2295224 w 3613879"/>
              <a:gd name="connsiteY8" fmla="*/ 908548 h 2768936"/>
              <a:gd name="connsiteX9" fmla="*/ 1758331 w 3613879"/>
              <a:gd name="connsiteY9" fmla="*/ 227136 h 2768936"/>
              <a:gd name="connsiteX10" fmla="*/ 1211110 w 3613879"/>
              <a:gd name="connsiteY10" fmla="*/ 0 h 2768936"/>
              <a:gd name="connsiteX0" fmla="*/ 1211110 w 3613879"/>
              <a:gd name="connsiteY0" fmla="*/ 0 h 3448360"/>
              <a:gd name="connsiteX1" fmla="*/ 34070 w 3613879"/>
              <a:gd name="connsiteY1" fmla="*/ 929198 h 3448360"/>
              <a:gd name="connsiteX2" fmla="*/ 178619 w 3613879"/>
              <a:gd name="connsiteY2" fmla="*/ 1693206 h 3448360"/>
              <a:gd name="connsiteX3" fmla="*/ 261216 w 3613879"/>
              <a:gd name="connsiteY3" fmla="*/ 2663701 h 3448360"/>
              <a:gd name="connsiteX4" fmla="*/ 1830603 w 3613879"/>
              <a:gd name="connsiteY4" fmla="*/ 3448356 h 3448360"/>
              <a:gd name="connsiteX5" fmla="*/ 2832120 w 3613879"/>
              <a:gd name="connsiteY5" fmla="*/ 2653376 h 3448360"/>
              <a:gd name="connsiteX6" fmla="*/ 3606489 w 3613879"/>
              <a:gd name="connsiteY6" fmla="*/ 1837747 h 3448360"/>
              <a:gd name="connsiteX7" fmla="*/ 3162517 w 3613879"/>
              <a:gd name="connsiteY7" fmla="*/ 1207956 h 3448360"/>
              <a:gd name="connsiteX8" fmla="*/ 2295224 w 3613879"/>
              <a:gd name="connsiteY8" fmla="*/ 908548 h 3448360"/>
              <a:gd name="connsiteX9" fmla="*/ 1758331 w 3613879"/>
              <a:gd name="connsiteY9" fmla="*/ 227136 h 3448360"/>
              <a:gd name="connsiteX10" fmla="*/ 1211110 w 3613879"/>
              <a:gd name="connsiteY10" fmla="*/ 0 h 3448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613879" h="3448360">
                <a:moveTo>
                  <a:pt x="1211110" y="0"/>
                </a:moveTo>
                <a:cubicBezTo>
                  <a:pt x="727559" y="3441"/>
                  <a:pt x="159690" y="653880"/>
                  <a:pt x="34070" y="929198"/>
                </a:cubicBezTo>
                <a:cubicBezTo>
                  <a:pt x="-91550" y="1204516"/>
                  <a:pt x="170014" y="1517690"/>
                  <a:pt x="178619" y="1693206"/>
                </a:cubicBezTo>
                <a:cubicBezTo>
                  <a:pt x="187224" y="1868722"/>
                  <a:pt x="-14115" y="2371176"/>
                  <a:pt x="261216" y="2663701"/>
                </a:cubicBezTo>
                <a:cubicBezTo>
                  <a:pt x="536547" y="2956226"/>
                  <a:pt x="1402119" y="3450077"/>
                  <a:pt x="1830603" y="3448356"/>
                </a:cubicBezTo>
                <a:cubicBezTo>
                  <a:pt x="2259087" y="3446635"/>
                  <a:pt x="2536139" y="2921811"/>
                  <a:pt x="2832120" y="2653376"/>
                </a:cubicBezTo>
                <a:cubicBezTo>
                  <a:pt x="3128101" y="2384941"/>
                  <a:pt x="3549702" y="2154362"/>
                  <a:pt x="3606489" y="1837747"/>
                </a:cubicBezTo>
                <a:cubicBezTo>
                  <a:pt x="3663276" y="1521132"/>
                  <a:pt x="3381061" y="1362823"/>
                  <a:pt x="3162517" y="1207956"/>
                </a:cubicBezTo>
                <a:cubicBezTo>
                  <a:pt x="2943973" y="1053090"/>
                  <a:pt x="2529255" y="1072018"/>
                  <a:pt x="2295224" y="908548"/>
                </a:cubicBezTo>
                <a:cubicBezTo>
                  <a:pt x="2061193" y="745078"/>
                  <a:pt x="1944179" y="357912"/>
                  <a:pt x="1758331" y="227136"/>
                </a:cubicBezTo>
                <a:cubicBezTo>
                  <a:pt x="1572483" y="96360"/>
                  <a:pt x="1488163" y="6884"/>
                  <a:pt x="1211110" y="0"/>
                </a:cubicBezTo>
                <a:close/>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38" name="Oval 37"/>
          <p:cNvSpPr/>
          <p:nvPr/>
        </p:nvSpPr>
        <p:spPr>
          <a:xfrm>
            <a:off x="5867400" y="3657600"/>
            <a:ext cx="228600" cy="228600"/>
          </a:xfrm>
          <a:prstGeom prst="ellipse">
            <a:avLst/>
          </a:prstGeom>
          <a:solidFill>
            <a:srgbClr val="80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5233234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smtClean="0"/>
              <a:t>Search</a:t>
            </a:r>
            <a:r>
              <a:rPr lang="en-US" spc="-305" dirty="0"/>
              <a:t>: Basic idea</a:t>
            </a:r>
          </a:p>
        </p:txBody>
      </p:sp>
      <p:sp>
        <p:nvSpPr>
          <p:cNvPr id="6" name="Oval 5"/>
          <p:cNvSpPr/>
          <p:nvPr/>
        </p:nvSpPr>
        <p:spPr>
          <a:xfrm>
            <a:off x="5257800" y="30480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5105400" y="4267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p:nvPr/>
        </p:nvSpPr>
        <p:spPr>
          <a:xfrm>
            <a:off x="5715000" y="4648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Oval 8"/>
          <p:cNvSpPr/>
          <p:nvPr/>
        </p:nvSpPr>
        <p:spPr>
          <a:xfrm>
            <a:off x="6324600" y="2971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Oval 9"/>
          <p:cNvSpPr/>
          <p:nvPr/>
        </p:nvSpPr>
        <p:spPr>
          <a:xfrm>
            <a:off x="6629400" y="3886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Oval 10"/>
          <p:cNvSpPr/>
          <p:nvPr/>
        </p:nvSpPr>
        <p:spPr>
          <a:xfrm>
            <a:off x="6858000" y="4724400"/>
            <a:ext cx="228600" cy="228600"/>
          </a:xfrm>
          <a:prstGeom prst="ellipse">
            <a:avLst/>
          </a:prstGeom>
          <a:gradFill flip="none"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0" scaled="1"/>
            <a:tileRect/>
          </a:grad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Oval 11"/>
          <p:cNvSpPr/>
          <p:nvPr/>
        </p:nvSpPr>
        <p:spPr>
          <a:xfrm>
            <a:off x="7620000" y="3886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Oval 12"/>
          <p:cNvSpPr/>
          <p:nvPr/>
        </p:nvSpPr>
        <p:spPr>
          <a:xfrm>
            <a:off x="7162800" y="3200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Oval 13"/>
          <p:cNvSpPr/>
          <p:nvPr/>
        </p:nvSpPr>
        <p:spPr>
          <a:xfrm>
            <a:off x="4038600" y="2971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Oval 14"/>
          <p:cNvSpPr/>
          <p:nvPr/>
        </p:nvSpPr>
        <p:spPr>
          <a:xfrm>
            <a:off x="4191000" y="3733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Oval 15"/>
          <p:cNvSpPr/>
          <p:nvPr/>
        </p:nvSpPr>
        <p:spPr>
          <a:xfrm>
            <a:off x="4267200" y="4724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Oval 16"/>
          <p:cNvSpPr/>
          <p:nvPr/>
        </p:nvSpPr>
        <p:spPr>
          <a:xfrm>
            <a:off x="5867400" y="5486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Oval 19"/>
          <p:cNvSpPr/>
          <p:nvPr/>
        </p:nvSpPr>
        <p:spPr>
          <a:xfrm>
            <a:off x="5791200" y="22860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Oval 20"/>
          <p:cNvSpPr/>
          <p:nvPr/>
        </p:nvSpPr>
        <p:spPr>
          <a:xfrm>
            <a:off x="5257800" y="2057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3" name="Straight Arrow Connector 22"/>
          <p:cNvCxnSpPr>
            <a:endCxn id="6" idx="5"/>
          </p:cNvCxnSpPr>
          <p:nvPr/>
        </p:nvCxnSpPr>
        <p:spPr>
          <a:xfrm flipH="1" flipV="1">
            <a:off x="5452922" y="3243122"/>
            <a:ext cx="4479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5" name="Straight Arrow Connector 24"/>
          <p:cNvCxnSpPr>
            <a:stCxn id="6" idx="7"/>
            <a:endCxn id="20" idx="4"/>
          </p:cNvCxnSpPr>
          <p:nvPr/>
        </p:nvCxnSpPr>
        <p:spPr>
          <a:xfrm flipV="1">
            <a:off x="5452922" y="2514600"/>
            <a:ext cx="452578" cy="5668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a:endCxn id="9" idx="3"/>
          </p:cNvCxnSpPr>
          <p:nvPr/>
        </p:nvCxnSpPr>
        <p:spPr>
          <a:xfrm flipV="1">
            <a:off x="6062522" y="3166922"/>
            <a:ext cx="295556" cy="5241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a:endCxn id="7" idx="7"/>
          </p:cNvCxnSpPr>
          <p:nvPr/>
        </p:nvCxnSpPr>
        <p:spPr>
          <a:xfrm flipH="1">
            <a:off x="5300522" y="3852722"/>
            <a:ext cx="6003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3" name="Straight Arrow Connector 32"/>
          <p:cNvCxnSpPr>
            <a:endCxn id="8" idx="0"/>
          </p:cNvCxnSpPr>
          <p:nvPr/>
        </p:nvCxnSpPr>
        <p:spPr>
          <a:xfrm flipH="1">
            <a:off x="5829300" y="3886200"/>
            <a:ext cx="15240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5" name="Straight Arrow Connector 34"/>
          <p:cNvCxnSpPr>
            <a:endCxn id="10" idx="1"/>
          </p:cNvCxnSpPr>
          <p:nvPr/>
        </p:nvCxnSpPr>
        <p:spPr>
          <a:xfrm>
            <a:off x="6096000" y="3771900"/>
            <a:ext cx="566878" cy="1477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7" name="Straight Arrow Connector 36"/>
          <p:cNvCxnSpPr>
            <a:stCxn id="8" idx="4"/>
            <a:endCxn id="17" idx="1"/>
          </p:cNvCxnSpPr>
          <p:nvPr/>
        </p:nvCxnSpPr>
        <p:spPr>
          <a:xfrm>
            <a:off x="5829300" y="4876800"/>
            <a:ext cx="71578" cy="6430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0" name="Straight Arrow Connector 39"/>
          <p:cNvCxnSpPr>
            <a:stCxn id="10" idx="4"/>
            <a:endCxn id="11" idx="1"/>
          </p:cNvCxnSpPr>
          <p:nvPr/>
        </p:nvCxnSpPr>
        <p:spPr>
          <a:xfrm>
            <a:off x="6743700" y="4114800"/>
            <a:ext cx="147778" cy="6430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2" name="Straight Arrow Connector 41"/>
          <p:cNvCxnSpPr>
            <a:stCxn id="10" idx="0"/>
            <a:endCxn id="13" idx="3"/>
          </p:cNvCxnSpPr>
          <p:nvPr/>
        </p:nvCxnSpPr>
        <p:spPr>
          <a:xfrm flipV="1">
            <a:off x="6743700" y="3395522"/>
            <a:ext cx="452578" cy="4906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4" name="Straight Arrow Connector 43"/>
          <p:cNvCxnSpPr>
            <a:stCxn id="10" idx="6"/>
            <a:endCxn id="12" idx="2"/>
          </p:cNvCxnSpPr>
          <p:nvPr/>
        </p:nvCxnSpPr>
        <p:spPr>
          <a:xfrm>
            <a:off x="6858000" y="4000500"/>
            <a:ext cx="762000"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0" name="Straight Arrow Connector 49"/>
          <p:cNvCxnSpPr>
            <a:stCxn id="6" idx="0"/>
            <a:endCxn id="21" idx="4"/>
          </p:cNvCxnSpPr>
          <p:nvPr/>
        </p:nvCxnSpPr>
        <p:spPr>
          <a:xfrm flipV="1">
            <a:off x="5372100" y="2286000"/>
            <a:ext cx="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2" name="Straight Arrow Connector 51"/>
          <p:cNvCxnSpPr>
            <a:stCxn id="6" idx="2"/>
            <a:endCxn id="14" idx="6"/>
          </p:cNvCxnSpPr>
          <p:nvPr/>
        </p:nvCxnSpPr>
        <p:spPr>
          <a:xfrm flipH="1" flipV="1">
            <a:off x="4267200" y="3086100"/>
            <a:ext cx="990600" cy="762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5" name="Straight Arrow Connector 54"/>
          <p:cNvCxnSpPr>
            <a:stCxn id="6" idx="3"/>
            <a:endCxn id="15" idx="6"/>
          </p:cNvCxnSpPr>
          <p:nvPr/>
        </p:nvCxnSpPr>
        <p:spPr>
          <a:xfrm flipH="1">
            <a:off x="4419600" y="3243122"/>
            <a:ext cx="871678" cy="6049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7" name="Straight Arrow Connector 56"/>
          <p:cNvCxnSpPr>
            <a:stCxn id="7" idx="3"/>
            <a:endCxn id="16" idx="7"/>
          </p:cNvCxnSpPr>
          <p:nvPr/>
        </p:nvCxnSpPr>
        <p:spPr>
          <a:xfrm flipH="1">
            <a:off x="4462322" y="4462322"/>
            <a:ext cx="676556" cy="2955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61" name="Freeform 60"/>
          <p:cNvSpPr/>
          <p:nvPr/>
        </p:nvSpPr>
        <p:spPr>
          <a:xfrm>
            <a:off x="4153757" y="2157806"/>
            <a:ext cx="3613879" cy="3448360"/>
          </a:xfrm>
          <a:custGeom>
            <a:avLst/>
            <a:gdLst>
              <a:gd name="connsiteX0" fmla="*/ 64954 w 1510638"/>
              <a:gd name="connsiteY0" fmla="*/ 196546 h 1597234"/>
              <a:gd name="connsiteX1" fmla="*/ 1149070 w 1510638"/>
              <a:gd name="connsiteY1" fmla="*/ 1590344 h 1597234"/>
              <a:gd name="connsiteX2" fmla="*/ 1510442 w 1510638"/>
              <a:gd name="connsiteY2" fmla="*/ 702443 h 1597234"/>
              <a:gd name="connsiteX3" fmla="*/ 1180045 w 1510638"/>
              <a:gd name="connsiteY3" fmla="*/ 31356 h 1597234"/>
              <a:gd name="connsiteX4" fmla="*/ 75279 w 1510638"/>
              <a:gd name="connsiteY4" fmla="*/ 124275 h 1597234"/>
              <a:gd name="connsiteX5" fmla="*/ 95929 w 1510638"/>
              <a:gd name="connsiteY5" fmla="*/ 248168 h 1597234"/>
              <a:gd name="connsiteX0" fmla="*/ 131766 w 1643766"/>
              <a:gd name="connsiteY0" fmla="*/ 196546 h 1321409"/>
              <a:gd name="connsiteX1" fmla="*/ 49167 w 1643766"/>
              <a:gd name="connsiteY1" fmla="*/ 1311584 h 1321409"/>
              <a:gd name="connsiteX2" fmla="*/ 1577254 w 1643766"/>
              <a:gd name="connsiteY2" fmla="*/ 702443 h 1321409"/>
              <a:gd name="connsiteX3" fmla="*/ 1246857 w 1643766"/>
              <a:gd name="connsiteY3" fmla="*/ 31356 h 1321409"/>
              <a:gd name="connsiteX4" fmla="*/ 142091 w 1643766"/>
              <a:gd name="connsiteY4" fmla="*/ 124275 h 1321409"/>
              <a:gd name="connsiteX5" fmla="*/ 162741 w 1643766"/>
              <a:gd name="connsiteY5" fmla="*/ 248168 h 1321409"/>
              <a:gd name="connsiteX0" fmla="*/ 167794 w 1679794"/>
              <a:gd name="connsiteY0" fmla="*/ 210329 h 1335192"/>
              <a:gd name="connsiteX1" fmla="*/ 85195 w 1679794"/>
              <a:gd name="connsiteY1" fmla="*/ 1325367 h 1335192"/>
              <a:gd name="connsiteX2" fmla="*/ 1613282 w 1679794"/>
              <a:gd name="connsiteY2" fmla="*/ 716226 h 1335192"/>
              <a:gd name="connsiteX3" fmla="*/ 1282885 w 1679794"/>
              <a:gd name="connsiteY3" fmla="*/ 45139 h 1335192"/>
              <a:gd name="connsiteX4" fmla="*/ 178119 w 1679794"/>
              <a:gd name="connsiteY4" fmla="*/ 138058 h 1335192"/>
              <a:gd name="connsiteX5" fmla="*/ 2596 w 1679794"/>
              <a:gd name="connsiteY5" fmla="*/ 757524 h 1335192"/>
              <a:gd name="connsiteX0" fmla="*/ 232147 w 1744147"/>
              <a:gd name="connsiteY0" fmla="*/ 210329 h 1325659"/>
              <a:gd name="connsiteX1" fmla="*/ 66949 w 1744147"/>
              <a:gd name="connsiteY1" fmla="*/ 788498 h 1325659"/>
              <a:gd name="connsiteX2" fmla="*/ 149548 w 1744147"/>
              <a:gd name="connsiteY2" fmla="*/ 1325367 h 1325659"/>
              <a:gd name="connsiteX3" fmla="*/ 1677635 w 1744147"/>
              <a:gd name="connsiteY3" fmla="*/ 716226 h 1325659"/>
              <a:gd name="connsiteX4" fmla="*/ 1347238 w 1744147"/>
              <a:gd name="connsiteY4" fmla="*/ 45139 h 1325659"/>
              <a:gd name="connsiteX5" fmla="*/ 242472 w 1744147"/>
              <a:gd name="connsiteY5" fmla="*/ 138058 h 1325659"/>
              <a:gd name="connsiteX6" fmla="*/ 66949 w 1744147"/>
              <a:gd name="connsiteY6" fmla="*/ 757524 h 1325659"/>
              <a:gd name="connsiteX0" fmla="*/ 167795 w 1638455"/>
              <a:gd name="connsiteY0" fmla="*/ 210329 h 1759128"/>
              <a:gd name="connsiteX1" fmla="*/ 2597 w 1638455"/>
              <a:gd name="connsiteY1" fmla="*/ 788498 h 1759128"/>
              <a:gd name="connsiteX2" fmla="*/ 715016 w 1638455"/>
              <a:gd name="connsiteY2" fmla="*/ 1758993 h 1759128"/>
              <a:gd name="connsiteX3" fmla="*/ 1613283 w 1638455"/>
              <a:gd name="connsiteY3" fmla="*/ 716226 h 1759128"/>
              <a:gd name="connsiteX4" fmla="*/ 1282886 w 1638455"/>
              <a:gd name="connsiteY4" fmla="*/ 45139 h 1759128"/>
              <a:gd name="connsiteX5" fmla="*/ 178120 w 1638455"/>
              <a:gd name="connsiteY5" fmla="*/ 138058 h 1759128"/>
              <a:gd name="connsiteX6" fmla="*/ 2597 w 1638455"/>
              <a:gd name="connsiteY6" fmla="*/ 757524 h 1759128"/>
              <a:gd name="connsiteX0" fmla="*/ 0 w 1801057"/>
              <a:gd name="connsiteY0" fmla="*/ 354871 h 1759128"/>
              <a:gd name="connsiteX1" fmla="*/ 165199 w 1801057"/>
              <a:gd name="connsiteY1" fmla="*/ 788498 h 1759128"/>
              <a:gd name="connsiteX2" fmla="*/ 877618 w 1801057"/>
              <a:gd name="connsiteY2" fmla="*/ 1758993 h 1759128"/>
              <a:gd name="connsiteX3" fmla="*/ 1775885 w 1801057"/>
              <a:gd name="connsiteY3" fmla="*/ 716226 h 1759128"/>
              <a:gd name="connsiteX4" fmla="*/ 1445488 w 1801057"/>
              <a:gd name="connsiteY4" fmla="*/ 45139 h 1759128"/>
              <a:gd name="connsiteX5" fmla="*/ 340722 w 1801057"/>
              <a:gd name="connsiteY5" fmla="*/ 138058 h 1759128"/>
              <a:gd name="connsiteX6" fmla="*/ 165199 w 1801057"/>
              <a:gd name="connsiteY6" fmla="*/ 757524 h 1759128"/>
              <a:gd name="connsiteX0" fmla="*/ 175523 w 1976580"/>
              <a:gd name="connsiteY0" fmla="*/ 338127 h 1742384"/>
              <a:gd name="connsiteX1" fmla="*/ 340722 w 1976580"/>
              <a:gd name="connsiteY1" fmla="*/ 771754 h 1742384"/>
              <a:gd name="connsiteX2" fmla="*/ 1053141 w 1976580"/>
              <a:gd name="connsiteY2" fmla="*/ 1742249 h 1742384"/>
              <a:gd name="connsiteX3" fmla="*/ 1951408 w 1976580"/>
              <a:gd name="connsiteY3" fmla="*/ 699482 h 1742384"/>
              <a:gd name="connsiteX4" fmla="*/ 1621011 w 1976580"/>
              <a:gd name="connsiteY4" fmla="*/ 28395 h 1742384"/>
              <a:gd name="connsiteX5" fmla="*/ 516245 w 1976580"/>
              <a:gd name="connsiteY5" fmla="*/ 121314 h 1742384"/>
              <a:gd name="connsiteX6" fmla="*/ 0 w 1976580"/>
              <a:gd name="connsiteY6" fmla="*/ 90341 h 1742384"/>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7" fmla="*/ 0 w 1801057"/>
              <a:gd name="connsiteY7" fmla="*/ 342889 h 1747146"/>
              <a:gd name="connsiteX0" fmla="*/ 1001 w 1802058"/>
              <a:gd name="connsiteY0" fmla="*/ 34288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342889 h 1747146"/>
              <a:gd name="connsiteX0" fmla="*/ 1001 w 1802058"/>
              <a:gd name="connsiteY0" fmla="*/ 87975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879759 h 1747146"/>
              <a:gd name="connsiteX0" fmla="*/ 0 w 1780407"/>
              <a:gd name="connsiteY0" fmla="*/ 332565 h 1747146"/>
              <a:gd name="connsiteX1" fmla="*/ 144549 w 1780407"/>
              <a:gd name="connsiteY1" fmla="*/ 776516 h 1747146"/>
              <a:gd name="connsiteX2" fmla="*/ 856968 w 1780407"/>
              <a:gd name="connsiteY2" fmla="*/ 1747011 h 1747146"/>
              <a:gd name="connsiteX3" fmla="*/ 1755235 w 1780407"/>
              <a:gd name="connsiteY3" fmla="*/ 704244 h 1747146"/>
              <a:gd name="connsiteX4" fmla="*/ 1424838 w 1780407"/>
              <a:gd name="connsiteY4" fmla="*/ 33157 h 1747146"/>
              <a:gd name="connsiteX5" fmla="*/ 320072 w 1780407"/>
              <a:gd name="connsiteY5" fmla="*/ 126076 h 1747146"/>
              <a:gd name="connsiteX6" fmla="*/ 0 w 1780407"/>
              <a:gd name="connsiteY6" fmla="*/ 332565 h 1747146"/>
              <a:gd name="connsiteX0" fmla="*/ 0 w 1780407"/>
              <a:gd name="connsiteY0" fmla="*/ 332565 h 1763397"/>
              <a:gd name="connsiteX1" fmla="*/ 144549 w 1780407"/>
              <a:gd name="connsiteY1" fmla="*/ 1292738 h 1763397"/>
              <a:gd name="connsiteX2" fmla="*/ 856968 w 1780407"/>
              <a:gd name="connsiteY2" fmla="*/ 1747011 h 1763397"/>
              <a:gd name="connsiteX3" fmla="*/ 1755235 w 1780407"/>
              <a:gd name="connsiteY3" fmla="*/ 704244 h 1763397"/>
              <a:gd name="connsiteX4" fmla="*/ 1424838 w 1780407"/>
              <a:gd name="connsiteY4" fmla="*/ 33157 h 1763397"/>
              <a:gd name="connsiteX5" fmla="*/ 320072 w 1780407"/>
              <a:gd name="connsiteY5" fmla="*/ 126076 h 1763397"/>
              <a:gd name="connsiteX6" fmla="*/ 0 w 1780407"/>
              <a:gd name="connsiteY6" fmla="*/ 332565 h 1763397"/>
              <a:gd name="connsiteX0" fmla="*/ 0 w 1780407"/>
              <a:gd name="connsiteY0" fmla="*/ 332565 h 1769716"/>
              <a:gd name="connsiteX1" fmla="*/ 144549 w 1780407"/>
              <a:gd name="connsiteY1" fmla="*/ 1292738 h 1769716"/>
              <a:gd name="connsiteX2" fmla="*/ 856968 w 1780407"/>
              <a:gd name="connsiteY2" fmla="*/ 1747011 h 1769716"/>
              <a:gd name="connsiteX3" fmla="*/ 1755235 w 1780407"/>
              <a:gd name="connsiteY3" fmla="*/ 704244 h 1769716"/>
              <a:gd name="connsiteX4" fmla="*/ 1424838 w 1780407"/>
              <a:gd name="connsiteY4" fmla="*/ 33157 h 1769716"/>
              <a:gd name="connsiteX5" fmla="*/ 320072 w 1780407"/>
              <a:gd name="connsiteY5" fmla="*/ 126076 h 1769716"/>
              <a:gd name="connsiteX6" fmla="*/ 0 w 1780407"/>
              <a:gd name="connsiteY6" fmla="*/ 332565 h 1769716"/>
              <a:gd name="connsiteX0" fmla="*/ 0 w 1780407"/>
              <a:gd name="connsiteY0" fmla="*/ 332565 h 1770380"/>
              <a:gd name="connsiteX1" fmla="*/ 144549 w 1780407"/>
              <a:gd name="connsiteY1" fmla="*/ 1292738 h 1770380"/>
              <a:gd name="connsiteX2" fmla="*/ 856968 w 1780407"/>
              <a:gd name="connsiteY2" fmla="*/ 1747011 h 1770380"/>
              <a:gd name="connsiteX3" fmla="*/ 1755235 w 1780407"/>
              <a:gd name="connsiteY3" fmla="*/ 704244 h 1770380"/>
              <a:gd name="connsiteX4" fmla="*/ 1424838 w 1780407"/>
              <a:gd name="connsiteY4" fmla="*/ 33157 h 1770380"/>
              <a:gd name="connsiteX5" fmla="*/ 320072 w 1780407"/>
              <a:gd name="connsiteY5" fmla="*/ 126076 h 1770380"/>
              <a:gd name="connsiteX6" fmla="*/ 0 w 1780407"/>
              <a:gd name="connsiteY6" fmla="*/ 332565 h 1770380"/>
              <a:gd name="connsiteX0" fmla="*/ 0 w 1751930"/>
              <a:gd name="connsiteY0" fmla="*/ 352362 h 1775716"/>
              <a:gd name="connsiteX1" fmla="*/ 144549 w 1751930"/>
              <a:gd name="connsiteY1" fmla="*/ 1312535 h 1775716"/>
              <a:gd name="connsiteX2" fmla="*/ 856968 w 1751930"/>
              <a:gd name="connsiteY2" fmla="*/ 1766808 h 1775716"/>
              <a:gd name="connsiteX3" fmla="*/ 1724260 w 1751930"/>
              <a:gd name="connsiteY3" fmla="*/ 1002801 h 1775716"/>
              <a:gd name="connsiteX4" fmla="*/ 1424838 w 1751930"/>
              <a:gd name="connsiteY4" fmla="*/ 52954 h 1775716"/>
              <a:gd name="connsiteX5" fmla="*/ 320072 w 1751930"/>
              <a:gd name="connsiteY5" fmla="*/ 145873 h 1775716"/>
              <a:gd name="connsiteX6" fmla="*/ 0 w 1751930"/>
              <a:gd name="connsiteY6" fmla="*/ 352362 h 1775716"/>
              <a:gd name="connsiteX0" fmla="*/ 217446 w 1649304"/>
              <a:gd name="connsiteY0" fmla="*/ 182496 h 1810581"/>
              <a:gd name="connsiteX1" fmla="*/ 41923 w 1649304"/>
              <a:gd name="connsiteY1" fmla="*/ 1349158 h 1810581"/>
              <a:gd name="connsiteX2" fmla="*/ 754342 w 1649304"/>
              <a:gd name="connsiteY2" fmla="*/ 1803431 h 1810581"/>
              <a:gd name="connsiteX3" fmla="*/ 1621634 w 1649304"/>
              <a:gd name="connsiteY3" fmla="*/ 1039424 h 1810581"/>
              <a:gd name="connsiteX4" fmla="*/ 1322212 w 1649304"/>
              <a:gd name="connsiteY4" fmla="*/ 89577 h 1810581"/>
              <a:gd name="connsiteX5" fmla="*/ 217446 w 1649304"/>
              <a:gd name="connsiteY5" fmla="*/ 182496 h 1810581"/>
              <a:gd name="connsiteX0" fmla="*/ 217446 w 2199039"/>
              <a:gd name="connsiteY0" fmla="*/ 138131 h 1799861"/>
              <a:gd name="connsiteX1" fmla="*/ 41923 w 2199039"/>
              <a:gd name="connsiteY1" fmla="*/ 1304793 h 1799861"/>
              <a:gd name="connsiteX2" fmla="*/ 754342 w 2199039"/>
              <a:gd name="connsiteY2" fmla="*/ 1759066 h 1799861"/>
              <a:gd name="connsiteX3" fmla="*/ 2189505 w 2199039"/>
              <a:gd name="connsiteY3" fmla="*/ 344620 h 1799861"/>
              <a:gd name="connsiteX4" fmla="*/ 1322212 w 2199039"/>
              <a:gd name="connsiteY4" fmla="*/ 45212 h 1799861"/>
              <a:gd name="connsiteX5" fmla="*/ 217446 w 2199039"/>
              <a:gd name="connsiteY5" fmla="*/ 138131 h 1799861"/>
              <a:gd name="connsiteX0" fmla="*/ 217446 w 2211359"/>
              <a:gd name="connsiteY0" fmla="*/ 138131 h 1774341"/>
              <a:gd name="connsiteX1" fmla="*/ 41923 w 2211359"/>
              <a:gd name="connsiteY1" fmla="*/ 1304793 h 1774341"/>
              <a:gd name="connsiteX2" fmla="*/ 754342 w 2211359"/>
              <a:gd name="connsiteY2" fmla="*/ 1759066 h 1774341"/>
              <a:gd name="connsiteX3" fmla="*/ 1848783 w 2211359"/>
              <a:gd name="connsiteY3" fmla="*/ 809220 h 1774341"/>
              <a:gd name="connsiteX4" fmla="*/ 2189505 w 2211359"/>
              <a:gd name="connsiteY4" fmla="*/ 344620 h 1774341"/>
              <a:gd name="connsiteX5" fmla="*/ 1322212 w 2211359"/>
              <a:gd name="connsiteY5" fmla="*/ 45212 h 1774341"/>
              <a:gd name="connsiteX6" fmla="*/ 217446 w 2211359"/>
              <a:gd name="connsiteY6" fmla="*/ 138131 h 1774341"/>
              <a:gd name="connsiteX0" fmla="*/ 217446 w 2205786"/>
              <a:gd name="connsiteY0" fmla="*/ 138131 h 1759073"/>
              <a:gd name="connsiteX1" fmla="*/ 41923 w 2205786"/>
              <a:gd name="connsiteY1" fmla="*/ 1304793 h 1759073"/>
              <a:gd name="connsiteX2" fmla="*/ 754342 w 2205786"/>
              <a:gd name="connsiteY2" fmla="*/ 1759066 h 1759073"/>
              <a:gd name="connsiteX3" fmla="*/ 1353188 w 2205786"/>
              <a:gd name="connsiteY3" fmla="*/ 1315117 h 1759073"/>
              <a:gd name="connsiteX4" fmla="*/ 1848783 w 2205786"/>
              <a:gd name="connsiteY4" fmla="*/ 809220 h 1759073"/>
              <a:gd name="connsiteX5" fmla="*/ 2189505 w 2205786"/>
              <a:gd name="connsiteY5" fmla="*/ 344620 h 1759073"/>
              <a:gd name="connsiteX6" fmla="*/ 1322212 w 2205786"/>
              <a:gd name="connsiteY6" fmla="*/ 45212 h 1759073"/>
              <a:gd name="connsiteX7" fmla="*/ 217446 w 2205786"/>
              <a:gd name="connsiteY7" fmla="*/ 138131 h 1759073"/>
              <a:gd name="connsiteX0" fmla="*/ 217446 w 2664376"/>
              <a:gd name="connsiteY0" fmla="*/ 138131 h 1759073"/>
              <a:gd name="connsiteX1" fmla="*/ 41923 w 2664376"/>
              <a:gd name="connsiteY1" fmla="*/ 1304793 h 1759073"/>
              <a:gd name="connsiteX2" fmla="*/ 754342 w 2664376"/>
              <a:gd name="connsiteY2" fmla="*/ 1759066 h 1759073"/>
              <a:gd name="connsiteX3" fmla="*/ 1353188 w 2664376"/>
              <a:gd name="connsiteY3" fmla="*/ 1315117 h 1759073"/>
              <a:gd name="connsiteX4" fmla="*/ 2633477 w 2664376"/>
              <a:gd name="connsiteY4" fmla="*/ 974411 h 1759073"/>
              <a:gd name="connsiteX5" fmla="*/ 2189505 w 2664376"/>
              <a:gd name="connsiteY5" fmla="*/ 344620 h 1759073"/>
              <a:gd name="connsiteX6" fmla="*/ 1322212 w 2664376"/>
              <a:gd name="connsiteY6" fmla="*/ 45212 h 1759073"/>
              <a:gd name="connsiteX7" fmla="*/ 217446 w 2664376"/>
              <a:gd name="connsiteY7" fmla="*/ 138131 h 175907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40867"/>
              <a:gd name="connsiteY0" fmla="*/ 138131 h 1826435"/>
              <a:gd name="connsiteX1" fmla="*/ 41923 w 2640867"/>
              <a:gd name="connsiteY1" fmla="*/ 1304793 h 1826435"/>
              <a:gd name="connsiteX2" fmla="*/ 754342 w 2640867"/>
              <a:gd name="connsiteY2" fmla="*/ 1759066 h 1826435"/>
              <a:gd name="connsiteX3" fmla="*/ 1859108 w 2640867"/>
              <a:gd name="connsiteY3" fmla="*/ 1790040 h 1826435"/>
              <a:gd name="connsiteX4" fmla="*/ 2633477 w 2640867"/>
              <a:gd name="connsiteY4" fmla="*/ 974411 h 1826435"/>
              <a:gd name="connsiteX5" fmla="*/ 2189505 w 2640867"/>
              <a:gd name="connsiteY5" fmla="*/ 344620 h 1826435"/>
              <a:gd name="connsiteX6" fmla="*/ 1322212 w 2640867"/>
              <a:gd name="connsiteY6" fmla="*/ 45212 h 1826435"/>
              <a:gd name="connsiteX7" fmla="*/ 217446 w 2640867"/>
              <a:gd name="connsiteY7" fmla="*/ 138131 h 1826435"/>
              <a:gd name="connsiteX0" fmla="*/ 42183 w 3312246"/>
              <a:gd name="connsiteY0" fmla="*/ 42247 h 2391314"/>
              <a:gd name="connsiteX1" fmla="*/ 713302 w 3312246"/>
              <a:gd name="connsiteY1" fmla="*/ 1869672 h 2391314"/>
              <a:gd name="connsiteX2" fmla="*/ 1425721 w 3312246"/>
              <a:gd name="connsiteY2" fmla="*/ 2323945 h 2391314"/>
              <a:gd name="connsiteX3" fmla="*/ 2530487 w 3312246"/>
              <a:gd name="connsiteY3" fmla="*/ 2354919 h 2391314"/>
              <a:gd name="connsiteX4" fmla="*/ 3304856 w 3312246"/>
              <a:gd name="connsiteY4" fmla="*/ 1539290 h 2391314"/>
              <a:gd name="connsiteX5" fmla="*/ 2860884 w 3312246"/>
              <a:gd name="connsiteY5" fmla="*/ 909499 h 2391314"/>
              <a:gd name="connsiteX6" fmla="*/ 1993591 w 3312246"/>
              <a:gd name="connsiteY6" fmla="*/ 610091 h 2391314"/>
              <a:gd name="connsiteX7" fmla="*/ 42183 w 3312246"/>
              <a:gd name="connsiteY7" fmla="*/ 42247 h 2391314"/>
              <a:gd name="connsiteX0" fmla="*/ 42183 w 3312246"/>
              <a:gd name="connsiteY0" fmla="*/ 72300 h 2421367"/>
              <a:gd name="connsiteX1" fmla="*/ 713302 w 3312246"/>
              <a:gd name="connsiteY1" fmla="*/ 1899725 h 2421367"/>
              <a:gd name="connsiteX2" fmla="*/ 1425721 w 3312246"/>
              <a:gd name="connsiteY2" fmla="*/ 2353998 h 2421367"/>
              <a:gd name="connsiteX3" fmla="*/ 2530487 w 3312246"/>
              <a:gd name="connsiteY3" fmla="*/ 2384972 h 2421367"/>
              <a:gd name="connsiteX4" fmla="*/ 3304856 w 3312246"/>
              <a:gd name="connsiteY4" fmla="*/ 1569343 h 2421367"/>
              <a:gd name="connsiteX5" fmla="*/ 2860884 w 3312246"/>
              <a:gd name="connsiteY5" fmla="*/ 939552 h 2421367"/>
              <a:gd name="connsiteX6" fmla="*/ 1993591 w 3312246"/>
              <a:gd name="connsiteY6" fmla="*/ 640144 h 2421367"/>
              <a:gd name="connsiteX7" fmla="*/ 1374098 w 3312246"/>
              <a:gd name="connsiteY7" fmla="*/ 392358 h 2421367"/>
              <a:gd name="connsiteX8" fmla="*/ 42183 w 3312246"/>
              <a:gd name="connsiteY8" fmla="*/ 72300 h 2421367"/>
              <a:gd name="connsiteX0" fmla="*/ 17559 w 3287622"/>
              <a:gd name="connsiteY0" fmla="*/ 213587 h 2562654"/>
              <a:gd name="connsiteX1" fmla="*/ 688678 w 3287622"/>
              <a:gd name="connsiteY1" fmla="*/ 2041012 h 2562654"/>
              <a:gd name="connsiteX2" fmla="*/ 1401097 w 3287622"/>
              <a:gd name="connsiteY2" fmla="*/ 2495285 h 2562654"/>
              <a:gd name="connsiteX3" fmla="*/ 2505863 w 3287622"/>
              <a:gd name="connsiteY3" fmla="*/ 2526259 h 2562654"/>
              <a:gd name="connsiteX4" fmla="*/ 3280232 w 3287622"/>
              <a:gd name="connsiteY4" fmla="*/ 1710630 h 2562654"/>
              <a:gd name="connsiteX5" fmla="*/ 2836260 w 3287622"/>
              <a:gd name="connsiteY5" fmla="*/ 1080839 h 2562654"/>
              <a:gd name="connsiteX6" fmla="*/ 1968967 w 3287622"/>
              <a:gd name="connsiteY6" fmla="*/ 781431 h 2562654"/>
              <a:gd name="connsiteX7" fmla="*/ 1432074 w 3287622"/>
              <a:gd name="connsiteY7" fmla="*/ 100019 h 2562654"/>
              <a:gd name="connsiteX8" fmla="*/ 17559 w 3287622"/>
              <a:gd name="connsiteY8" fmla="*/ 213587 h 2562654"/>
              <a:gd name="connsiteX0" fmla="*/ 1611 w 3271674"/>
              <a:gd name="connsiteY0" fmla="*/ 342749 h 2691816"/>
              <a:gd name="connsiteX1" fmla="*/ 672730 w 3271674"/>
              <a:gd name="connsiteY1" fmla="*/ 2170174 h 2691816"/>
              <a:gd name="connsiteX2" fmla="*/ 1385149 w 3271674"/>
              <a:gd name="connsiteY2" fmla="*/ 2624447 h 2691816"/>
              <a:gd name="connsiteX3" fmla="*/ 2489915 w 3271674"/>
              <a:gd name="connsiteY3" fmla="*/ 2655421 h 2691816"/>
              <a:gd name="connsiteX4" fmla="*/ 3264284 w 3271674"/>
              <a:gd name="connsiteY4" fmla="*/ 1839792 h 2691816"/>
              <a:gd name="connsiteX5" fmla="*/ 2820312 w 3271674"/>
              <a:gd name="connsiteY5" fmla="*/ 1210001 h 2691816"/>
              <a:gd name="connsiteX6" fmla="*/ 1953019 w 3271674"/>
              <a:gd name="connsiteY6" fmla="*/ 910593 h 2691816"/>
              <a:gd name="connsiteX7" fmla="*/ 1416126 w 3271674"/>
              <a:gd name="connsiteY7" fmla="*/ 229181 h 2691816"/>
              <a:gd name="connsiteX8" fmla="*/ 868905 w 3271674"/>
              <a:gd name="connsiteY8" fmla="*/ 2045 h 2691816"/>
              <a:gd name="connsiteX9" fmla="*/ 1611 w 3271674"/>
              <a:gd name="connsiteY9" fmla="*/ 342749 h 2691816"/>
              <a:gd name="connsiteX0" fmla="*/ 339515 w 3609578"/>
              <a:gd name="connsiteY0" fmla="*/ 342749 h 2691816"/>
              <a:gd name="connsiteX1" fmla="*/ 29769 w 3609578"/>
              <a:gd name="connsiteY1" fmla="*/ 931243 h 2691816"/>
              <a:gd name="connsiteX2" fmla="*/ 1010634 w 3609578"/>
              <a:gd name="connsiteY2" fmla="*/ 2170174 h 2691816"/>
              <a:gd name="connsiteX3" fmla="*/ 1723053 w 3609578"/>
              <a:gd name="connsiteY3" fmla="*/ 2624447 h 2691816"/>
              <a:gd name="connsiteX4" fmla="*/ 2827819 w 3609578"/>
              <a:gd name="connsiteY4" fmla="*/ 2655421 h 2691816"/>
              <a:gd name="connsiteX5" fmla="*/ 3602188 w 3609578"/>
              <a:gd name="connsiteY5" fmla="*/ 1839792 h 2691816"/>
              <a:gd name="connsiteX6" fmla="*/ 3158216 w 3609578"/>
              <a:gd name="connsiteY6" fmla="*/ 1210001 h 2691816"/>
              <a:gd name="connsiteX7" fmla="*/ 2290923 w 3609578"/>
              <a:gd name="connsiteY7" fmla="*/ 910593 h 2691816"/>
              <a:gd name="connsiteX8" fmla="*/ 1754030 w 3609578"/>
              <a:gd name="connsiteY8" fmla="*/ 229181 h 2691816"/>
              <a:gd name="connsiteX9" fmla="*/ 1206809 w 3609578"/>
              <a:gd name="connsiteY9" fmla="*/ 2045 h 2691816"/>
              <a:gd name="connsiteX10" fmla="*/ 339515 w 3609578"/>
              <a:gd name="connsiteY10" fmla="*/ 342749 h 2691816"/>
              <a:gd name="connsiteX0" fmla="*/ 1178102 w 3580871"/>
              <a:gd name="connsiteY0" fmla="*/ 33869 h 2723640"/>
              <a:gd name="connsiteX1" fmla="*/ 1062 w 3580871"/>
              <a:gd name="connsiteY1" fmla="*/ 963067 h 2723640"/>
              <a:gd name="connsiteX2" fmla="*/ 981927 w 3580871"/>
              <a:gd name="connsiteY2" fmla="*/ 2201998 h 2723640"/>
              <a:gd name="connsiteX3" fmla="*/ 1694346 w 3580871"/>
              <a:gd name="connsiteY3" fmla="*/ 2656271 h 2723640"/>
              <a:gd name="connsiteX4" fmla="*/ 2799112 w 3580871"/>
              <a:gd name="connsiteY4" fmla="*/ 2687245 h 2723640"/>
              <a:gd name="connsiteX5" fmla="*/ 3573481 w 3580871"/>
              <a:gd name="connsiteY5" fmla="*/ 1871616 h 2723640"/>
              <a:gd name="connsiteX6" fmla="*/ 3129509 w 3580871"/>
              <a:gd name="connsiteY6" fmla="*/ 1241825 h 2723640"/>
              <a:gd name="connsiteX7" fmla="*/ 2262216 w 3580871"/>
              <a:gd name="connsiteY7" fmla="*/ 942417 h 2723640"/>
              <a:gd name="connsiteX8" fmla="*/ 1725323 w 3580871"/>
              <a:gd name="connsiteY8" fmla="*/ 261005 h 2723640"/>
              <a:gd name="connsiteX9" fmla="*/ 1178102 w 3580871"/>
              <a:gd name="connsiteY9" fmla="*/ 33869 h 2723640"/>
              <a:gd name="connsiteX0" fmla="*/ 1178102 w 3580871"/>
              <a:gd name="connsiteY0" fmla="*/ 33869 h 2723640"/>
              <a:gd name="connsiteX1" fmla="*/ 1062 w 3580871"/>
              <a:gd name="connsiteY1" fmla="*/ 963067 h 2723640"/>
              <a:gd name="connsiteX2" fmla="*/ 981927 w 3580871"/>
              <a:gd name="connsiteY2" fmla="*/ 2201998 h 2723640"/>
              <a:gd name="connsiteX3" fmla="*/ 1694346 w 3580871"/>
              <a:gd name="connsiteY3" fmla="*/ 2656271 h 2723640"/>
              <a:gd name="connsiteX4" fmla="*/ 2799112 w 3580871"/>
              <a:gd name="connsiteY4" fmla="*/ 2687245 h 2723640"/>
              <a:gd name="connsiteX5" fmla="*/ 3573481 w 3580871"/>
              <a:gd name="connsiteY5" fmla="*/ 1871616 h 2723640"/>
              <a:gd name="connsiteX6" fmla="*/ 3129509 w 3580871"/>
              <a:gd name="connsiteY6" fmla="*/ 1241825 h 2723640"/>
              <a:gd name="connsiteX7" fmla="*/ 2262216 w 3580871"/>
              <a:gd name="connsiteY7" fmla="*/ 942417 h 2723640"/>
              <a:gd name="connsiteX8" fmla="*/ 1725323 w 3580871"/>
              <a:gd name="connsiteY8" fmla="*/ 261005 h 2723640"/>
              <a:gd name="connsiteX9" fmla="*/ 1178102 w 3580871"/>
              <a:gd name="connsiteY9" fmla="*/ 33869 h 2723640"/>
              <a:gd name="connsiteX0" fmla="*/ 1178102 w 3580871"/>
              <a:gd name="connsiteY0" fmla="*/ 87 h 2689858"/>
              <a:gd name="connsiteX1" fmla="*/ 1062 w 3580871"/>
              <a:gd name="connsiteY1" fmla="*/ 929285 h 2689858"/>
              <a:gd name="connsiteX2" fmla="*/ 981927 w 3580871"/>
              <a:gd name="connsiteY2" fmla="*/ 2168216 h 2689858"/>
              <a:gd name="connsiteX3" fmla="*/ 1694346 w 3580871"/>
              <a:gd name="connsiteY3" fmla="*/ 2622489 h 2689858"/>
              <a:gd name="connsiteX4" fmla="*/ 2799112 w 3580871"/>
              <a:gd name="connsiteY4" fmla="*/ 2653463 h 2689858"/>
              <a:gd name="connsiteX5" fmla="*/ 3573481 w 3580871"/>
              <a:gd name="connsiteY5" fmla="*/ 1837834 h 2689858"/>
              <a:gd name="connsiteX6" fmla="*/ 3129509 w 3580871"/>
              <a:gd name="connsiteY6" fmla="*/ 1208043 h 2689858"/>
              <a:gd name="connsiteX7" fmla="*/ 2262216 w 3580871"/>
              <a:gd name="connsiteY7" fmla="*/ 908635 h 2689858"/>
              <a:gd name="connsiteX8" fmla="*/ 1725323 w 3580871"/>
              <a:gd name="connsiteY8" fmla="*/ 227223 h 2689858"/>
              <a:gd name="connsiteX9" fmla="*/ 1178102 w 3580871"/>
              <a:gd name="connsiteY9" fmla="*/ 87 h 2689858"/>
              <a:gd name="connsiteX0" fmla="*/ 1178102 w 3580871"/>
              <a:gd name="connsiteY0" fmla="*/ 0 h 2689771"/>
              <a:gd name="connsiteX1" fmla="*/ 1062 w 3580871"/>
              <a:gd name="connsiteY1" fmla="*/ 929198 h 2689771"/>
              <a:gd name="connsiteX2" fmla="*/ 981927 w 3580871"/>
              <a:gd name="connsiteY2" fmla="*/ 2168129 h 2689771"/>
              <a:gd name="connsiteX3" fmla="*/ 1694346 w 3580871"/>
              <a:gd name="connsiteY3" fmla="*/ 2622402 h 2689771"/>
              <a:gd name="connsiteX4" fmla="*/ 2799112 w 3580871"/>
              <a:gd name="connsiteY4" fmla="*/ 2653376 h 2689771"/>
              <a:gd name="connsiteX5" fmla="*/ 3573481 w 3580871"/>
              <a:gd name="connsiteY5" fmla="*/ 1837747 h 2689771"/>
              <a:gd name="connsiteX6" fmla="*/ 3129509 w 3580871"/>
              <a:gd name="connsiteY6" fmla="*/ 1207956 h 2689771"/>
              <a:gd name="connsiteX7" fmla="*/ 2262216 w 3580871"/>
              <a:gd name="connsiteY7" fmla="*/ 908548 h 2689771"/>
              <a:gd name="connsiteX8" fmla="*/ 1725323 w 3580871"/>
              <a:gd name="connsiteY8" fmla="*/ 227136 h 2689771"/>
              <a:gd name="connsiteX9" fmla="*/ 1178102 w 3580871"/>
              <a:gd name="connsiteY9" fmla="*/ 0 h 2689771"/>
              <a:gd name="connsiteX0" fmla="*/ 1201777 w 3604546"/>
              <a:gd name="connsiteY0" fmla="*/ 0 h 2689771"/>
              <a:gd name="connsiteX1" fmla="*/ 24737 w 3604546"/>
              <a:gd name="connsiteY1" fmla="*/ 929198 h 2689771"/>
              <a:gd name="connsiteX2" fmla="*/ 448059 w 3604546"/>
              <a:gd name="connsiteY2" fmla="*/ 1651908 h 2689771"/>
              <a:gd name="connsiteX3" fmla="*/ 1005602 w 3604546"/>
              <a:gd name="connsiteY3" fmla="*/ 2168129 h 2689771"/>
              <a:gd name="connsiteX4" fmla="*/ 1718021 w 3604546"/>
              <a:gd name="connsiteY4" fmla="*/ 2622402 h 2689771"/>
              <a:gd name="connsiteX5" fmla="*/ 2822787 w 3604546"/>
              <a:gd name="connsiteY5" fmla="*/ 2653376 h 2689771"/>
              <a:gd name="connsiteX6" fmla="*/ 3597156 w 3604546"/>
              <a:gd name="connsiteY6" fmla="*/ 1837747 h 2689771"/>
              <a:gd name="connsiteX7" fmla="*/ 3153184 w 3604546"/>
              <a:gd name="connsiteY7" fmla="*/ 1207956 h 2689771"/>
              <a:gd name="connsiteX8" fmla="*/ 2285891 w 3604546"/>
              <a:gd name="connsiteY8" fmla="*/ 908548 h 2689771"/>
              <a:gd name="connsiteX9" fmla="*/ 1748998 w 3604546"/>
              <a:gd name="connsiteY9" fmla="*/ 227136 h 2689771"/>
              <a:gd name="connsiteX10" fmla="*/ 1201777 w 3604546"/>
              <a:gd name="connsiteY10" fmla="*/ 0 h 2689771"/>
              <a:gd name="connsiteX0" fmla="*/ 1232130 w 3634899"/>
              <a:gd name="connsiteY0" fmla="*/ 0 h 2689771"/>
              <a:gd name="connsiteX1" fmla="*/ 55090 w 3634899"/>
              <a:gd name="connsiteY1" fmla="*/ 929198 h 2689771"/>
              <a:gd name="connsiteX2" fmla="*/ 199639 w 3634899"/>
              <a:gd name="connsiteY2" fmla="*/ 1693206 h 2689771"/>
              <a:gd name="connsiteX3" fmla="*/ 1035955 w 3634899"/>
              <a:gd name="connsiteY3" fmla="*/ 2168129 h 2689771"/>
              <a:gd name="connsiteX4" fmla="*/ 1748374 w 3634899"/>
              <a:gd name="connsiteY4" fmla="*/ 2622402 h 2689771"/>
              <a:gd name="connsiteX5" fmla="*/ 2853140 w 3634899"/>
              <a:gd name="connsiteY5" fmla="*/ 2653376 h 2689771"/>
              <a:gd name="connsiteX6" fmla="*/ 3627509 w 3634899"/>
              <a:gd name="connsiteY6" fmla="*/ 1837747 h 2689771"/>
              <a:gd name="connsiteX7" fmla="*/ 3183537 w 3634899"/>
              <a:gd name="connsiteY7" fmla="*/ 1207956 h 2689771"/>
              <a:gd name="connsiteX8" fmla="*/ 2316244 w 3634899"/>
              <a:gd name="connsiteY8" fmla="*/ 908548 h 2689771"/>
              <a:gd name="connsiteX9" fmla="*/ 1779351 w 3634899"/>
              <a:gd name="connsiteY9" fmla="*/ 227136 h 2689771"/>
              <a:gd name="connsiteX10" fmla="*/ 1232130 w 3634899"/>
              <a:gd name="connsiteY10" fmla="*/ 0 h 2689771"/>
              <a:gd name="connsiteX0" fmla="*/ 1232130 w 3634899"/>
              <a:gd name="connsiteY0" fmla="*/ 0 h 2689771"/>
              <a:gd name="connsiteX1" fmla="*/ 55090 w 3634899"/>
              <a:gd name="connsiteY1" fmla="*/ 929198 h 2689771"/>
              <a:gd name="connsiteX2" fmla="*/ 199639 w 3634899"/>
              <a:gd name="connsiteY2" fmla="*/ 1693206 h 2689771"/>
              <a:gd name="connsiteX3" fmla="*/ 1035955 w 3634899"/>
              <a:gd name="connsiteY3" fmla="*/ 2168129 h 2689771"/>
              <a:gd name="connsiteX4" fmla="*/ 1748374 w 3634899"/>
              <a:gd name="connsiteY4" fmla="*/ 2622402 h 2689771"/>
              <a:gd name="connsiteX5" fmla="*/ 2853140 w 3634899"/>
              <a:gd name="connsiteY5" fmla="*/ 2653376 h 2689771"/>
              <a:gd name="connsiteX6" fmla="*/ 3627509 w 3634899"/>
              <a:gd name="connsiteY6" fmla="*/ 1837747 h 2689771"/>
              <a:gd name="connsiteX7" fmla="*/ 3183537 w 3634899"/>
              <a:gd name="connsiteY7" fmla="*/ 1207956 h 2689771"/>
              <a:gd name="connsiteX8" fmla="*/ 2316244 w 3634899"/>
              <a:gd name="connsiteY8" fmla="*/ 908548 h 2689771"/>
              <a:gd name="connsiteX9" fmla="*/ 1779351 w 3634899"/>
              <a:gd name="connsiteY9" fmla="*/ 227136 h 2689771"/>
              <a:gd name="connsiteX10" fmla="*/ 1232130 w 3634899"/>
              <a:gd name="connsiteY10" fmla="*/ 0 h 2689771"/>
              <a:gd name="connsiteX0" fmla="*/ 1232130 w 3634899"/>
              <a:gd name="connsiteY0" fmla="*/ 0 h 2723541"/>
              <a:gd name="connsiteX1" fmla="*/ 55090 w 3634899"/>
              <a:gd name="connsiteY1" fmla="*/ 929198 h 2723541"/>
              <a:gd name="connsiteX2" fmla="*/ 199639 w 3634899"/>
              <a:gd name="connsiteY2" fmla="*/ 1693206 h 2723541"/>
              <a:gd name="connsiteX3" fmla="*/ 282236 w 3634899"/>
              <a:gd name="connsiteY3" fmla="*/ 2663701 h 2723541"/>
              <a:gd name="connsiteX4" fmla="*/ 1748374 w 3634899"/>
              <a:gd name="connsiteY4" fmla="*/ 2622402 h 2723541"/>
              <a:gd name="connsiteX5" fmla="*/ 2853140 w 3634899"/>
              <a:gd name="connsiteY5" fmla="*/ 2653376 h 2723541"/>
              <a:gd name="connsiteX6" fmla="*/ 3627509 w 3634899"/>
              <a:gd name="connsiteY6" fmla="*/ 1837747 h 2723541"/>
              <a:gd name="connsiteX7" fmla="*/ 3183537 w 3634899"/>
              <a:gd name="connsiteY7" fmla="*/ 1207956 h 2723541"/>
              <a:gd name="connsiteX8" fmla="*/ 2316244 w 3634899"/>
              <a:gd name="connsiteY8" fmla="*/ 908548 h 2723541"/>
              <a:gd name="connsiteX9" fmla="*/ 1779351 w 3634899"/>
              <a:gd name="connsiteY9" fmla="*/ 227136 h 2723541"/>
              <a:gd name="connsiteX10" fmla="*/ 1232130 w 3634899"/>
              <a:gd name="connsiteY10" fmla="*/ 0 h 2723541"/>
              <a:gd name="connsiteX0" fmla="*/ 1232130 w 3634899"/>
              <a:gd name="connsiteY0" fmla="*/ 0 h 2768936"/>
              <a:gd name="connsiteX1" fmla="*/ 55090 w 3634899"/>
              <a:gd name="connsiteY1" fmla="*/ 929198 h 2768936"/>
              <a:gd name="connsiteX2" fmla="*/ 199639 w 3634899"/>
              <a:gd name="connsiteY2" fmla="*/ 1693206 h 2768936"/>
              <a:gd name="connsiteX3" fmla="*/ 282236 w 3634899"/>
              <a:gd name="connsiteY3" fmla="*/ 2663701 h 2768936"/>
              <a:gd name="connsiteX4" fmla="*/ 1748374 w 3634899"/>
              <a:gd name="connsiteY4" fmla="*/ 2622402 h 2768936"/>
              <a:gd name="connsiteX5" fmla="*/ 2853140 w 3634899"/>
              <a:gd name="connsiteY5" fmla="*/ 2653376 h 2768936"/>
              <a:gd name="connsiteX6" fmla="*/ 3627509 w 3634899"/>
              <a:gd name="connsiteY6" fmla="*/ 1837747 h 2768936"/>
              <a:gd name="connsiteX7" fmla="*/ 3183537 w 3634899"/>
              <a:gd name="connsiteY7" fmla="*/ 1207956 h 2768936"/>
              <a:gd name="connsiteX8" fmla="*/ 2316244 w 3634899"/>
              <a:gd name="connsiteY8" fmla="*/ 908548 h 2768936"/>
              <a:gd name="connsiteX9" fmla="*/ 1779351 w 3634899"/>
              <a:gd name="connsiteY9" fmla="*/ 227136 h 2768936"/>
              <a:gd name="connsiteX10" fmla="*/ 1232130 w 3634899"/>
              <a:gd name="connsiteY10" fmla="*/ 0 h 2768936"/>
              <a:gd name="connsiteX0" fmla="*/ 1232130 w 3634899"/>
              <a:gd name="connsiteY0" fmla="*/ 0 h 2768936"/>
              <a:gd name="connsiteX1" fmla="*/ 55090 w 3634899"/>
              <a:gd name="connsiteY1" fmla="*/ 929198 h 2768936"/>
              <a:gd name="connsiteX2" fmla="*/ 199639 w 3634899"/>
              <a:gd name="connsiteY2" fmla="*/ 1693206 h 2768936"/>
              <a:gd name="connsiteX3" fmla="*/ 282236 w 3634899"/>
              <a:gd name="connsiteY3" fmla="*/ 2663701 h 2768936"/>
              <a:gd name="connsiteX4" fmla="*/ 1748374 w 3634899"/>
              <a:gd name="connsiteY4" fmla="*/ 2622402 h 2768936"/>
              <a:gd name="connsiteX5" fmla="*/ 2853140 w 3634899"/>
              <a:gd name="connsiteY5" fmla="*/ 2653376 h 2768936"/>
              <a:gd name="connsiteX6" fmla="*/ 3627509 w 3634899"/>
              <a:gd name="connsiteY6" fmla="*/ 1837747 h 2768936"/>
              <a:gd name="connsiteX7" fmla="*/ 3183537 w 3634899"/>
              <a:gd name="connsiteY7" fmla="*/ 1207956 h 2768936"/>
              <a:gd name="connsiteX8" fmla="*/ 2316244 w 3634899"/>
              <a:gd name="connsiteY8" fmla="*/ 908548 h 2768936"/>
              <a:gd name="connsiteX9" fmla="*/ 1779351 w 3634899"/>
              <a:gd name="connsiteY9" fmla="*/ 227136 h 2768936"/>
              <a:gd name="connsiteX10" fmla="*/ 1232130 w 3634899"/>
              <a:gd name="connsiteY10" fmla="*/ 0 h 2768936"/>
              <a:gd name="connsiteX0" fmla="*/ 1215232 w 3618001"/>
              <a:gd name="connsiteY0" fmla="*/ 0 h 2768936"/>
              <a:gd name="connsiteX1" fmla="*/ 38192 w 3618001"/>
              <a:gd name="connsiteY1" fmla="*/ 929198 h 2768936"/>
              <a:gd name="connsiteX2" fmla="*/ 182741 w 3618001"/>
              <a:gd name="connsiteY2" fmla="*/ 1693206 h 2768936"/>
              <a:gd name="connsiteX3" fmla="*/ 265338 w 3618001"/>
              <a:gd name="connsiteY3" fmla="*/ 2663701 h 2768936"/>
              <a:gd name="connsiteX4" fmla="*/ 1731476 w 3618001"/>
              <a:gd name="connsiteY4" fmla="*/ 2622402 h 2768936"/>
              <a:gd name="connsiteX5" fmla="*/ 2836242 w 3618001"/>
              <a:gd name="connsiteY5" fmla="*/ 2653376 h 2768936"/>
              <a:gd name="connsiteX6" fmla="*/ 3610611 w 3618001"/>
              <a:gd name="connsiteY6" fmla="*/ 1837747 h 2768936"/>
              <a:gd name="connsiteX7" fmla="*/ 3166639 w 3618001"/>
              <a:gd name="connsiteY7" fmla="*/ 1207956 h 2768936"/>
              <a:gd name="connsiteX8" fmla="*/ 2299346 w 3618001"/>
              <a:gd name="connsiteY8" fmla="*/ 908548 h 2768936"/>
              <a:gd name="connsiteX9" fmla="*/ 1762453 w 3618001"/>
              <a:gd name="connsiteY9" fmla="*/ 227136 h 2768936"/>
              <a:gd name="connsiteX10" fmla="*/ 1215232 w 3618001"/>
              <a:gd name="connsiteY10" fmla="*/ 0 h 2768936"/>
              <a:gd name="connsiteX0" fmla="*/ 1211110 w 3613879"/>
              <a:gd name="connsiteY0" fmla="*/ 0 h 2768936"/>
              <a:gd name="connsiteX1" fmla="*/ 34070 w 3613879"/>
              <a:gd name="connsiteY1" fmla="*/ 929198 h 2768936"/>
              <a:gd name="connsiteX2" fmla="*/ 178619 w 3613879"/>
              <a:gd name="connsiteY2" fmla="*/ 1693206 h 2768936"/>
              <a:gd name="connsiteX3" fmla="*/ 261216 w 3613879"/>
              <a:gd name="connsiteY3" fmla="*/ 2663701 h 2768936"/>
              <a:gd name="connsiteX4" fmla="*/ 1727354 w 3613879"/>
              <a:gd name="connsiteY4" fmla="*/ 2622402 h 2768936"/>
              <a:gd name="connsiteX5" fmla="*/ 2832120 w 3613879"/>
              <a:gd name="connsiteY5" fmla="*/ 2653376 h 2768936"/>
              <a:gd name="connsiteX6" fmla="*/ 3606489 w 3613879"/>
              <a:gd name="connsiteY6" fmla="*/ 1837747 h 2768936"/>
              <a:gd name="connsiteX7" fmla="*/ 3162517 w 3613879"/>
              <a:gd name="connsiteY7" fmla="*/ 1207956 h 2768936"/>
              <a:gd name="connsiteX8" fmla="*/ 2295224 w 3613879"/>
              <a:gd name="connsiteY8" fmla="*/ 908548 h 2768936"/>
              <a:gd name="connsiteX9" fmla="*/ 1758331 w 3613879"/>
              <a:gd name="connsiteY9" fmla="*/ 227136 h 2768936"/>
              <a:gd name="connsiteX10" fmla="*/ 1211110 w 3613879"/>
              <a:gd name="connsiteY10" fmla="*/ 0 h 2768936"/>
              <a:gd name="connsiteX0" fmla="*/ 1211110 w 3613879"/>
              <a:gd name="connsiteY0" fmla="*/ 0 h 3448360"/>
              <a:gd name="connsiteX1" fmla="*/ 34070 w 3613879"/>
              <a:gd name="connsiteY1" fmla="*/ 929198 h 3448360"/>
              <a:gd name="connsiteX2" fmla="*/ 178619 w 3613879"/>
              <a:gd name="connsiteY2" fmla="*/ 1693206 h 3448360"/>
              <a:gd name="connsiteX3" fmla="*/ 261216 w 3613879"/>
              <a:gd name="connsiteY3" fmla="*/ 2663701 h 3448360"/>
              <a:gd name="connsiteX4" fmla="*/ 1830603 w 3613879"/>
              <a:gd name="connsiteY4" fmla="*/ 3448356 h 3448360"/>
              <a:gd name="connsiteX5" fmla="*/ 2832120 w 3613879"/>
              <a:gd name="connsiteY5" fmla="*/ 2653376 h 3448360"/>
              <a:gd name="connsiteX6" fmla="*/ 3606489 w 3613879"/>
              <a:gd name="connsiteY6" fmla="*/ 1837747 h 3448360"/>
              <a:gd name="connsiteX7" fmla="*/ 3162517 w 3613879"/>
              <a:gd name="connsiteY7" fmla="*/ 1207956 h 3448360"/>
              <a:gd name="connsiteX8" fmla="*/ 2295224 w 3613879"/>
              <a:gd name="connsiteY8" fmla="*/ 908548 h 3448360"/>
              <a:gd name="connsiteX9" fmla="*/ 1758331 w 3613879"/>
              <a:gd name="connsiteY9" fmla="*/ 227136 h 3448360"/>
              <a:gd name="connsiteX10" fmla="*/ 1211110 w 3613879"/>
              <a:gd name="connsiteY10" fmla="*/ 0 h 3448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613879" h="3448360">
                <a:moveTo>
                  <a:pt x="1211110" y="0"/>
                </a:moveTo>
                <a:cubicBezTo>
                  <a:pt x="727559" y="3441"/>
                  <a:pt x="159690" y="653880"/>
                  <a:pt x="34070" y="929198"/>
                </a:cubicBezTo>
                <a:cubicBezTo>
                  <a:pt x="-91550" y="1204516"/>
                  <a:pt x="170014" y="1517690"/>
                  <a:pt x="178619" y="1693206"/>
                </a:cubicBezTo>
                <a:cubicBezTo>
                  <a:pt x="187224" y="1868722"/>
                  <a:pt x="-14115" y="2371176"/>
                  <a:pt x="261216" y="2663701"/>
                </a:cubicBezTo>
                <a:cubicBezTo>
                  <a:pt x="536547" y="2956226"/>
                  <a:pt x="1402119" y="3450077"/>
                  <a:pt x="1830603" y="3448356"/>
                </a:cubicBezTo>
                <a:cubicBezTo>
                  <a:pt x="2259087" y="3446635"/>
                  <a:pt x="2536139" y="2921811"/>
                  <a:pt x="2832120" y="2653376"/>
                </a:cubicBezTo>
                <a:cubicBezTo>
                  <a:pt x="3128101" y="2384941"/>
                  <a:pt x="3549702" y="2154362"/>
                  <a:pt x="3606489" y="1837747"/>
                </a:cubicBezTo>
                <a:cubicBezTo>
                  <a:pt x="3663276" y="1521132"/>
                  <a:pt x="3381061" y="1362823"/>
                  <a:pt x="3162517" y="1207956"/>
                </a:cubicBezTo>
                <a:cubicBezTo>
                  <a:pt x="2943973" y="1053090"/>
                  <a:pt x="2529255" y="1072018"/>
                  <a:pt x="2295224" y="908548"/>
                </a:cubicBezTo>
                <a:cubicBezTo>
                  <a:pt x="2061193" y="745078"/>
                  <a:pt x="1944179" y="357912"/>
                  <a:pt x="1758331" y="227136"/>
                </a:cubicBezTo>
                <a:cubicBezTo>
                  <a:pt x="1572483" y="96360"/>
                  <a:pt x="1488163" y="6884"/>
                  <a:pt x="1211110" y="0"/>
                </a:cubicBezTo>
                <a:close/>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38" name="Oval 37"/>
          <p:cNvSpPr/>
          <p:nvPr/>
        </p:nvSpPr>
        <p:spPr>
          <a:xfrm>
            <a:off x="5867400" y="3657600"/>
            <a:ext cx="228600" cy="228600"/>
          </a:xfrm>
          <a:prstGeom prst="ellipse">
            <a:avLst/>
          </a:prstGeom>
          <a:solidFill>
            <a:srgbClr val="80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6160822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smtClean="0"/>
              <a:t>Search</a:t>
            </a:r>
            <a:r>
              <a:rPr lang="en-US" spc="-305" dirty="0"/>
              <a:t>: Basic idea</a:t>
            </a:r>
          </a:p>
        </p:txBody>
      </p:sp>
      <p:sp>
        <p:nvSpPr>
          <p:cNvPr id="6" name="Oval 5"/>
          <p:cNvSpPr/>
          <p:nvPr/>
        </p:nvSpPr>
        <p:spPr>
          <a:xfrm>
            <a:off x="5257800" y="30480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5105400" y="4267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p:nvPr/>
        </p:nvSpPr>
        <p:spPr>
          <a:xfrm>
            <a:off x="5715000" y="4648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Oval 8"/>
          <p:cNvSpPr/>
          <p:nvPr/>
        </p:nvSpPr>
        <p:spPr>
          <a:xfrm>
            <a:off x="6324600" y="2971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Oval 9"/>
          <p:cNvSpPr/>
          <p:nvPr/>
        </p:nvSpPr>
        <p:spPr>
          <a:xfrm>
            <a:off x="6629400" y="38862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Oval 10"/>
          <p:cNvSpPr/>
          <p:nvPr/>
        </p:nvSpPr>
        <p:spPr>
          <a:xfrm>
            <a:off x="6858000" y="4724400"/>
            <a:ext cx="228600" cy="22860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Oval 11"/>
          <p:cNvSpPr/>
          <p:nvPr/>
        </p:nvSpPr>
        <p:spPr>
          <a:xfrm>
            <a:off x="7620000" y="38862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Oval 12"/>
          <p:cNvSpPr/>
          <p:nvPr/>
        </p:nvSpPr>
        <p:spPr>
          <a:xfrm>
            <a:off x="7162800" y="3200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Oval 13"/>
          <p:cNvSpPr/>
          <p:nvPr/>
        </p:nvSpPr>
        <p:spPr>
          <a:xfrm>
            <a:off x="4038600" y="2971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Oval 14"/>
          <p:cNvSpPr/>
          <p:nvPr/>
        </p:nvSpPr>
        <p:spPr>
          <a:xfrm>
            <a:off x="4191000" y="37338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Oval 15"/>
          <p:cNvSpPr/>
          <p:nvPr/>
        </p:nvSpPr>
        <p:spPr>
          <a:xfrm>
            <a:off x="4267200" y="4724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Oval 16"/>
          <p:cNvSpPr/>
          <p:nvPr/>
        </p:nvSpPr>
        <p:spPr>
          <a:xfrm>
            <a:off x="5867400" y="5486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Oval 17"/>
          <p:cNvSpPr/>
          <p:nvPr/>
        </p:nvSpPr>
        <p:spPr>
          <a:xfrm>
            <a:off x="7086600" y="55626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Oval 18"/>
          <p:cNvSpPr/>
          <p:nvPr/>
        </p:nvSpPr>
        <p:spPr>
          <a:xfrm>
            <a:off x="7467600" y="5105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Oval 19"/>
          <p:cNvSpPr/>
          <p:nvPr/>
        </p:nvSpPr>
        <p:spPr>
          <a:xfrm>
            <a:off x="5791200" y="22860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Oval 20"/>
          <p:cNvSpPr/>
          <p:nvPr/>
        </p:nvSpPr>
        <p:spPr>
          <a:xfrm>
            <a:off x="5257800" y="2057400"/>
            <a:ext cx="228600" cy="228600"/>
          </a:xfrm>
          <a:prstGeom prst="ellipse">
            <a:avLst/>
          </a:prstGeom>
          <a:noFill/>
          <a:ln w="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3" name="Straight Arrow Connector 22"/>
          <p:cNvCxnSpPr>
            <a:endCxn id="6" idx="5"/>
          </p:cNvCxnSpPr>
          <p:nvPr/>
        </p:nvCxnSpPr>
        <p:spPr>
          <a:xfrm flipH="1" flipV="1">
            <a:off x="5452922" y="3243122"/>
            <a:ext cx="4479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5" name="Straight Arrow Connector 24"/>
          <p:cNvCxnSpPr>
            <a:stCxn id="6" idx="7"/>
            <a:endCxn id="20" idx="4"/>
          </p:cNvCxnSpPr>
          <p:nvPr/>
        </p:nvCxnSpPr>
        <p:spPr>
          <a:xfrm flipV="1">
            <a:off x="5452922" y="2514600"/>
            <a:ext cx="452578" cy="5668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a:endCxn id="9" idx="3"/>
          </p:cNvCxnSpPr>
          <p:nvPr/>
        </p:nvCxnSpPr>
        <p:spPr>
          <a:xfrm flipV="1">
            <a:off x="6062522" y="3166922"/>
            <a:ext cx="295556" cy="5241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a:endCxn id="7" idx="7"/>
          </p:cNvCxnSpPr>
          <p:nvPr/>
        </p:nvCxnSpPr>
        <p:spPr>
          <a:xfrm flipH="1">
            <a:off x="5300522" y="3852722"/>
            <a:ext cx="600356" cy="4479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3" name="Straight Arrow Connector 32"/>
          <p:cNvCxnSpPr>
            <a:endCxn id="8" idx="0"/>
          </p:cNvCxnSpPr>
          <p:nvPr/>
        </p:nvCxnSpPr>
        <p:spPr>
          <a:xfrm flipH="1">
            <a:off x="5829300" y="3886200"/>
            <a:ext cx="15240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5" name="Straight Arrow Connector 34"/>
          <p:cNvCxnSpPr>
            <a:endCxn id="10" idx="1"/>
          </p:cNvCxnSpPr>
          <p:nvPr/>
        </p:nvCxnSpPr>
        <p:spPr>
          <a:xfrm>
            <a:off x="6096000" y="3771900"/>
            <a:ext cx="566878" cy="1477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7" name="Straight Arrow Connector 36"/>
          <p:cNvCxnSpPr>
            <a:stCxn id="8" idx="4"/>
            <a:endCxn id="17" idx="1"/>
          </p:cNvCxnSpPr>
          <p:nvPr/>
        </p:nvCxnSpPr>
        <p:spPr>
          <a:xfrm>
            <a:off x="5829300" y="4876800"/>
            <a:ext cx="71578" cy="6430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0" name="Straight Arrow Connector 39"/>
          <p:cNvCxnSpPr>
            <a:stCxn id="10" idx="4"/>
            <a:endCxn id="11" idx="1"/>
          </p:cNvCxnSpPr>
          <p:nvPr/>
        </p:nvCxnSpPr>
        <p:spPr>
          <a:xfrm>
            <a:off x="6743700" y="4114800"/>
            <a:ext cx="147778" cy="6430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2" name="Straight Arrow Connector 41"/>
          <p:cNvCxnSpPr>
            <a:stCxn id="10" idx="0"/>
            <a:endCxn id="13" idx="3"/>
          </p:cNvCxnSpPr>
          <p:nvPr/>
        </p:nvCxnSpPr>
        <p:spPr>
          <a:xfrm flipV="1">
            <a:off x="6743700" y="3395522"/>
            <a:ext cx="452578" cy="4906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4" name="Straight Arrow Connector 43"/>
          <p:cNvCxnSpPr>
            <a:stCxn id="10" idx="6"/>
            <a:endCxn id="12" idx="2"/>
          </p:cNvCxnSpPr>
          <p:nvPr/>
        </p:nvCxnSpPr>
        <p:spPr>
          <a:xfrm>
            <a:off x="6858000" y="4000500"/>
            <a:ext cx="762000"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6" name="Straight Arrow Connector 45"/>
          <p:cNvCxnSpPr>
            <a:stCxn id="11" idx="4"/>
            <a:endCxn id="18" idx="1"/>
          </p:cNvCxnSpPr>
          <p:nvPr/>
        </p:nvCxnSpPr>
        <p:spPr>
          <a:xfrm>
            <a:off x="6972300" y="4953000"/>
            <a:ext cx="147778" cy="6430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8" name="Straight Arrow Connector 47"/>
          <p:cNvCxnSpPr>
            <a:stCxn id="11" idx="4"/>
            <a:endCxn id="19" idx="1"/>
          </p:cNvCxnSpPr>
          <p:nvPr/>
        </p:nvCxnSpPr>
        <p:spPr>
          <a:xfrm>
            <a:off x="6972300" y="4953000"/>
            <a:ext cx="528778" cy="1858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0" name="Straight Arrow Connector 49"/>
          <p:cNvCxnSpPr>
            <a:stCxn id="6" idx="0"/>
            <a:endCxn id="21" idx="4"/>
          </p:cNvCxnSpPr>
          <p:nvPr/>
        </p:nvCxnSpPr>
        <p:spPr>
          <a:xfrm flipV="1">
            <a:off x="5372100" y="2286000"/>
            <a:ext cx="0" cy="7620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2" name="Straight Arrow Connector 51"/>
          <p:cNvCxnSpPr>
            <a:stCxn id="6" idx="2"/>
            <a:endCxn id="14" idx="6"/>
          </p:cNvCxnSpPr>
          <p:nvPr/>
        </p:nvCxnSpPr>
        <p:spPr>
          <a:xfrm flipH="1" flipV="1">
            <a:off x="4267200" y="3086100"/>
            <a:ext cx="990600" cy="762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5" name="Straight Arrow Connector 54"/>
          <p:cNvCxnSpPr>
            <a:stCxn id="6" idx="3"/>
            <a:endCxn id="15" idx="6"/>
          </p:cNvCxnSpPr>
          <p:nvPr/>
        </p:nvCxnSpPr>
        <p:spPr>
          <a:xfrm flipH="1">
            <a:off x="4419600" y="3243122"/>
            <a:ext cx="871678" cy="6049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7" name="Straight Arrow Connector 56"/>
          <p:cNvCxnSpPr>
            <a:stCxn id="7" idx="3"/>
            <a:endCxn id="16" idx="7"/>
          </p:cNvCxnSpPr>
          <p:nvPr/>
        </p:nvCxnSpPr>
        <p:spPr>
          <a:xfrm flipH="1">
            <a:off x="4462322" y="4462322"/>
            <a:ext cx="676556" cy="29555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61" name="Freeform 60"/>
          <p:cNvSpPr/>
          <p:nvPr/>
        </p:nvSpPr>
        <p:spPr>
          <a:xfrm>
            <a:off x="4153756" y="2157807"/>
            <a:ext cx="3616005" cy="3589815"/>
          </a:xfrm>
          <a:custGeom>
            <a:avLst/>
            <a:gdLst>
              <a:gd name="connsiteX0" fmla="*/ 64954 w 1510638"/>
              <a:gd name="connsiteY0" fmla="*/ 196546 h 1597234"/>
              <a:gd name="connsiteX1" fmla="*/ 1149070 w 1510638"/>
              <a:gd name="connsiteY1" fmla="*/ 1590344 h 1597234"/>
              <a:gd name="connsiteX2" fmla="*/ 1510442 w 1510638"/>
              <a:gd name="connsiteY2" fmla="*/ 702443 h 1597234"/>
              <a:gd name="connsiteX3" fmla="*/ 1180045 w 1510638"/>
              <a:gd name="connsiteY3" fmla="*/ 31356 h 1597234"/>
              <a:gd name="connsiteX4" fmla="*/ 75279 w 1510638"/>
              <a:gd name="connsiteY4" fmla="*/ 124275 h 1597234"/>
              <a:gd name="connsiteX5" fmla="*/ 95929 w 1510638"/>
              <a:gd name="connsiteY5" fmla="*/ 248168 h 1597234"/>
              <a:gd name="connsiteX0" fmla="*/ 131766 w 1643766"/>
              <a:gd name="connsiteY0" fmla="*/ 196546 h 1321409"/>
              <a:gd name="connsiteX1" fmla="*/ 49167 w 1643766"/>
              <a:gd name="connsiteY1" fmla="*/ 1311584 h 1321409"/>
              <a:gd name="connsiteX2" fmla="*/ 1577254 w 1643766"/>
              <a:gd name="connsiteY2" fmla="*/ 702443 h 1321409"/>
              <a:gd name="connsiteX3" fmla="*/ 1246857 w 1643766"/>
              <a:gd name="connsiteY3" fmla="*/ 31356 h 1321409"/>
              <a:gd name="connsiteX4" fmla="*/ 142091 w 1643766"/>
              <a:gd name="connsiteY4" fmla="*/ 124275 h 1321409"/>
              <a:gd name="connsiteX5" fmla="*/ 162741 w 1643766"/>
              <a:gd name="connsiteY5" fmla="*/ 248168 h 1321409"/>
              <a:gd name="connsiteX0" fmla="*/ 167794 w 1679794"/>
              <a:gd name="connsiteY0" fmla="*/ 210329 h 1335192"/>
              <a:gd name="connsiteX1" fmla="*/ 85195 w 1679794"/>
              <a:gd name="connsiteY1" fmla="*/ 1325367 h 1335192"/>
              <a:gd name="connsiteX2" fmla="*/ 1613282 w 1679794"/>
              <a:gd name="connsiteY2" fmla="*/ 716226 h 1335192"/>
              <a:gd name="connsiteX3" fmla="*/ 1282885 w 1679794"/>
              <a:gd name="connsiteY3" fmla="*/ 45139 h 1335192"/>
              <a:gd name="connsiteX4" fmla="*/ 178119 w 1679794"/>
              <a:gd name="connsiteY4" fmla="*/ 138058 h 1335192"/>
              <a:gd name="connsiteX5" fmla="*/ 2596 w 1679794"/>
              <a:gd name="connsiteY5" fmla="*/ 757524 h 1335192"/>
              <a:gd name="connsiteX0" fmla="*/ 232147 w 1744147"/>
              <a:gd name="connsiteY0" fmla="*/ 210329 h 1325659"/>
              <a:gd name="connsiteX1" fmla="*/ 66949 w 1744147"/>
              <a:gd name="connsiteY1" fmla="*/ 788498 h 1325659"/>
              <a:gd name="connsiteX2" fmla="*/ 149548 w 1744147"/>
              <a:gd name="connsiteY2" fmla="*/ 1325367 h 1325659"/>
              <a:gd name="connsiteX3" fmla="*/ 1677635 w 1744147"/>
              <a:gd name="connsiteY3" fmla="*/ 716226 h 1325659"/>
              <a:gd name="connsiteX4" fmla="*/ 1347238 w 1744147"/>
              <a:gd name="connsiteY4" fmla="*/ 45139 h 1325659"/>
              <a:gd name="connsiteX5" fmla="*/ 242472 w 1744147"/>
              <a:gd name="connsiteY5" fmla="*/ 138058 h 1325659"/>
              <a:gd name="connsiteX6" fmla="*/ 66949 w 1744147"/>
              <a:gd name="connsiteY6" fmla="*/ 757524 h 1325659"/>
              <a:gd name="connsiteX0" fmla="*/ 167795 w 1638455"/>
              <a:gd name="connsiteY0" fmla="*/ 210329 h 1759128"/>
              <a:gd name="connsiteX1" fmla="*/ 2597 w 1638455"/>
              <a:gd name="connsiteY1" fmla="*/ 788498 h 1759128"/>
              <a:gd name="connsiteX2" fmla="*/ 715016 w 1638455"/>
              <a:gd name="connsiteY2" fmla="*/ 1758993 h 1759128"/>
              <a:gd name="connsiteX3" fmla="*/ 1613283 w 1638455"/>
              <a:gd name="connsiteY3" fmla="*/ 716226 h 1759128"/>
              <a:gd name="connsiteX4" fmla="*/ 1282886 w 1638455"/>
              <a:gd name="connsiteY4" fmla="*/ 45139 h 1759128"/>
              <a:gd name="connsiteX5" fmla="*/ 178120 w 1638455"/>
              <a:gd name="connsiteY5" fmla="*/ 138058 h 1759128"/>
              <a:gd name="connsiteX6" fmla="*/ 2597 w 1638455"/>
              <a:gd name="connsiteY6" fmla="*/ 757524 h 1759128"/>
              <a:gd name="connsiteX0" fmla="*/ 0 w 1801057"/>
              <a:gd name="connsiteY0" fmla="*/ 354871 h 1759128"/>
              <a:gd name="connsiteX1" fmla="*/ 165199 w 1801057"/>
              <a:gd name="connsiteY1" fmla="*/ 788498 h 1759128"/>
              <a:gd name="connsiteX2" fmla="*/ 877618 w 1801057"/>
              <a:gd name="connsiteY2" fmla="*/ 1758993 h 1759128"/>
              <a:gd name="connsiteX3" fmla="*/ 1775885 w 1801057"/>
              <a:gd name="connsiteY3" fmla="*/ 716226 h 1759128"/>
              <a:gd name="connsiteX4" fmla="*/ 1445488 w 1801057"/>
              <a:gd name="connsiteY4" fmla="*/ 45139 h 1759128"/>
              <a:gd name="connsiteX5" fmla="*/ 340722 w 1801057"/>
              <a:gd name="connsiteY5" fmla="*/ 138058 h 1759128"/>
              <a:gd name="connsiteX6" fmla="*/ 165199 w 1801057"/>
              <a:gd name="connsiteY6" fmla="*/ 757524 h 1759128"/>
              <a:gd name="connsiteX0" fmla="*/ 175523 w 1976580"/>
              <a:gd name="connsiteY0" fmla="*/ 338127 h 1742384"/>
              <a:gd name="connsiteX1" fmla="*/ 340722 w 1976580"/>
              <a:gd name="connsiteY1" fmla="*/ 771754 h 1742384"/>
              <a:gd name="connsiteX2" fmla="*/ 1053141 w 1976580"/>
              <a:gd name="connsiteY2" fmla="*/ 1742249 h 1742384"/>
              <a:gd name="connsiteX3" fmla="*/ 1951408 w 1976580"/>
              <a:gd name="connsiteY3" fmla="*/ 699482 h 1742384"/>
              <a:gd name="connsiteX4" fmla="*/ 1621011 w 1976580"/>
              <a:gd name="connsiteY4" fmla="*/ 28395 h 1742384"/>
              <a:gd name="connsiteX5" fmla="*/ 516245 w 1976580"/>
              <a:gd name="connsiteY5" fmla="*/ 121314 h 1742384"/>
              <a:gd name="connsiteX6" fmla="*/ 0 w 1976580"/>
              <a:gd name="connsiteY6" fmla="*/ 90341 h 1742384"/>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0" fmla="*/ 0 w 1801057"/>
              <a:gd name="connsiteY0" fmla="*/ 342889 h 1747146"/>
              <a:gd name="connsiteX1" fmla="*/ 165199 w 1801057"/>
              <a:gd name="connsiteY1" fmla="*/ 776516 h 1747146"/>
              <a:gd name="connsiteX2" fmla="*/ 877618 w 1801057"/>
              <a:gd name="connsiteY2" fmla="*/ 1747011 h 1747146"/>
              <a:gd name="connsiteX3" fmla="*/ 1775885 w 1801057"/>
              <a:gd name="connsiteY3" fmla="*/ 704244 h 1747146"/>
              <a:gd name="connsiteX4" fmla="*/ 1445488 w 1801057"/>
              <a:gd name="connsiteY4" fmla="*/ 33157 h 1747146"/>
              <a:gd name="connsiteX5" fmla="*/ 340722 w 1801057"/>
              <a:gd name="connsiteY5" fmla="*/ 126076 h 1747146"/>
              <a:gd name="connsiteX6" fmla="*/ 20650 w 1801057"/>
              <a:gd name="connsiteY6" fmla="*/ 332565 h 1747146"/>
              <a:gd name="connsiteX7" fmla="*/ 0 w 1801057"/>
              <a:gd name="connsiteY7" fmla="*/ 342889 h 1747146"/>
              <a:gd name="connsiteX0" fmla="*/ 1001 w 1802058"/>
              <a:gd name="connsiteY0" fmla="*/ 34288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342889 h 1747146"/>
              <a:gd name="connsiteX0" fmla="*/ 1001 w 1802058"/>
              <a:gd name="connsiteY0" fmla="*/ 879759 h 1747146"/>
              <a:gd name="connsiteX1" fmla="*/ 166200 w 1802058"/>
              <a:gd name="connsiteY1" fmla="*/ 776516 h 1747146"/>
              <a:gd name="connsiteX2" fmla="*/ 878619 w 1802058"/>
              <a:gd name="connsiteY2" fmla="*/ 1747011 h 1747146"/>
              <a:gd name="connsiteX3" fmla="*/ 1776886 w 1802058"/>
              <a:gd name="connsiteY3" fmla="*/ 704244 h 1747146"/>
              <a:gd name="connsiteX4" fmla="*/ 1446489 w 1802058"/>
              <a:gd name="connsiteY4" fmla="*/ 33157 h 1747146"/>
              <a:gd name="connsiteX5" fmla="*/ 341723 w 1802058"/>
              <a:gd name="connsiteY5" fmla="*/ 126076 h 1747146"/>
              <a:gd name="connsiteX6" fmla="*/ 21651 w 1802058"/>
              <a:gd name="connsiteY6" fmla="*/ 332565 h 1747146"/>
              <a:gd name="connsiteX7" fmla="*/ 1001 w 1802058"/>
              <a:gd name="connsiteY7" fmla="*/ 879759 h 1747146"/>
              <a:gd name="connsiteX0" fmla="*/ 0 w 1780407"/>
              <a:gd name="connsiteY0" fmla="*/ 332565 h 1747146"/>
              <a:gd name="connsiteX1" fmla="*/ 144549 w 1780407"/>
              <a:gd name="connsiteY1" fmla="*/ 776516 h 1747146"/>
              <a:gd name="connsiteX2" fmla="*/ 856968 w 1780407"/>
              <a:gd name="connsiteY2" fmla="*/ 1747011 h 1747146"/>
              <a:gd name="connsiteX3" fmla="*/ 1755235 w 1780407"/>
              <a:gd name="connsiteY3" fmla="*/ 704244 h 1747146"/>
              <a:gd name="connsiteX4" fmla="*/ 1424838 w 1780407"/>
              <a:gd name="connsiteY4" fmla="*/ 33157 h 1747146"/>
              <a:gd name="connsiteX5" fmla="*/ 320072 w 1780407"/>
              <a:gd name="connsiteY5" fmla="*/ 126076 h 1747146"/>
              <a:gd name="connsiteX6" fmla="*/ 0 w 1780407"/>
              <a:gd name="connsiteY6" fmla="*/ 332565 h 1747146"/>
              <a:gd name="connsiteX0" fmla="*/ 0 w 1780407"/>
              <a:gd name="connsiteY0" fmla="*/ 332565 h 1763397"/>
              <a:gd name="connsiteX1" fmla="*/ 144549 w 1780407"/>
              <a:gd name="connsiteY1" fmla="*/ 1292738 h 1763397"/>
              <a:gd name="connsiteX2" fmla="*/ 856968 w 1780407"/>
              <a:gd name="connsiteY2" fmla="*/ 1747011 h 1763397"/>
              <a:gd name="connsiteX3" fmla="*/ 1755235 w 1780407"/>
              <a:gd name="connsiteY3" fmla="*/ 704244 h 1763397"/>
              <a:gd name="connsiteX4" fmla="*/ 1424838 w 1780407"/>
              <a:gd name="connsiteY4" fmla="*/ 33157 h 1763397"/>
              <a:gd name="connsiteX5" fmla="*/ 320072 w 1780407"/>
              <a:gd name="connsiteY5" fmla="*/ 126076 h 1763397"/>
              <a:gd name="connsiteX6" fmla="*/ 0 w 1780407"/>
              <a:gd name="connsiteY6" fmla="*/ 332565 h 1763397"/>
              <a:gd name="connsiteX0" fmla="*/ 0 w 1780407"/>
              <a:gd name="connsiteY0" fmla="*/ 332565 h 1769716"/>
              <a:gd name="connsiteX1" fmla="*/ 144549 w 1780407"/>
              <a:gd name="connsiteY1" fmla="*/ 1292738 h 1769716"/>
              <a:gd name="connsiteX2" fmla="*/ 856968 w 1780407"/>
              <a:gd name="connsiteY2" fmla="*/ 1747011 h 1769716"/>
              <a:gd name="connsiteX3" fmla="*/ 1755235 w 1780407"/>
              <a:gd name="connsiteY3" fmla="*/ 704244 h 1769716"/>
              <a:gd name="connsiteX4" fmla="*/ 1424838 w 1780407"/>
              <a:gd name="connsiteY4" fmla="*/ 33157 h 1769716"/>
              <a:gd name="connsiteX5" fmla="*/ 320072 w 1780407"/>
              <a:gd name="connsiteY5" fmla="*/ 126076 h 1769716"/>
              <a:gd name="connsiteX6" fmla="*/ 0 w 1780407"/>
              <a:gd name="connsiteY6" fmla="*/ 332565 h 1769716"/>
              <a:gd name="connsiteX0" fmla="*/ 0 w 1780407"/>
              <a:gd name="connsiteY0" fmla="*/ 332565 h 1770380"/>
              <a:gd name="connsiteX1" fmla="*/ 144549 w 1780407"/>
              <a:gd name="connsiteY1" fmla="*/ 1292738 h 1770380"/>
              <a:gd name="connsiteX2" fmla="*/ 856968 w 1780407"/>
              <a:gd name="connsiteY2" fmla="*/ 1747011 h 1770380"/>
              <a:gd name="connsiteX3" fmla="*/ 1755235 w 1780407"/>
              <a:gd name="connsiteY3" fmla="*/ 704244 h 1770380"/>
              <a:gd name="connsiteX4" fmla="*/ 1424838 w 1780407"/>
              <a:gd name="connsiteY4" fmla="*/ 33157 h 1770380"/>
              <a:gd name="connsiteX5" fmla="*/ 320072 w 1780407"/>
              <a:gd name="connsiteY5" fmla="*/ 126076 h 1770380"/>
              <a:gd name="connsiteX6" fmla="*/ 0 w 1780407"/>
              <a:gd name="connsiteY6" fmla="*/ 332565 h 1770380"/>
              <a:gd name="connsiteX0" fmla="*/ 0 w 1751930"/>
              <a:gd name="connsiteY0" fmla="*/ 352362 h 1775716"/>
              <a:gd name="connsiteX1" fmla="*/ 144549 w 1751930"/>
              <a:gd name="connsiteY1" fmla="*/ 1312535 h 1775716"/>
              <a:gd name="connsiteX2" fmla="*/ 856968 w 1751930"/>
              <a:gd name="connsiteY2" fmla="*/ 1766808 h 1775716"/>
              <a:gd name="connsiteX3" fmla="*/ 1724260 w 1751930"/>
              <a:gd name="connsiteY3" fmla="*/ 1002801 h 1775716"/>
              <a:gd name="connsiteX4" fmla="*/ 1424838 w 1751930"/>
              <a:gd name="connsiteY4" fmla="*/ 52954 h 1775716"/>
              <a:gd name="connsiteX5" fmla="*/ 320072 w 1751930"/>
              <a:gd name="connsiteY5" fmla="*/ 145873 h 1775716"/>
              <a:gd name="connsiteX6" fmla="*/ 0 w 1751930"/>
              <a:gd name="connsiteY6" fmla="*/ 352362 h 1775716"/>
              <a:gd name="connsiteX0" fmla="*/ 217446 w 1649304"/>
              <a:gd name="connsiteY0" fmla="*/ 182496 h 1810581"/>
              <a:gd name="connsiteX1" fmla="*/ 41923 w 1649304"/>
              <a:gd name="connsiteY1" fmla="*/ 1349158 h 1810581"/>
              <a:gd name="connsiteX2" fmla="*/ 754342 w 1649304"/>
              <a:gd name="connsiteY2" fmla="*/ 1803431 h 1810581"/>
              <a:gd name="connsiteX3" fmla="*/ 1621634 w 1649304"/>
              <a:gd name="connsiteY3" fmla="*/ 1039424 h 1810581"/>
              <a:gd name="connsiteX4" fmla="*/ 1322212 w 1649304"/>
              <a:gd name="connsiteY4" fmla="*/ 89577 h 1810581"/>
              <a:gd name="connsiteX5" fmla="*/ 217446 w 1649304"/>
              <a:gd name="connsiteY5" fmla="*/ 182496 h 1810581"/>
              <a:gd name="connsiteX0" fmla="*/ 217446 w 2199039"/>
              <a:gd name="connsiteY0" fmla="*/ 138131 h 1799861"/>
              <a:gd name="connsiteX1" fmla="*/ 41923 w 2199039"/>
              <a:gd name="connsiteY1" fmla="*/ 1304793 h 1799861"/>
              <a:gd name="connsiteX2" fmla="*/ 754342 w 2199039"/>
              <a:gd name="connsiteY2" fmla="*/ 1759066 h 1799861"/>
              <a:gd name="connsiteX3" fmla="*/ 2189505 w 2199039"/>
              <a:gd name="connsiteY3" fmla="*/ 344620 h 1799861"/>
              <a:gd name="connsiteX4" fmla="*/ 1322212 w 2199039"/>
              <a:gd name="connsiteY4" fmla="*/ 45212 h 1799861"/>
              <a:gd name="connsiteX5" fmla="*/ 217446 w 2199039"/>
              <a:gd name="connsiteY5" fmla="*/ 138131 h 1799861"/>
              <a:gd name="connsiteX0" fmla="*/ 217446 w 2211359"/>
              <a:gd name="connsiteY0" fmla="*/ 138131 h 1774341"/>
              <a:gd name="connsiteX1" fmla="*/ 41923 w 2211359"/>
              <a:gd name="connsiteY1" fmla="*/ 1304793 h 1774341"/>
              <a:gd name="connsiteX2" fmla="*/ 754342 w 2211359"/>
              <a:gd name="connsiteY2" fmla="*/ 1759066 h 1774341"/>
              <a:gd name="connsiteX3" fmla="*/ 1848783 w 2211359"/>
              <a:gd name="connsiteY3" fmla="*/ 809220 h 1774341"/>
              <a:gd name="connsiteX4" fmla="*/ 2189505 w 2211359"/>
              <a:gd name="connsiteY4" fmla="*/ 344620 h 1774341"/>
              <a:gd name="connsiteX5" fmla="*/ 1322212 w 2211359"/>
              <a:gd name="connsiteY5" fmla="*/ 45212 h 1774341"/>
              <a:gd name="connsiteX6" fmla="*/ 217446 w 2211359"/>
              <a:gd name="connsiteY6" fmla="*/ 138131 h 1774341"/>
              <a:gd name="connsiteX0" fmla="*/ 217446 w 2205786"/>
              <a:gd name="connsiteY0" fmla="*/ 138131 h 1759073"/>
              <a:gd name="connsiteX1" fmla="*/ 41923 w 2205786"/>
              <a:gd name="connsiteY1" fmla="*/ 1304793 h 1759073"/>
              <a:gd name="connsiteX2" fmla="*/ 754342 w 2205786"/>
              <a:gd name="connsiteY2" fmla="*/ 1759066 h 1759073"/>
              <a:gd name="connsiteX3" fmla="*/ 1353188 w 2205786"/>
              <a:gd name="connsiteY3" fmla="*/ 1315117 h 1759073"/>
              <a:gd name="connsiteX4" fmla="*/ 1848783 w 2205786"/>
              <a:gd name="connsiteY4" fmla="*/ 809220 h 1759073"/>
              <a:gd name="connsiteX5" fmla="*/ 2189505 w 2205786"/>
              <a:gd name="connsiteY5" fmla="*/ 344620 h 1759073"/>
              <a:gd name="connsiteX6" fmla="*/ 1322212 w 2205786"/>
              <a:gd name="connsiteY6" fmla="*/ 45212 h 1759073"/>
              <a:gd name="connsiteX7" fmla="*/ 217446 w 2205786"/>
              <a:gd name="connsiteY7" fmla="*/ 138131 h 1759073"/>
              <a:gd name="connsiteX0" fmla="*/ 217446 w 2664376"/>
              <a:gd name="connsiteY0" fmla="*/ 138131 h 1759073"/>
              <a:gd name="connsiteX1" fmla="*/ 41923 w 2664376"/>
              <a:gd name="connsiteY1" fmla="*/ 1304793 h 1759073"/>
              <a:gd name="connsiteX2" fmla="*/ 754342 w 2664376"/>
              <a:gd name="connsiteY2" fmla="*/ 1759066 h 1759073"/>
              <a:gd name="connsiteX3" fmla="*/ 1353188 w 2664376"/>
              <a:gd name="connsiteY3" fmla="*/ 1315117 h 1759073"/>
              <a:gd name="connsiteX4" fmla="*/ 2633477 w 2664376"/>
              <a:gd name="connsiteY4" fmla="*/ 974411 h 1759073"/>
              <a:gd name="connsiteX5" fmla="*/ 2189505 w 2664376"/>
              <a:gd name="connsiteY5" fmla="*/ 344620 h 1759073"/>
              <a:gd name="connsiteX6" fmla="*/ 1322212 w 2664376"/>
              <a:gd name="connsiteY6" fmla="*/ 45212 h 1759073"/>
              <a:gd name="connsiteX7" fmla="*/ 217446 w 2664376"/>
              <a:gd name="connsiteY7" fmla="*/ 138131 h 175907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71133"/>
              <a:gd name="connsiteX1" fmla="*/ 41923 w 2664376"/>
              <a:gd name="connsiteY1" fmla="*/ 1304793 h 1871133"/>
              <a:gd name="connsiteX2" fmla="*/ 754342 w 2664376"/>
              <a:gd name="connsiteY2" fmla="*/ 1759066 h 1871133"/>
              <a:gd name="connsiteX3" fmla="*/ 1859108 w 2664376"/>
              <a:gd name="connsiteY3" fmla="*/ 1790040 h 1871133"/>
              <a:gd name="connsiteX4" fmla="*/ 2633477 w 2664376"/>
              <a:gd name="connsiteY4" fmla="*/ 974411 h 1871133"/>
              <a:gd name="connsiteX5" fmla="*/ 2189505 w 2664376"/>
              <a:gd name="connsiteY5" fmla="*/ 344620 h 1871133"/>
              <a:gd name="connsiteX6" fmla="*/ 1322212 w 2664376"/>
              <a:gd name="connsiteY6" fmla="*/ 45212 h 1871133"/>
              <a:gd name="connsiteX7" fmla="*/ 217446 w 2664376"/>
              <a:gd name="connsiteY7" fmla="*/ 138131 h 1871133"/>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64376"/>
              <a:gd name="connsiteY0" fmla="*/ 138131 h 1826435"/>
              <a:gd name="connsiteX1" fmla="*/ 41923 w 2664376"/>
              <a:gd name="connsiteY1" fmla="*/ 1304793 h 1826435"/>
              <a:gd name="connsiteX2" fmla="*/ 754342 w 2664376"/>
              <a:gd name="connsiteY2" fmla="*/ 1759066 h 1826435"/>
              <a:gd name="connsiteX3" fmla="*/ 1859108 w 2664376"/>
              <a:gd name="connsiteY3" fmla="*/ 1790040 h 1826435"/>
              <a:gd name="connsiteX4" fmla="*/ 2633477 w 2664376"/>
              <a:gd name="connsiteY4" fmla="*/ 974411 h 1826435"/>
              <a:gd name="connsiteX5" fmla="*/ 2189505 w 2664376"/>
              <a:gd name="connsiteY5" fmla="*/ 344620 h 1826435"/>
              <a:gd name="connsiteX6" fmla="*/ 1322212 w 2664376"/>
              <a:gd name="connsiteY6" fmla="*/ 45212 h 1826435"/>
              <a:gd name="connsiteX7" fmla="*/ 217446 w 2664376"/>
              <a:gd name="connsiteY7" fmla="*/ 138131 h 1826435"/>
              <a:gd name="connsiteX0" fmla="*/ 217446 w 2640867"/>
              <a:gd name="connsiteY0" fmla="*/ 138131 h 1826435"/>
              <a:gd name="connsiteX1" fmla="*/ 41923 w 2640867"/>
              <a:gd name="connsiteY1" fmla="*/ 1304793 h 1826435"/>
              <a:gd name="connsiteX2" fmla="*/ 754342 w 2640867"/>
              <a:gd name="connsiteY2" fmla="*/ 1759066 h 1826435"/>
              <a:gd name="connsiteX3" fmla="*/ 1859108 w 2640867"/>
              <a:gd name="connsiteY3" fmla="*/ 1790040 h 1826435"/>
              <a:gd name="connsiteX4" fmla="*/ 2633477 w 2640867"/>
              <a:gd name="connsiteY4" fmla="*/ 974411 h 1826435"/>
              <a:gd name="connsiteX5" fmla="*/ 2189505 w 2640867"/>
              <a:gd name="connsiteY5" fmla="*/ 344620 h 1826435"/>
              <a:gd name="connsiteX6" fmla="*/ 1322212 w 2640867"/>
              <a:gd name="connsiteY6" fmla="*/ 45212 h 1826435"/>
              <a:gd name="connsiteX7" fmla="*/ 217446 w 2640867"/>
              <a:gd name="connsiteY7" fmla="*/ 138131 h 1826435"/>
              <a:gd name="connsiteX0" fmla="*/ 42183 w 3312246"/>
              <a:gd name="connsiteY0" fmla="*/ 42247 h 2391314"/>
              <a:gd name="connsiteX1" fmla="*/ 713302 w 3312246"/>
              <a:gd name="connsiteY1" fmla="*/ 1869672 h 2391314"/>
              <a:gd name="connsiteX2" fmla="*/ 1425721 w 3312246"/>
              <a:gd name="connsiteY2" fmla="*/ 2323945 h 2391314"/>
              <a:gd name="connsiteX3" fmla="*/ 2530487 w 3312246"/>
              <a:gd name="connsiteY3" fmla="*/ 2354919 h 2391314"/>
              <a:gd name="connsiteX4" fmla="*/ 3304856 w 3312246"/>
              <a:gd name="connsiteY4" fmla="*/ 1539290 h 2391314"/>
              <a:gd name="connsiteX5" fmla="*/ 2860884 w 3312246"/>
              <a:gd name="connsiteY5" fmla="*/ 909499 h 2391314"/>
              <a:gd name="connsiteX6" fmla="*/ 1993591 w 3312246"/>
              <a:gd name="connsiteY6" fmla="*/ 610091 h 2391314"/>
              <a:gd name="connsiteX7" fmla="*/ 42183 w 3312246"/>
              <a:gd name="connsiteY7" fmla="*/ 42247 h 2391314"/>
              <a:gd name="connsiteX0" fmla="*/ 42183 w 3312246"/>
              <a:gd name="connsiteY0" fmla="*/ 72300 h 2421367"/>
              <a:gd name="connsiteX1" fmla="*/ 713302 w 3312246"/>
              <a:gd name="connsiteY1" fmla="*/ 1899725 h 2421367"/>
              <a:gd name="connsiteX2" fmla="*/ 1425721 w 3312246"/>
              <a:gd name="connsiteY2" fmla="*/ 2353998 h 2421367"/>
              <a:gd name="connsiteX3" fmla="*/ 2530487 w 3312246"/>
              <a:gd name="connsiteY3" fmla="*/ 2384972 h 2421367"/>
              <a:gd name="connsiteX4" fmla="*/ 3304856 w 3312246"/>
              <a:gd name="connsiteY4" fmla="*/ 1569343 h 2421367"/>
              <a:gd name="connsiteX5" fmla="*/ 2860884 w 3312246"/>
              <a:gd name="connsiteY5" fmla="*/ 939552 h 2421367"/>
              <a:gd name="connsiteX6" fmla="*/ 1993591 w 3312246"/>
              <a:gd name="connsiteY6" fmla="*/ 640144 h 2421367"/>
              <a:gd name="connsiteX7" fmla="*/ 1374098 w 3312246"/>
              <a:gd name="connsiteY7" fmla="*/ 392358 h 2421367"/>
              <a:gd name="connsiteX8" fmla="*/ 42183 w 3312246"/>
              <a:gd name="connsiteY8" fmla="*/ 72300 h 2421367"/>
              <a:gd name="connsiteX0" fmla="*/ 17559 w 3287622"/>
              <a:gd name="connsiteY0" fmla="*/ 213587 h 2562654"/>
              <a:gd name="connsiteX1" fmla="*/ 688678 w 3287622"/>
              <a:gd name="connsiteY1" fmla="*/ 2041012 h 2562654"/>
              <a:gd name="connsiteX2" fmla="*/ 1401097 w 3287622"/>
              <a:gd name="connsiteY2" fmla="*/ 2495285 h 2562654"/>
              <a:gd name="connsiteX3" fmla="*/ 2505863 w 3287622"/>
              <a:gd name="connsiteY3" fmla="*/ 2526259 h 2562654"/>
              <a:gd name="connsiteX4" fmla="*/ 3280232 w 3287622"/>
              <a:gd name="connsiteY4" fmla="*/ 1710630 h 2562654"/>
              <a:gd name="connsiteX5" fmla="*/ 2836260 w 3287622"/>
              <a:gd name="connsiteY5" fmla="*/ 1080839 h 2562654"/>
              <a:gd name="connsiteX6" fmla="*/ 1968967 w 3287622"/>
              <a:gd name="connsiteY6" fmla="*/ 781431 h 2562654"/>
              <a:gd name="connsiteX7" fmla="*/ 1432074 w 3287622"/>
              <a:gd name="connsiteY7" fmla="*/ 100019 h 2562654"/>
              <a:gd name="connsiteX8" fmla="*/ 17559 w 3287622"/>
              <a:gd name="connsiteY8" fmla="*/ 213587 h 2562654"/>
              <a:gd name="connsiteX0" fmla="*/ 1611 w 3271674"/>
              <a:gd name="connsiteY0" fmla="*/ 342749 h 2691816"/>
              <a:gd name="connsiteX1" fmla="*/ 672730 w 3271674"/>
              <a:gd name="connsiteY1" fmla="*/ 2170174 h 2691816"/>
              <a:gd name="connsiteX2" fmla="*/ 1385149 w 3271674"/>
              <a:gd name="connsiteY2" fmla="*/ 2624447 h 2691816"/>
              <a:gd name="connsiteX3" fmla="*/ 2489915 w 3271674"/>
              <a:gd name="connsiteY3" fmla="*/ 2655421 h 2691816"/>
              <a:gd name="connsiteX4" fmla="*/ 3264284 w 3271674"/>
              <a:gd name="connsiteY4" fmla="*/ 1839792 h 2691816"/>
              <a:gd name="connsiteX5" fmla="*/ 2820312 w 3271674"/>
              <a:gd name="connsiteY5" fmla="*/ 1210001 h 2691816"/>
              <a:gd name="connsiteX6" fmla="*/ 1953019 w 3271674"/>
              <a:gd name="connsiteY6" fmla="*/ 910593 h 2691816"/>
              <a:gd name="connsiteX7" fmla="*/ 1416126 w 3271674"/>
              <a:gd name="connsiteY7" fmla="*/ 229181 h 2691816"/>
              <a:gd name="connsiteX8" fmla="*/ 868905 w 3271674"/>
              <a:gd name="connsiteY8" fmla="*/ 2045 h 2691816"/>
              <a:gd name="connsiteX9" fmla="*/ 1611 w 3271674"/>
              <a:gd name="connsiteY9" fmla="*/ 342749 h 2691816"/>
              <a:gd name="connsiteX0" fmla="*/ 339515 w 3609578"/>
              <a:gd name="connsiteY0" fmla="*/ 342749 h 2691816"/>
              <a:gd name="connsiteX1" fmla="*/ 29769 w 3609578"/>
              <a:gd name="connsiteY1" fmla="*/ 931243 h 2691816"/>
              <a:gd name="connsiteX2" fmla="*/ 1010634 w 3609578"/>
              <a:gd name="connsiteY2" fmla="*/ 2170174 h 2691816"/>
              <a:gd name="connsiteX3" fmla="*/ 1723053 w 3609578"/>
              <a:gd name="connsiteY3" fmla="*/ 2624447 h 2691816"/>
              <a:gd name="connsiteX4" fmla="*/ 2827819 w 3609578"/>
              <a:gd name="connsiteY4" fmla="*/ 2655421 h 2691816"/>
              <a:gd name="connsiteX5" fmla="*/ 3602188 w 3609578"/>
              <a:gd name="connsiteY5" fmla="*/ 1839792 h 2691816"/>
              <a:gd name="connsiteX6" fmla="*/ 3158216 w 3609578"/>
              <a:gd name="connsiteY6" fmla="*/ 1210001 h 2691816"/>
              <a:gd name="connsiteX7" fmla="*/ 2290923 w 3609578"/>
              <a:gd name="connsiteY7" fmla="*/ 910593 h 2691816"/>
              <a:gd name="connsiteX8" fmla="*/ 1754030 w 3609578"/>
              <a:gd name="connsiteY8" fmla="*/ 229181 h 2691816"/>
              <a:gd name="connsiteX9" fmla="*/ 1206809 w 3609578"/>
              <a:gd name="connsiteY9" fmla="*/ 2045 h 2691816"/>
              <a:gd name="connsiteX10" fmla="*/ 339515 w 3609578"/>
              <a:gd name="connsiteY10" fmla="*/ 342749 h 2691816"/>
              <a:gd name="connsiteX0" fmla="*/ 1178102 w 3580871"/>
              <a:gd name="connsiteY0" fmla="*/ 33869 h 2723640"/>
              <a:gd name="connsiteX1" fmla="*/ 1062 w 3580871"/>
              <a:gd name="connsiteY1" fmla="*/ 963067 h 2723640"/>
              <a:gd name="connsiteX2" fmla="*/ 981927 w 3580871"/>
              <a:gd name="connsiteY2" fmla="*/ 2201998 h 2723640"/>
              <a:gd name="connsiteX3" fmla="*/ 1694346 w 3580871"/>
              <a:gd name="connsiteY3" fmla="*/ 2656271 h 2723640"/>
              <a:gd name="connsiteX4" fmla="*/ 2799112 w 3580871"/>
              <a:gd name="connsiteY4" fmla="*/ 2687245 h 2723640"/>
              <a:gd name="connsiteX5" fmla="*/ 3573481 w 3580871"/>
              <a:gd name="connsiteY5" fmla="*/ 1871616 h 2723640"/>
              <a:gd name="connsiteX6" fmla="*/ 3129509 w 3580871"/>
              <a:gd name="connsiteY6" fmla="*/ 1241825 h 2723640"/>
              <a:gd name="connsiteX7" fmla="*/ 2262216 w 3580871"/>
              <a:gd name="connsiteY7" fmla="*/ 942417 h 2723640"/>
              <a:gd name="connsiteX8" fmla="*/ 1725323 w 3580871"/>
              <a:gd name="connsiteY8" fmla="*/ 261005 h 2723640"/>
              <a:gd name="connsiteX9" fmla="*/ 1178102 w 3580871"/>
              <a:gd name="connsiteY9" fmla="*/ 33869 h 2723640"/>
              <a:gd name="connsiteX0" fmla="*/ 1178102 w 3580871"/>
              <a:gd name="connsiteY0" fmla="*/ 33869 h 2723640"/>
              <a:gd name="connsiteX1" fmla="*/ 1062 w 3580871"/>
              <a:gd name="connsiteY1" fmla="*/ 963067 h 2723640"/>
              <a:gd name="connsiteX2" fmla="*/ 981927 w 3580871"/>
              <a:gd name="connsiteY2" fmla="*/ 2201998 h 2723640"/>
              <a:gd name="connsiteX3" fmla="*/ 1694346 w 3580871"/>
              <a:gd name="connsiteY3" fmla="*/ 2656271 h 2723640"/>
              <a:gd name="connsiteX4" fmla="*/ 2799112 w 3580871"/>
              <a:gd name="connsiteY4" fmla="*/ 2687245 h 2723640"/>
              <a:gd name="connsiteX5" fmla="*/ 3573481 w 3580871"/>
              <a:gd name="connsiteY5" fmla="*/ 1871616 h 2723640"/>
              <a:gd name="connsiteX6" fmla="*/ 3129509 w 3580871"/>
              <a:gd name="connsiteY6" fmla="*/ 1241825 h 2723640"/>
              <a:gd name="connsiteX7" fmla="*/ 2262216 w 3580871"/>
              <a:gd name="connsiteY7" fmla="*/ 942417 h 2723640"/>
              <a:gd name="connsiteX8" fmla="*/ 1725323 w 3580871"/>
              <a:gd name="connsiteY8" fmla="*/ 261005 h 2723640"/>
              <a:gd name="connsiteX9" fmla="*/ 1178102 w 3580871"/>
              <a:gd name="connsiteY9" fmla="*/ 33869 h 2723640"/>
              <a:gd name="connsiteX0" fmla="*/ 1178102 w 3580871"/>
              <a:gd name="connsiteY0" fmla="*/ 87 h 2689858"/>
              <a:gd name="connsiteX1" fmla="*/ 1062 w 3580871"/>
              <a:gd name="connsiteY1" fmla="*/ 929285 h 2689858"/>
              <a:gd name="connsiteX2" fmla="*/ 981927 w 3580871"/>
              <a:gd name="connsiteY2" fmla="*/ 2168216 h 2689858"/>
              <a:gd name="connsiteX3" fmla="*/ 1694346 w 3580871"/>
              <a:gd name="connsiteY3" fmla="*/ 2622489 h 2689858"/>
              <a:gd name="connsiteX4" fmla="*/ 2799112 w 3580871"/>
              <a:gd name="connsiteY4" fmla="*/ 2653463 h 2689858"/>
              <a:gd name="connsiteX5" fmla="*/ 3573481 w 3580871"/>
              <a:gd name="connsiteY5" fmla="*/ 1837834 h 2689858"/>
              <a:gd name="connsiteX6" fmla="*/ 3129509 w 3580871"/>
              <a:gd name="connsiteY6" fmla="*/ 1208043 h 2689858"/>
              <a:gd name="connsiteX7" fmla="*/ 2262216 w 3580871"/>
              <a:gd name="connsiteY7" fmla="*/ 908635 h 2689858"/>
              <a:gd name="connsiteX8" fmla="*/ 1725323 w 3580871"/>
              <a:gd name="connsiteY8" fmla="*/ 227223 h 2689858"/>
              <a:gd name="connsiteX9" fmla="*/ 1178102 w 3580871"/>
              <a:gd name="connsiteY9" fmla="*/ 87 h 2689858"/>
              <a:gd name="connsiteX0" fmla="*/ 1178102 w 3580871"/>
              <a:gd name="connsiteY0" fmla="*/ 0 h 2689771"/>
              <a:gd name="connsiteX1" fmla="*/ 1062 w 3580871"/>
              <a:gd name="connsiteY1" fmla="*/ 929198 h 2689771"/>
              <a:gd name="connsiteX2" fmla="*/ 981927 w 3580871"/>
              <a:gd name="connsiteY2" fmla="*/ 2168129 h 2689771"/>
              <a:gd name="connsiteX3" fmla="*/ 1694346 w 3580871"/>
              <a:gd name="connsiteY3" fmla="*/ 2622402 h 2689771"/>
              <a:gd name="connsiteX4" fmla="*/ 2799112 w 3580871"/>
              <a:gd name="connsiteY4" fmla="*/ 2653376 h 2689771"/>
              <a:gd name="connsiteX5" fmla="*/ 3573481 w 3580871"/>
              <a:gd name="connsiteY5" fmla="*/ 1837747 h 2689771"/>
              <a:gd name="connsiteX6" fmla="*/ 3129509 w 3580871"/>
              <a:gd name="connsiteY6" fmla="*/ 1207956 h 2689771"/>
              <a:gd name="connsiteX7" fmla="*/ 2262216 w 3580871"/>
              <a:gd name="connsiteY7" fmla="*/ 908548 h 2689771"/>
              <a:gd name="connsiteX8" fmla="*/ 1725323 w 3580871"/>
              <a:gd name="connsiteY8" fmla="*/ 227136 h 2689771"/>
              <a:gd name="connsiteX9" fmla="*/ 1178102 w 3580871"/>
              <a:gd name="connsiteY9" fmla="*/ 0 h 2689771"/>
              <a:gd name="connsiteX0" fmla="*/ 1201777 w 3604546"/>
              <a:gd name="connsiteY0" fmla="*/ 0 h 2689771"/>
              <a:gd name="connsiteX1" fmla="*/ 24737 w 3604546"/>
              <a:gd name="connsiteY1" fmla="*/ 929198 h 2689771"/>
              <a:gd name="connsiteX2" fmla="*/ 448059 w 3604546"/>
              <a:gd name="connsiteY2" fmla="*/ 1651908 h 2689771"/>
              <a:gd name="connsiteX3" fmla="*/ 1005602 w 3604546"/>
              <a:gd name="connsiteY3" fmla="*/ 2168129 h 2689771"/>
              <a:gd name="connsiteX4" fmla="*/ 1718021 w 3604546"/>
              <a:gd name="connsiteY4" fmla="*/ 2622402 h 2689771"/>
              <a:gd name="connsiteX5" fmla="*/ 2822787 w 3604546"/>
              <a:gd name="connsiteY5" fmla="*/ 2653376 h 2689771"/>
              <a:gd name="connsiteX6" fmla="*/ 3597156 w 3604546"/>
              <a:gd name="connsiteY6" fmla="*/ 1837747 h 2689771"/>
              <a:gd name="connsiteX7" fmla="*/ 3153184 w 3604546"/>
              <a:gd name="connsiteY7" fmla="*/ 1207956 h 2689771"/>
              <a:gd name="connsiteX8" fmla="*/ 2285891 w 3604546"/>
              <a:gd name="connsiteY8" fmla="*/ 908548 h 2689771"/>
              <a:gd name="connsiteX9" fmla="*/ 1748998 w 3604546"/>
              <a:gd name="connsiteY9" fmla="*/ 227136 h 2689771"/>
              <a:gd name="connsiteX10" fmla="*/ 1201777 w 3604546"/>
              <a:gd name="connsiteY10" fmla="*/ 0 h 2689771"/>
              <a:gd name="connsiteX0" fmla="*/ 1232130 w 3634899"/>
              <a:gd name="connsiteY0" fmla="*/ 0 h 2689771"/>
              <a:gd name="connsiteX1" fmla="*/ 55090 w 3634899"/>
              <a:gd name="connsiteY1" fmla="*/ 929198 h 2689771"/>
              <a:gd name="connsiteX2" fmla="*/ 199639 w 3634899"/>
              <a:gd name="connsiteY2" fmla="*/ 1693206 h 2689771"/>
              <a:gd name="connsiteX3" fmla="*/ 1035955 w 3634899"/>
              <a:gd name="connsiteY3" fmla="*/ 2168129 h 2689771"/>
              <a:gd name="connsiteX4" fmla="*/ 1748374 w 3634899"/>
              <a:gd name="connsiteY4" fmla="*/ 2622402 h 2689771"/>
              <a:gd name="connsiteX5" fmla="*/ 2853140 w 3634899"/>
              <a:gd name="connsiteY5" fmla="*/ 2653376 h 2689771"/>
              <a:gd name="connsiteX6" fmla="*/ 3627509 w 3634899"/>
              <a:gd name="connsiteY6" fmla="*/ 1837747 h 2689771"/>
              <a:gd name="connsiteX7" fmla="*/ 3183537 w 3634899"/>
              <a:gd name="connsiteY7" fmla="*/ 1207956 h 2689771"/>
              <a:gd name="connsiteX8" fmla="*/ 2316244 w 3634899"/>
              <a:gd name="connsiteY8" fmla="*/ 908548 h 2689771"/>
              <a:gd name="connsiteX9" fmla="*/ 1779351 w 3634899"/>
              <a:gd name="connsiteY9" fmla="*/ 227136 h 2689771"/>
              <a:gd name="connsiteX10" fmla="*/ 1232130 w 3634899"/>
              <a:gd name="connsiteY10" fmla="*/ 0 h 2689771"/>
              <a:gd name="connsiteX0" fmla="*/ 1232130 w 3634899"/>
              <a:gd name="connsiteY0" fmla="*/ 0 h 2689771"/>
              <a:gd name="connsiteX1" fmla="*/ 55090 w 3634899"/>
              <a:gd name="connsiteY1" fmla="*/ 929198 h 2689771"/>
              <a:gd name="connsiteX2" fmla="*/ 199639 w 3634899"/>
              <a:gd name="connsiteY2" fmla="*/ 1693206 h 2689771"/>
              <a:gd name="connsiteX3" fmla="*/ 1035955 w 3634899"/>
              <a:gd name="connsiteY3" fmla="*/ 2168129 h 2689771"/>
              <a:gd name="connsiteX4" fmla="*/ 1748374 w 3634899"/>
              <a:gd name="connsiteY4" fmla="*/ 2622402 h 2689771"/>
              <a:gd name="connsiteX5" fmla="*/ 2853140 w 3634899"/>
              <a:gd name="connsiteY5" fmla="*/ 2653376 h 2689771"/>
              <a:gd name="connsiteX6" fmla="*/ 3627509 w 3634899"/>
              <a:gd name="connsiteY6" fmla="*/ 1837747 h 2689771"/>
              <a:gd name="connsiteX7" fmla="*/ 3183537 w 3634899"/>
              <a:gd name="connsiteY7" fmla="*/ 1207956 h 2689771"/>
              <a:gd name="connsiteX8" fmla="*/ 2316244 w 3634899"/>
              <a:gd name="connsiteY8" fmla="*/ 908548 h 2689771"/>
              <a:gd name="connsiteX9" fmla="*/ 1779351 w 3634899"/>
              <a:gd name="connsiteY9" fmla="*/ 227136 h 2689771"/>
              <a:gd name="connsiteX10" fmla="*/ 1232130 w 3634899"/>
              <a:gd name="connsiteY10" fmla="*/ 0 h 2689771"/>
              <a:gd name="connsiteX0" fmla="*/ 1232130 w 3634899"/>
              <a:gd name="connsiteY0" fmla="*/ 0 h 2723541"/>
              <a:gd name="connsiteX1" fmla="*/ 55090 w 3634899"/>
              <a:gd name="connsiteY1" fmla="*/ 929198 h 2723541"/>
              <a:gd name="connsiteX2" fmla="*/ 199639 w 3634899"/>
              <a:gd name="connsiteY2" fmla="*/ 1693206 h 2723541"/>
              <a:gd name="connsiteX3" fmla="*/ 282236 w 3634899"/>
              <a:gd name="connsiteY3" fmla="*/ 2663701 h 2723541"/>
              <a:gd name="connsiteX4" fmla="*/ 1748374 w 3634899"/>
              <a:gd name="connsiteY4" fmla="*/ 2622402 h 2723541"/>
              <a:gd name="connsiteX5" fmla="*/ 2853140 w 3634899"/>
              <a:gd name="connsiteY5" fmla="*/ 2653376 h 2723541"/>
              <a:gd name="connsiteX6" fmla="*/ 3627509 w 3634899"/>
              <a:gd name="connsiteY6" fmla="*/ 1837747 h 2723541"/>
              <a:gd name="connsiteX7" fmla="*/ 3183537 w 3634899"/>
              <a:gd name="connsiteY7" fmla="*/ 1207956 h 2723541"/>
              <a:gd name="connsiteX8" fmla="*/ 2316244 w 3634899"/>
              <a:gd name="connsiteY8" fmla="*/ 908548 h 2723541"/>
              <a:gd name="connsiteX9" fmla="*/ 1779351 w 3634899"/>
              <a:gd name="connsiteY9" fmla="*/ 227136 h 2723541"/>
              <a:gd name="connsiteX10" fmla="*/ 1232130 w 3634899"/>
              <a:gd name="connsiteY10" fmla="*/ 0 h 2723541"/>
              <a:gd name="connsiteX0" fmla="*/ 1232130 w 3634899"/>
              <a:gd name="connsiteY0" fmla="*/ 0 h 2768936"/>
              <a:gd name="connsiteX1" fmla="*/ 55090 w 3634899"/>
              <a:gd name="connsiteY1" fmla="*/ 929198 h 2768936"/>
              <a:gd name="connsiteX2" fmla="*/ 199639 w 3634899"/>
              <a:gd name="connsiteY2" fmla="*/ 1693206 h 2768936"/>
              <a:gd name="connsiteX3" fmla="*/ 282236 w 3634899"/>
              <a:gd name="connsiteY3" fmla="*/ 2663701 h 2768936"/>
              <a:gd name="connsiteX4" fmla="*/ 1748374 w 3634899"/>
              <a:gd name="connsiteY4" fmla="*/ 2622402 h 2768936"/>
              <a:gd name="connsiteX5" fmla="*/ 2853140 w 3634899"/>
              <a:gd name="connsiteY5" fmla="*/ 2653376 h 2768936"/>
              <a:gd name="connsiteX6" fmla="*/ 3627509 w 3634899"/>
              <a:gd name="connsiteY6" fmla="*/ 1837747 h 2768936"/>
              <a:gd name="connsiteX7" fmla="*/ 3183537 w 3634899"/>
              <a:gd name="connsiteY7" fmla="*/ 1207956 h 2768936"/>
              <a:gd name="connsiteX8" fmla="*/ 2316244 w 3634899"/>
              <a:gd name="connsiteY8" fmla="*/ 908548 h 2768936"/>
              <a:gd name="connsiteX9" fmla="*/ 1779351 w 3634899"/>
              <a:gd name="connsiteY9" fmla="*/ 227136 h 2768936"/>
              <a:gd name="connsiteX10" fmla="*/ 1232130 w 3634899"/>
              <a:gd name="connsiteY10" fmla="*/ 0 h 2768936"/>
              <a:gd name="connsiteX0" fmla="*/ 1232130 w 3634899"/>
              <a:gd name="connsiteY0" fmla="*/ 0 h 2768936"/>
              <a:gd name="connsiteX1" fmla="*/ 55090 w 3634899"/>
              <a:gd name="connsiteY1" fmla="*/ 929198 h 2768936"/>
              <a:gd name="connsiteX2" fmla="*/ 199639 w 3634899"/>
              <a:gd name="connsiteY2" fmla="*/ 1693206 h 2768936"/>
              <a:gd name="connsiteX3" fmla="*/ 282236 w 3634899"/>
              <a:gd name="connsiteY3" fmla="*/ 2663701 h 2768936"/>
              <a:gd name="connsiteX4" fmla="*/ 1748374 w 3634899"/>
              <a:gd name="connsiteY4" fmla="*/ 2622402 h 2768936"/>
              <a:gd name="connsiteX5" fmla="*/ 2853140 w 3634899"/>
              <a:gd name="connsiteY5" fmla="*/ 2653376 h 2768936"/>
              <a:gd name="connsiteX6" fmla="*/ 3627509 w 3634899"/>
              <a:gd name="connsiteY6" fmla="*/ 1837747 h 2768936"/>
              <a:gd name="connsiteX7" fmla="*/ 3183537 w 3634899"/>
              <a:gd name="connsiteY7" fmla="*/ 1207956 h 2768936"/>
              <a:gd name="connsiteX8" fmla="*/ 2316244 w 3634899"/>
              <a:gd name="connsiteY8" fmla="*/ 908548 h 2768936"/>
              <a:gd name="connsiteX9" fmla="*/ 1779351 w 3634899"/>
              <a:gd name="connsiteY9" fmla="*/ 227136 h 2768936"/>
              <a:gd name="connsiteX10" fmla="*/ 1232130 w 3634899"/>
              <a:gd name="connsiteY10" fmla="*/ 0 h 2768936"/>
              <a:gd name="connsiteX0" fmla="*/ 1215232 w 3618001"/>
              <a:gd name="connsiteY0" fmla="*/ 0 h 2768936"/>
              <a:gd name="connsiteX1" fmla="*/ 38192 w 3618001"/>
              <a:gd name="connsiteY1" fmla="*/ 929198 h 2768936"/>
              <a:gd name="connsiteX2" fmla="*/ 182741 w 3618001"/>
              <a:gd name="connsiteY2" fmla="*/ 1693206 h 2768936"/>
              <a:gd name="connsiteX3" fmla="*/ 265338 w 3618001"/>
              <a:gd name="connsiteY3" fmla="*/ 2663701 h 2768936"/>
              <a:gd name="connsiteX4" fmla="*/ 1731476 w 3618001"/>
              <a:gd name="connsiteY4" fmla="*/ 2622402 h 2768936"/>
              <a:gd name="connsiteX5" fmla="*/ 2836242 w 3618001"/>
              <a:gd name="connsiteY5" fmla="*/ 2653376 h 2768936"/>
              <a:gd name="connsiteX6" fmla="*/ 3610611 w 3618001"/>
              <a:gd name="connsiteY6" fmla="*/ 1837747 h 2768936"/>
              <a:gd name="connsiteX7" fmla="*/ 3166639 w 3618001"/>
              <a:gd name="connsiteY7" fmla="*/ 1207956 h 2768936"/>
              <a:gd name="connsiteX8" fmla="*/ 2299346 w 3618001"/>
              <a:gd name="connsiteY8" fmla="*/ 908548 h 2768936"/>
              <a:gd name="connsiteX9" fmla="*/ 1762453 w 3618001"/>
              <a:gd name="connsiteY9" fmla="*/ 227136 h 2768936"/>
              <a:gd name="connsiteX10" fmla="*/ 1215232 w 3618001"/>
              <a:gd name="connsiteY10" fmla="*/ 0 h 2768936"/>
              <a:gd name="connsiteX0" fmla="*/ 1211110 w 3613879"/>
              <a:gd name="connsiteY0" fmla="*/ 0 h 2768936"/>
              <a:gd name="connsiteX1" fmla="*/ 34070 w 3613879"/>
              <a:gd name="connsiteY1" fmla="*/ 929198 h 2768936"/>
              <a:gd name="connsiteX2" fmla="*/ 178619 w 3613879"/>
              <a:gd name="connsiteY2" fmla="*/ 1693206 h 2768936"/>
              <a:gd name="connsiteX3" fmla="*/ 261216 w 3613879"/>
              <a:gd name="connsiteY3" fmla="*/ 2663701 h 2768936"/>
              <a:gd name="connsiteX4" fmla="*/ 1727354 w 3613879"/>
              <a:gd name="connsiteY4" fmla="*/ 2622402 h 2768936"/>
              <a:gd name="connsiteX5" fmla="*/ 2832120 w 3613879"/>
              <a:gd name="connsiteY5" fmla="*/ 2653376 h 2768936"/>
              <a:gd name="connsiteX6" fmla="*/ 3606489 w 3613879"/>
              <a:gd name="connsiteY6" fmla="*/ 1837747 h 2768936"/>
              <a:gd name="connsiteX7" fmla="*/ 3162517 w 3613879"/>
              <a:gd name="connsiteY7" fmla="*/ 1207956 h 2768936"/>
              <a:gd name="connsiteX8" fmla="*/ 2295224 w 3613879"/>
              <a:gd name="connsiteY8" fmla="*/ 908548 h 2768936"/>
              <a:gd name="connsiteX9" fmla="*/ 1758331 w 3613879"/>
              <a:gd name="connsiteY9" fmla="*/ 227136 h 2768936"/>
              <a:gd name="connsiteX10" fmla="*/ 1211110 w 3613879"/>
              <a:gd name="connsiteY10" fmla="*/ 0 h 2768936"/>
              <a:gd name="connsiteX0" fmla="*/ 1211110 w 3613879"/>
              <a:gd name="connsiteY0" fmla="*/ 0 h 3448360"/>
              <a:gd name="connsiteX1" fmla="*/ 34070 w 3613879"/>
              <a:gd name="connsiteY1" fmla="*/ 929198 h 3448360"/>
              <a:gd name="connsiteX2" fmla="*/ 178619 w 3613879"/>
              <a:gd name="connsiteY2" fmla="*/ 1693206 h 3448360"/>
              <a:gd name="connsiteX3" fmla="*/ 261216 w 3613879"/>
              <a:gd name="connsiteY3" fmla="*/ 2663701 h 3448360"/>
              <a:gd name="connsiteX4" fmla="*/ 1830603 w 3613879"/>
              <a:gd name="connsiteY4" fmla="*/ 3448356 h 3448360"/>
              <a:gd name="connsiteX5" fmla="*/ 2832120 w 3613879"/>
              <a:gd name="connsiteY5" fmla="*/ 2653376 h 3448360"/>
              <a:gd name="connsiteX6" fmla="*/ 3606489 w 3613879"/>
              <a:gd name="connsiteY6" fmla="*/ 1837747 h 3448360"/>
              <a:gd name="connsiteX7" fmla="*/ 3162517 w 3613879"/>
              <a:gd name="connsiteY7" fmla="*/ 1207956 h 3448360"/>
              <a:gd name="connsiteX8" fmla="*/ 2295224 w 3613879"/>
              <a:gd name="connsiteY8" fmla="*/ 908548 h 3448360"/>
              <a:gd name="connsiteX9" fmla="*/ 1758331 w 3613879"/>
              <a:gd name="connsiteY9" fmla="*/ 227136 h 3448360"/>
              <a:gd name="connsiteX10" fmla="*/ 1211110 w 3613879"/>
              <a:gd name="connsiteY10" fmla="*/ 0 h 3448360"/>
              <a:gd name="connsiteX0" fmla="*/ 1211110 w 3649421"/>
              <a:gd name="connsiteY0" fmla="*/ 0 h 3461346"/>
              <a:gd name="connsiteX1" fmla="*/ 34070 w 3649421"/>
              <a:gd name="connsiteY1" fmla="*/ 929198 h 3461346"/>
              <a:gd name="connsiteX2" fmla="*/ 178619 w 3649421"/>
              <a:gd name="connsiteY2" fmla="*/ 1693206 h 3461346"/>
              <a:gd name="connsiteX3" fmla="*/ 261216 w 3649421"/>
              <a:gd name="connsiteY3" fmla="*/ 2663701 h 3461346"/>
              <a:gd name="connsiteX4" fmla="*/ 1830603 w 3649421"/>
              <a:gd name="connsiteY4" fmla="*/ 3448356 h 3461346"/>
              <a:gd name="connsiteX5" fmla="*/ 3430965 w 3649421"/>
              <a:gd name="connsiteY5" fmla="*/ 3056029 h 3461346"/>
              <a:gd name="connsiteX6" fmla="*/ 3606489 w 3649421"/>
              <a:gd name="connsiteY6" fmla="*/ 1837747 h 3461346"/>
              <a:gd name="connsiteX7" fmla="*/ 3162517 w 3649421"/>
              <a:gd name="connsiteY7" fmla="*/ 1207956 h 3461346"/>
              <a:gd name="connsiteX8" fmla="*/ 2295224 w 3649421"/>
              <a:gd name="connsiteY8" fmla="*/ 908548 h 3461346"/>
              <a:gd name="connsiteX9" fmla="*/ 1758331 w 3649421"/>
              <a:gd name="connsiteY9" fmla="*/ 227136 h 3461346"/>
              <a:gd name="connsiteX10" fmla="*/ 1211110 w 3649421"/>
              <a:gd name="connsiteY10" fmla="*/ 0 h 3461346"/>
              <a:gd name="connsiteX0" fmla="*/ 1211110 w 3623590"/>
              <a:gd name="connsiteY0" fmla="*/ 0 h 3458921"/>
              <a:gd name="connsiteX1" fmla="*/ 34070 w 3623590"/>
              <a:gd name="connsiteY1" fmla="*/ 929198 h 3458921"/>
              <a:gd name="connsiteX2" fmla="*/ 178619 w 3623590"/>
              <a:gd name="connsiteY2" fmla="*/ 1693206 h 3458921"/>
              <a:gd name="connsiteX3" fmla="*/ 261216 w 3623590"/>
              <a:gd name="connsiteY3" fmla="*/ 2663701 h 3458921"/>
              <a:gd name="connsiteX4" fmla="*/ 1830603 w 3623590"/>
              <a:gd name="connsiteY4" fmla="*/ 3448356 h 3458921"/>
              <a:gd name="connsiteX5" fmla="*/ 3430965 w 3623590"/>
              <a:gd name="connsiteY5" fmla="*/ 3056029 h 3458921"/>
              <a:gd name="connsiteX6" fmla="*/ 3606489 w 3623590"/>
              <a:gd name="connsiteY6" fmla="*/ 1837747 h 3458921"/>
              <a:gd name="connsiteX7" fmla="*/ 3162517 w 3623590"/>
              <a:gd name="connsiteY7" fmla="*/ 1207956 h 3458921"/>
              <a:gd name="connsiteX8" fmla="*/ 2295224 w 3623590"/>
              <a:gd name="connsiteY8" fmla="*/ 908548 h 3458921"/>
              <a:gd name="connsiteX9" fmla="*/ 1758331 w 3623590"/>
              <a:gd name="connsiteY9" fmla="*/ 227136 h 3458921"/>
              <a:gd name="connsiteX10" fmla="*/ 1211110 w 3623590"/>
              <a:gd name="connsiteY10" fmla="*/ 0 h 3458921"/>
              <a:gd name="connsiteX0" fmla="*/ 1211110 w 3618146"/>
              <a:gd name="connsiteY0" fmla="*/ 0 h 3484770"/>
              <a:gd name="connsiteX1" fmla="*/ 34070 w 3618146"/>
              <a:gd name="connsiteY1" fmla="*/ 929198 h 3484770"/>
              <a:gd name="connsiteX2" fmla="*/ 178619 w 3618146"/>
              <a:gd name="connsiteY2" fmla="*/ 1693206 h 3484770"/>
              <a:gd name="connsiteX3" fmla="*/ 261216 w 3618146"/>
              <a:gd name="connsiteY3" fmla="*/ 2663701 h 3484770"/>
              <a:gd name="connsiteX4" fmla="*/ 1830603 w 3618146"/>
              <a:gd name="connsiteY4" fmla="*/ 3448356 h 3484770"/>
              <a:gd name="connsiteX5" fmla="*/ 2821797 w 3618146"/>
              <a:gd name="connsiteY5" fmla="*/ 3324465 h 3484770"/>
              <a:gd name="connsiteX6" fmla="*/ 3430965 w 3618146"/>
              <a:gd name="connsiteY6" fmla="*/ 3056029 h 3484770"/>
              <a:gd name="connsiteX7" fmla="*/ 3606489 w 3618146"/>
              <a:gd name="connsiteY7" fmla="*/ 1837747 h 3484770"/>
              <a:gd name="connsiteX8" fmla="*/ 3162517 w 3618146"/>
              <a:gd name="connsiteY8" fmla="*/ 1207956 h 3484770"/>
              <a:gd name="connsiteX9" fmla="*/ 2295224 w 3618146"/>
              <a:gd name="connsiteY9" fmla="*/ 908548 h 3484770"/>
              <a:gd name="connsiteX10" fmla="*/ 1758331 w 3618146"/>
              <a:gd name="connsiteY10" fmla="*/ 227136 h 3484770"/>
              <a:gd name="connsiteX11" fmla="*/ 1211110 w 3618146"/>
              <a:gd name="connsiteY11" fmla="*/ 0 h 3484770"/>
              <a:gd name="connsiteX0" fmla="*/ 1211110 w 3616005"/>
              <a:gd name="connsiteY0" fmla="*/ 0 h 3571767"/>
              <a:gd name="connsiteX1" fmla="*/ 34070 w 3616005"/>
              <a:gd name="connsiteY1" fmla="*/ 929198 h 3571767"/>
              <a:gd name="connsiteX2" fmla="*/ 178619 w 3616005"/>
              <a:gd name="connsiteY2" fmla="*/ 1693206 h 3571767"/>
              <a:gd name="connsiteX3" fmla="*/ 261216 w 3616005"/>
              <a:gd name="connsiteY3" fmla="*/ 2663701 h 3571767"/>
              <a:gd name="connsiteX4" fmla="*/ 1830603 w 3616005"/>
              <a:gd name="connsiteY4" fmla="*/ 3448356 h 3571767"/>
              <a:gd name="connsiteX5" fmla="*/ 3017971 w 3616005"/>
              <a:gd name="connsiteY5" fmla="*/ 3530954 h 3571767"/>
              <a:gd name="connsiteX6" fmla="*/ 3430965 w 3616005"/>
              <a:gd name="connsiteY6" fmla="*/ 3056029 h 3571767"/>
              <a:gd name="connsiteX7" fmla="*/ 3606489 w 3616005"/>
              <a:gd name="connsiteY7" fmla="*/ 1837747 h 3571767"/>
              <a:gd name="connsiteX8" fmla="*/ 3162517 w 3616005"/>
              <a:gd name="connsiteY8" fmla="*/ 1207956 h 3571767"/>
              <a:gd name="connsiteX9" fmla="*/ 2295224 w 3616005"/>
              <a:gd name="connsiteY9" fmla="*/ 908548 h 3571767"/>
              <a:gd name="connsiteX10" fmla="*/ 1758331 w 3616005"/>
              <a:gd name="connsiteY10" fmla="*/ 227136 h 3571767"/>
              <a:gd name="connsiteX11" fmla="*/ 1211110 w 3616005"/>
              <a:gd name="connsiteY11" fmla="*/ 0 h 3571767"/>
              <a:gd name="connsiteX0" fmla="*/ 1211110 w 3616005"/>
              <a:gd name="connsiteY0" fmla="*/ 0 h 3571767"/>
              <a:gd name="connsiteX1" fmla="*/ 34070 w 3616005"/>
              <a:gd name="connsiteY1" fmla="*/ 929198 h 3571767"/>
              <a:gd name="connsiteX2" fmla="*/ 178619 w 3616005"/>
              <a:gd name="connsiteY2" fmla="*/ 1693206 h 3571767"/>
              <a:gd name="connsiteX3" fmla="*/ 261216 w 3616005"/>
              <a:gd name="connsiteY3" fmla="*/ 2663701 h 3571767"/>
              <a:gd name="connsiteX4" fmla="*/ 1830603 w 3616005"/>
              <a:gd name="connsiteY4" fmla="*/ 3448356 h 3571767"/>
              <a:gd name="connsiteX5" fmla="*/ 3017971 w 3616005"/>
              <a:gd name="connsiteY5" fmla="*/ 3530954 h 3571767"/>
              <a:gd name="connsiteX6" fmla="*/ 3430965 w 3616005"/>
              <a:gd name="connsiteY6" fmla="*/ 3056029 h 3571767"/>
              <a:gd name="connsiteX7" fmla="*/ 3606489 w 3616005"/>
              <a:gd name="connsiteY7" fmla="*/ 1837747 h 3571767"/>
              <a:gd name="connsiteX8" fmla="*/ 3162517 w 3616005"/>
              <a:gd name="connsiteY8" fmla="*/ 1207956 h 3571767"/>
              <a:gd name="connsiteX9" fmla="*/ 2295224 w 3616005"/>
              <a:gd name="connsiteY9" fmla="*/ 908548 h 3571767"/>
              <a:gd name="connsiteX10" fmla="*/ 1758331 w 3616005"/>
              <a:gd name="connsiteY10" fmla="*/ 227136 h 3571767"/>
              <a:gd name="connsiteX11" fmla="*/ 1211110 w 3616005"/>
              <a:gd name="connsiteY11" fmla="*/ 0 h 3571767"/>
              <a:gd name="connsiteX0" fmla="*/ 1211110 w 3616005"/>
              <a:gd name="connsiteY0" fmla="*/ 0 h 3589815"/>
              <a:gd name="connsiteX1" fmla="*/ 34070 w 3616005"/>
              <a:gd name="connsiteY1" fmla="*/ 929198 h 3589815"/>
              <a:gd name="connsiteX2" fmla="*/ 178619 w 3616005"/>
              <a:gd name="connsiteY2" fmla="*/ 1693206 h 3589815"/>
              <a:gd name="connsiteX3" fmla="*/ 261216 w 3616005"/>
              <a:gd name="connsiteY3" fmla="*/ 2663701 h 3589815"/>
              <a:gd name="connsiteX4" fmla="*/ 1830603 w 3616005"/>
              <a:gd name="connsiteY4" fmla="*/ 3448356 h 3589815"/>
              <a:gd name="connsiteX5" fmla="*/ 3017971 w 3616005"/>
              <a:gd name="connsiteY5" fmla="*/ 3530954 h 3589815"/>
              <a:gd name="connsiteX6" fmla="*/ 3430965 w 3616005"/>
              <a:gd name="connsiteY6" fmla="*/ 3056029 h 3589815"/>
              <a:gd name="connsiteX7" fmla="*/ 3606489 w 3616005"/>
              <a:gd name="connsiteY7" fmla="*/ 1837747 h 3589815"/>
              <a:gd name="connsiteX8" fmla="*/ 3162517 w 3616005"/>
              <a:gd name="connsiteY8" fmla="*/ 1207956 h 3589815"/>
              <a:gd name="connsiteX9" fmla="*/ 2295224 w 3616005"/>
              <a:gd name="connsiteY9" fmla="*/ 908548 h 3589815"/>
              <a:gd name="connsiteX10" fmla="*/ 1758331 w 3616005"/>
              <a:gd name="connsiteY10" fmla="*/ 227136 h 3589815"/>
              <a:gd name="connsiteX11" fmla="*/ 1211110 w 3616005"/>
              <a:gd name="connsiteY11" fmla="*/ 0 h 3589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616005" h="3589815">
                <a:moveTo>
                  <a:pt x="1211110" y="0"/>
                </a:moveTo>
                <a:cubicBezTo>
                  <a:pt x="727559" y="3441"/>
                  <a:pt x="159690" y="653880"/>
                  <a:pt x="34070" y="929198"/>
                </a:cubicBezTo>
                <a:cubicBezTo>
                  <a:pt x="-91550" y="1204516"/>
                  <a:pt x="170014" y="1517690"/>
                  <a:pt x="178619" y="1693206"/>
                </a:cubicBezTo>
                <a:cubicBezTo>
                  <a:pt x="187224" y="1868722"/>
                  <a:pt x="-14115" y="2371176"/>
                  <a:pt x="261216" y="2663701"/>
                </a:cubicBezTo>
                <a:cubicBezTo>
                  <a:pt x="536547" y="2956226"/>
                  <a:pt x="1371144" y="3303814"/>
                  <a:pt x="1830603" y="3448356"/>
                </a:cubicBezTo>
                <a:cubicBezTo>
                  <a:pt x="2290062" y="3592898"/>
                  <a:pt x="2823518" y="3637640"/>
                  <a:pt x="3017971" y="3530954"/>
                </a:cubicBezTo>
                <a:cubicBezTo>
                  <a:pt x="3212424" y="3424268"/>
                  <a:pt x="3332879" y="3338230"/>
                  <a:pt x="3430965" y="3056029"/>
                </a:cubicBezTo>
                <a:cubicBezTo>
                  <a:pt x="3529051" y="2773828"/>
                  <a:pt x="3651230" y="2145759"/>
                  <a:pt x="3606489" y="1837747"/>
                </a:cubicBezTo>
                <a:cubicBezTo>
                  <a:pt x="3561748" y="1529735"/>
                  <a:pt x="3381061" y="1362823"/>
                  <a:pt x="3162517" y="1207956"/>
                </a:cubicBezTo>
                <a:cubicBezTo>
                  <a:pt x="2943973" y="1053090"/>
                  <a:pt x="2529255" y="1072018"/>
                  <a:pt x="2295224" y="908548"/>
                </a:cubicBezTo>
                <a:cubicBezTo>
                  <a:pt x="2061193" y="745078"/>
                  <a:pt x="1944179" y="357912"/>
                  <a:pt x="1758331" y="227136"/>
                </a:cubicBezTo>
                <a:cubicBezTo>
                  <a:pt x="1572483" y="96360"/>
                  <a:pt x="1488163" y="6884"/>
                  <a:pt x="1211110" y="0"/>
                </a:cubicBezTo>
                <a:close/>
              </a:path>
            </a:pathLst>
          </a:cu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38" name="Oval 37"/>
          <p:cNvSpPr/>
          <p:nvPr/>
        </p:nvSpPr>
        <p:spPr>
          <a:xfrm>
            <a:off x="5867400" y="3657600"/>
            <a:ext cx="228600" cy="228600"/>
          </a:xfrm>
          <a:prstGeom prst="ellipse">
            <a:avLst/>
          </a:prstGeom>
          <a:solidFill>
            <a:srgbClr val="80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1169791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 Placeholder 3"/>
          <p:cNvSpPr>
            <a:spLocks noGrp="1"/>
          </p:cNvSpPr>
          <p:nvPr>
            <p:ph type="body" idx="1"/>
          </p:nvPr>
        </p:nvSpPr>
        <p:spPr>
          <a:xfrm>
            <a:off x="1390329" y="1108339"/>
            <a:ext cx="9411340" cy="486766"/>
          </a:xfrm>
        </p:spPr>
        <p:txBody>
          <a:bodyPr>
            <a:normAutofit/>
          </a:bodyPr>
          <a:lstStyle/>
          <a:p>
            <a:endParaRPr lang="en-US" dirty="0">
              <a:solidFill>
                <a:schemeClr val="accent2">
                  <a:lumMod val="75000"/>
                </a:schemeClr>
              </a:solidFill>
            </a:endParaRPr>
          </a:p>
        </p:txBody>
      </p:sp>
      <p:sp>
        <p:nvSpPr>
          <p:cNvPr id="8" name="TextBox 7"/>
          <p:cNvSpPr txBox="1"/>
          <p:nvPr/>
        </p:nvSpPr>
        <p:spPr>
          <a:xfrm>
            <a:off x="8679699" y="6553201"/>
            <a:ext cx="2260875" cy="276999"/>
          </a:xfrm>
          <a:prstGeom prst="rect">
            <a:avLst/>
          </a:prstGeom>
          <a:noFill/>
        </p:spPr>
        <p:txBody>
          <a:bodyPr wrap="none" rtlCol="0">
            <a:spAutoFit/>
          </a:bodyPr>
          <a:lstStyle/>
          <a:p>
            <a:r>
              <a:rPr lang="en-US" sz="1200" dirty="0"/>
              <a:t>Source: math.stackexchange.com</a:t>
            </a:r>
          </a:p>
        </p:txBody>
      </p:sp>
      <p:sp>
        <p:nvSpPr>
          <p:cNvPr id="10" name="Title 1">
            <a:extLst>
              <a:ext uri="{FF2B5EF4-FFF2-40B4-BE49-F238E27FC236}">
                <a16:creationId xmlns:a16="http://schemas.microsoft.com/office/drawing/2014/main" id="{4051D4B0-11A4-4C3E-AFE2-6435AB4C77D6}"/>
              </a:ext>
            </a:extLst>
          </p:cNvPr>
          <p:cNvSpPr txBox="1">
            <a:spLocks/>
          </p:cNvSpPr>
          <p:nvPr/>
        </p:nvSpPr>
        <p:spPr>
          <a:xfrm>
            <a:off x="2378868" y="589598"/>
            <a:ext cx="7434262"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spc="-305" dirty="0" smtClean="0"/>
              <a:t>Search Example</a:t>
            </a:r>
            <a:endParaRPr lang="en-AU" kern="0" dirty="0"/>
          </a:p>
        </p:txBody>
      </p:sp>
      <p:pic>
        <p:nvPicPr>
          <p:cNvPr id="2050" name="Picture 2" descr="graph of all positi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3723" y="2178201"/>
            <a:ext cx="10292518" cy="3281897"/>
          </a:xfrm>
          <a:prstGeom prst="rect">
            <a:avLst/>
          </a:prstGeom>
          <a:noFill/>
          <a:extLst>
            <a:ext uri="{909E8E84-426E-40DD-AFC4-6F175D3DCCD1}">
              <a14:hiddenFill xmlns:a14="http://schemas.microsoft.com/office/drawing/2010/main">
                <a:solidFill>
                  <a:srgbClr val="FFFFFF"/>
                </a:solidFill>
              </a14:hiddenFill>
            </a:ext>
          </a:extLst>
        </p:spPr>
      </p:pic>
      <p:sp>
        <p:nvSpPr>
          <p:cNvPr id="9" name="Oval 8"/>
          <p:cNvSpPr/>
          <p:nvPr/>
        </p:nvSpPr>
        <p:spPr>
          <a:xfrm>
            <a:off x="834886" y="3352800"/>
            <a:ext cx="1152939" cy="940904"/>
          </a:xfrm>
          <a:prstGeom prst="ellipse">
            <a:avLst/>
          </a:prstGeom>
          <a:noFill/>
          <a:ln w="57150"/>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2" name="Oval 11"/>
          <p:cNvSpPr/>
          <p:nvPr/>
        </p:nvSpPr>
        <p:spPr>
          <a:xfrm>
            <a:off x="2378868" y="3014869"/>
            <a:ext cx="1152939" cy="762001"/>
          </a:xfrm>
          <a:prstGeom prst="ellipse">
            <a:avLst/>
          </a:prstGeom>
          <a:noFill/>
          <a:ln w="571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5" name="Oval 14"/>
          <p:cNvSpPr/>
          <p:nvPr/>
        </p:nvSpPr>
        <p:spPr>
          <a:xfrm>
            <a:off x="2378868" y="3851537"/>
            <a:ext cx="1152939" cy="762001"/>
          </a:xfrm>
          <a:prstGeom prst="ellipse">
            <a:avLst/>
          </a:prstGeom>
          <a:noFill/>
          <a:ln w="571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6" name="Oval 15"/>
          <p:cNvSpPr/>
          <p:nvPr/>
        </p:nvSpPr>
        <p:spPr>
          <a:xfrm>
            <a:off x="2378868" y="4752686"/>
            <a:ext cx="1152939" cy="762001"/>
          </a:xfrm>
          <a:prstGeom prst="ellipse">
            <a:avLst/>
          </a:prstGeom>
          <a:noFill/>
          <a:ln w="571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7" name="Oval 16"/>
          <p:cNvSpPr/>
          <p:nvPr/>
        </p:nvSpPr>
        <p:spPr>
          <a:xfrm>
            <a:off x="2378868" y="2123612"/>
            <a:ext cx="1152939" cy="762001"/>
          </a:xfrm>
          <a:prstGeom prst="ellipse">
            <a:avLst/>
          </a:prstGeom>
          <a:noFill/>
          <a:ln w="571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1" name="Rectangle 10"/>
          <p:cNvSpPr/>
          <p:nvPr/>
        </p:nvSpPr>
        <p:spPr>
          <a:xfrm>
            <a:off x="1520902" y="6030604"/>
            <a:ext cx="933845" cy="369332"/>
          </a:xfrm>
          <a:prstGeom prst="rect">
            <a:avLst/>
          </a:prstGeom>
          <a:ln>
            <a:noFill/>
          </a:ln>
        </p:spPr>
        <p:txBody>
          <a:bodyPr wrap="none">
            <a:spAutoFit/>
          </a:bodyPr>
          <a:lstStyle/>
          <a:p>
            <a:r>
              <a:rPr lang="en-US" dirty="0">
                <a:ln w="76200"/>
                <a:solidFill>
                  <a:schemeClr val="accent1"/>
                </a:solidFill>
                <a:effectLst>
                  <a:outerShdw blurRad="38100" dist="25400" dir="5400000" algn="ctr" rotWithShape="0">
                    <a:srgbClr val="6E747A">
                      <a:alpha val="43000"/>
                    </a:srgbClr>
                  </a:outerShdw>
                </a:effectLst>
              </a:rPr>
              <a:t>Frontier</a:t>
            </a:r>
          </a:p>
        </p:txBody>
      </p:sp>
      <p:sp>
        <p:nvSpPr>
          <p:cNvPr id="19" name="Bent-Up Arrow 18"/>
          <p:cNvSpPr/>
          <p:nvPr/>
        </p:nvSpPr>
        <p:spPr>
          <a:xfrm>
            <a:off x="2491409" y="5514687"/>
            <a:ext cx="702365" cy="700583"/>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7438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nodePh="1">
                                  <p:stCondLst>
                                    <p:cond delay="0"/>
                                  </p:stCondLst>
                                  <p:endCondLst>
                                    <p:cond evt="begin" delay="0">
                                      <p:tn val="5"/>
                                    </p:cond>
                                  </p:end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par>
                                <p:cTn id="13" presetID="10" presetClass="entr" presetSubtype="0"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2" presetClass="entr" presetSubtype="4"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500" fill="hold"/>
                                        <p:tgtEl>
                                          <p:spTgt spid="16"/>
                                        </p:tgtEl>
                                        <p:attrNameLst>
                                          <p:attrName>ppt_x</p:attrName>
                                        </p:attrNameLst>
                                      </p:cBhvr>
                                      <p:tavLst>
                                        <p:tav tm="0">
                                          <p:val>
                                            <p:strVal val="#ppt_x"/>
                                          </p:val>
                                        </p:tav>
                                        <p:tav tm="100000">
                                          <p:val>
                                            <p:strVal val="#ppt_x"/>
                                          </p:val>
                                        </p:tav>
                                      </p:tavLst>
                                    </p:anim>
                                    <p:anim calcmode="lin" valueType="num">
                                      <p:cBhvr additive="base">
                                        <p:cTn id="19" dur="500" fill="hold"/>
                                        <p:tgtEl>
                                          <p:spTgt spid="1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500" fill="hold"/>
                                        <p:tgtEl>
                                          <p:spTgt spid="15"/>
                                        </p:tgtEl>
                                        <p:attrNameLst>
                                          <p:attrName>ppt_x</p:attrName>
                                        </p:attrNameLst>
                                      </p:cBhvr>
                                      <p:tavLst>
                                        <p:tav tm="0">
                                          <p:val>
                                            <p:strVal val="#ppt_x"/>
                                          </p:val>
                                        </p:tav>
                                        <p:tav tm="100000">
                                          <p:val>
                                            <p:strVal val="#ppt_x"/>
                                          </p:val>
                                        </p:tav>
                                      </p:tavLst>
                                    </p:anim>
                                    <p:anim calcmode="lin" valueType="num">
                                      <p:cBhvr additive="base">
                                        <p:cTn id="23" dur="5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fill="hold"/>
                                        <p:tgtEl>
                                          <p:spTgt spid="17"/>
                                        </p:tgtEl>
                                        <p:attrNameLst>
                                          <p:attrName>ppt_x</p:attrName>
                                        </p:attrNameLst>
                                      </p:cBhvr>
                                      <p:tavLst>
                                        <p:tav tm="0">
                                          <p:val>
                                            <p:strVal val="#ppt_x"/>
                                          </p:val>
                                        </p:tav>
                                        <p:tav tm="100000">
                                          <p:val>
                                            <p:strVal val="#ppt_x"/>
                                          </p:val>
                                        </p:tav>
                                      </p:tavLst>
                                    </p:anim>
                                    <p:anim calcmode="lin" valueType="num">
                                      <p:cBhvr additive="base">
                                        <p:cTn id="31"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12" grpId="0" animBg="1"/>
      <p:bldP spid="15" grpId="0" animBg="1"/>
      <p:bldP spid="16" grpId="0" animBg="1"/>
      <p:bldP spid="17" grpId="0" animBg="1"/>
      <p:bldP spid="11" grpId="0"/>
      <p:bldP spid="19"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flipV="1">
            <a:off x="3008243" y="6030604"/>
            <a:ext cx="715617" cy="18466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idx="1"/>
          </p:nvPr>
        </p:nvSpPr>
        <p:spPr>
          <a:xfrm>
            <a:off x="1390329" y="1108339"/>
            <a:ext cx="9411340" cy="486766"/>
          </a:xfrm>
        </p:spPr>
        <p:txBody>
          <a:bodyPr>
            <a:normAutofit/>
          </a:bodyPr>
          <a:lstStyle/>
          <a:p>
            <a:endParaRPr lang="en-US" dirty="0">
              <a:solidFill>
                <a:schemeClr val="accent2">
                  <a:lumMod val="75000"/>
                </a:schemeClr>
              </a:solidFill>
            </a:endParaRPr>
          </a:p>
        </p:txBody>
      </p:sp>
      <p:sp>
        <p:nvSpPr>
          <p:cNvPr id="8" name="TextBox 7"/>
          <p:cNvSpPr txBox="1"/>
          <p:nvPr/>
        </p:nvSpPr>
        <p:spPr>
          <a:xfrm>
            <a:off x="8679699" y="6553201"/>
            <a:ext cx="2260875" cy="276999"/>
          </a:xfrm>
          <a:prstGeom prst="rect">
            <a:avLst/>
          </a:prstGeom>
          <a:noFill/>
        </p:spPr>
        <p:txBody>
          <a:bodyPr wrap="none" rtlCol="0">
            <a:spAutoFit/>
          </a:bodyPr>
          <a:lstStyle/>
          <a:p>
            <a:r>
              <a:rPr lang="en-US" sz="1200" dirty="0"/>
              <a:t>Source: math.stackexchange.com</a:t>
            </a:r>
          </a:p>
        </p:txBody>
      </p:sp>
      <p:sp>
        <p:nvSpPr>
          <p:cNvPr id="10" name="Title 1">
            <a:extLst>
              <a:ext uri="{FF2B5EF4-FFF2-40B4-BE49-F238E27FC236}">
                <a16:creationId xmlns:a16="http://schemas.microsoft.com/office/drawing/2014/main" id="{4051D4B0-11A4-4C3E-AFE2-6435AB4C77D6}"/>
              </a:ext>
            </a:extLst>
          </p:cNvPr>
          <p:cNvSpPr txBox="1">
            <a:spLocks/>
          </p:cNvSpPr>
          <p:nvPr/>
        </p:nvSpPr>
        <p:spPr>
          <a:xfrm>
            <a:off x="2378868" y="589598"/>
            <a:ext cx="7434262"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spc="-305" dirty="0" smtClean="0"/>
              <a:t>Search Example</a:t>
            </a:r>
            <a:endParaRPr lang="en-AU" kern="0" dirty="0"/>
          </a:p>
        </p:txBody>
      </p:sp>
      <p:pic>
        <p:nvPicPr>
          <p:cNvPr id="2050" name="Picture 2" descr="graph of all positi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3723" y="2178201"/>
            <a:ext cx="10292518" cy="3281897"/>
          </a:xfrm>
          <a:prstGeom prst="rect">
            <a:avLst/>
          </a:prstGeom>
          <a:noFill/>
          <a:extLst>
            <a:ext uri="{909E8E84-426E-40DD-AFC4-6F175D3DCCD1}">
              <a14:hiddenFill xmlns:a14="http://schemas.microsoft.com/office/drawing/2010/main">
                <a:solidFill>
                  <a:srgbClr val="FFFFFF"/>
                </a:solidFill>
              </a14:hiddenFill>
            </a:ext>
          </a:extLst>
        </p:spPr>
      </p:pic>
      <p:sp>
        <p:nvSpPr>
          <p:cNvPr id="9" name="Oval 8"/>
          <p:cNvSpPr/>
          <p:nvPr/>
        </p:nvSpPr>
        <p:spPr>
          <a:xfrm>
            <a:off x="834886" y="3352800"/>
            <a:ext cx="1152939" cy="940904"/>
          </a:xfrm>
          <a:prstGeom prst="ellipse">
            <a:avLst/>
          </a:prstGeom>
          <a:noFill/>
          <a:ln w="57150"/>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2" name="Oval 11"/>
          <p:cNvSpPr/>
          <p:nvPr/>
        </p:nvSpPr>
        <p:spPr>
          <a:xfrm>
            <a:off x="2378868" y="3014869"/>
            <a:ext cx="1152939" cy="762001"/>
          </a:xfrm>
          <a:prstGeom prst="ellipse">
            <a:avLst/>
          </a:prstGeom>
          <a:noFill/>
          <a:ln w="571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5" name="Oval 14"/>
          <p:cNvSpPr/>
          <p:nvPr/>
        </p:nvSpPr>
        <p:spPr>
          <a:xfrm>
            <a:off x="2378868" y="3851537"/>
            <a:ext cx="1152939" cy="762001"/>
          </a:xfrm>
          <a:prstGeom prst="ellipse">
            <a:avLst/>
          </a:prstGeom>
          <a:noFill/>
          <a:ln w="571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6" name="Oval 15"/>
          <p:cNvSpPr/>
          <p:nvPr/>
        </p:nvSpPr>
        <p:spPr>
          <a:xfrm>
            <a:off x="2378868" y="4752686"/>
            <a:ext cx="1152939" cy="762001"/>
          </a:xfrm>
          <a:prstGeom prst="ellipse">
            <a:avLst/>
          </a:prstGeom>
          <a:noFill/>
          <a:ln w="571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7" name="Oval 16"/>
          <p:cNvSpPr/>
          <p:nvPr/>
        </p:nvSpPr>
        <p:spPr>
          <a:xfrm>
            <a:off x="2378868" y="2123612"/>
            <a:ext cx="1152939" cy="762001"/>
          </a:xfrm>
          <a:prstGeom prst="ellipse">
            <a:avLst/>
          </a:prstGeom>
          <a:noFill/>
          <a:ln w="57150">
            <a:solidFill>
              <a:srgbClr val="0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1" name="Rectangle 10"/>
          <p:cNvSpPr/>
          <p:nvPr/>
        </p:nvSpPr>
        <p:spPr>
          <a:xfrm>
            <a:off x="1520902" y="6030604"/>
            <a:ext cx="933845" cy="369332"/>
          </a:xfrm>
          <a:prstGeom prst="rect">
            <a:avLst/>
          </a:prstGeom>
          <a:ln>
            <a:noFill/>
          </a:ln>
        </p:spPr>
        <p:txBody>
          <a:bodyPr wrap="none">
            <a:spAutoFit/>
          </a:bodyPr>
          <a:lstStyle/>
          <a:p>
            <a:r>
              <a:rPr lang="en-US" dirty="0">
                <a:ln w="76200"/>
                <a:solidFill>
                  <a:schemeClr val="accent1"/>
                </a:solidFill>
                <a:effectLst>
                  <a:outerShdw blurRad="38100" dist="25400" dir="5400000" algn="ctr" rotWithShape="0">
                    <a:srgbClr val="6E747A">
                      <a:alpha val="43000"/>
                    </a:srgbClr>
                  </a:outerShdw>
                </a:effectLst>
              </a:rPr>
              <a:t>Frontier</a:t>
            </a:r>
          </a:p>
        </p:txBody>
      </p:sp>
      <p:sp>
        <p:nvSpPr>
          <p:cNvPr id="13" name="Oval 12"/>
          <p:cNvSpPr/>
          <p:nvPr/>
        </p:nvSpPr>
        <p:spPr>
          <a:xfrm>
            <a:off x="3914013" y="2123611"/>
            <a:ext cx="1152939" cy="762001"/>
          </a:xfrm>
          <a:prstGeom prst="ellipse">
            <a:avLst/>
          </a:prstGeom>
          <a:noFill/>
          <a:ln w="571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9" name="Bent-Up Arrow 18"/>
          <p:cNvSpPr/>
          <p:nvPr/>
        </p:nvSpPr>
        <p:spPr>
          <a:xfrm>
            <a:off x="2491409" y="5514687"/>
            <a:ext cx="702365" cy="700583"/>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Bent Arrow 1"/>
          <p:cNvSpPr/>
          <p:nvPr/>
        </p:nvSpPr>
        <p:spPr>
          <a:xfrm>
            <a:off x="3627971" y="2676075"/>
            <a:ext cx="512213" cy="3539195"/>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7912839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flipV="1">
            <a:off x="3008243" y="6030604"/>
            <a:ext cx="2058709" cy="184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idx="1"/>
          </p:nvPr>
        </p:nvSpPr>
        <p:spPr>
          <a:xfrm>
            <a:off x="1390329" y="1108339"/>
            <a:ext cx="9411340" cy="486766"/>
          </a:xfrm>
        </p:spPr>
        <p:txBody>
          <a:bodyPr>
            <a:normAutofit/>
          </a:bodyPr>
          <a:lstStyle/>
          <a:p>
            <a:endParaRPr lang="en-US" dirty="0">
              <a:solidFill>
                <a:schemeClr val="accent2">
                  <a:lumMod val="75000"/>
                </a:schemeClr>
              </a:solidFill>
            </a:endParaRPr>
          </a:p>
        </p:txBody>
      </p:sp>
      <p:sp>
        <p:nvSpPr>
          <p:cNvPr id="8" name="TextBox 7"/>
          <p:cNvSpPr txBox="1"/>
          <p:nvPr/>
        </p:nvSpPr>
        <p:spPr>
          <a:xfrm>
            <a:off x="8679699" y="6553201"/>
            <a:ext cx="2260875" cy="276999"/>
          </a:xfrm>
          <a:prstGeom prst="rect">
            <a:avLst/>
          </a:prstGeom>
          <a:noFill/>
        </p:spPr>
        <p:txBody>
          <a:bodyPr wrap="none" rtlCol="0">
            <a:spAutoFit/>
          </a:bodyPr>
          <a:lstStyle/>
          <a:p>
            <a:r>
              <a:rPr lang="en-US" sz="1200" dirty="0"/>
              <a:t>Source: math.stackexchange.com</a:t>
            </a:r>
          </a:p>
        </p:txBody>
      </p:sp>
      <p:sp>
        <p:nvSpPr>
          <p:cNvPr id="10" name="Title 1">
            <a:extLst>
              <a:ext uri="{FF2B5EF4-FFF2-40B4-BE49-F238E27FC236}">
                <a16:creationId xmlns:a16="http://schemas.microsoft.com/office/drawing/2014/main" id="{4051D4B0-11A4-4C3E-AFE2-6435AB4C77D6}"/>
              </a:ext>
            </a:extLst>
          </p:cNvPr>
          <p:cNvSpPr txBox="1">
            <a:spLocks/>
          </p:cNvSpPr>
          <p:nvPr/>
        </p:nvSpPr>
        <p:spPr>
          <a:xfrm>
            <a:off x="2378868" y="589598"/>
            <a:ext cx="7434262"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spc="-305" dirty="0" smtClean="0"/>
              <a:t>Search Example</a:t>
            </a:r>
            <a:endParaRPr lang="en-AU" kern="0" dirty="0"/>
          </a:p>
        </p:txBody>
      </p:sp>
      <p:pic>
        <p:nvPicPr>
          <p:cNvPr id="2050" name="Picture 2" descr="graph of all positi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3723" y="2178201"/>
            <a:ext cx="10292518" cy="3281897"/>
          </a:xfrm>
          <a:prstGeom prst="rect">
            <a:avLst/>
          </a:prstGeom>
          <a:noFill/>
          <a:extLst>
            <a:ext uri="{909E8E84-426E-40DD-AFC4-6F175D3DCCD1}">
              <a14:hiddenFill xmlns:a14="http://schemas.microsoft.com/office/drawing/2010/main">
                <a:solidFill>
                  <a:srgbClr val="FFFFFF"/>
                </a:solidFill>
              </a14:hiddenFill>
            </a:ext>
          </a:extLst>
        </p:spPr>
      </p:pic>
      <p:sp>
        <p:nvSpPr>
          <p:cNvPr id="9" name="Oval 8"/>
          <p:cNvSpPr/>
          <p:nvPr/>
        </p:nvSpPr>
        <p:spPr>
          <a:xfrm>
            <a:off x="834886" y="3352800"/>
            <a:ext cx="1152939" cy="940904"/>
          </a:xfrm>
          <a:prstGeom prst="ellipse">
            <a:avLst/>
          </a:prstGeom>
          <a:noFill/>
          <a:ln w="57150"/>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2" name="Oval 11"/>
          <p:cNvSpPr/>
          <p:nvPr/>
        </p:nvSpPr>
        <p:spPr>
          <a:xfrm>
            <a:off x="2378868" y="3014869"/>
            <a:ext cx="1152939" cy="762001"/>
          </a:xfrm>
          <a:prstGeom prst="ellipse">
            <a:avLst/>
          </a:prstGeom>
          <a:noFill/>
          <a:ln w="571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5" name="Oval 14"/>
          <p:cNvSpPr/>
          <p:nvPr/>
        </p:nvSpPr>
        <p:spPr>
          <a:xfrm>
            <a:off x="2378868" y="3851537"/>
            <a:ext cx="1152939" cy="762001"/>
          </a:xfrm>
          <a:prstGeom prst="ellipse">
            <a:avLst/>
          </a:prstGeom>
          <a:noFill/>
          <a:ln w="571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6" name="Oval 15"/>
          <p:cNvSpPr/>
          <p:nvPr/>
        </p:nvSpPr>
        <p:spPr>
          <a:xfrm>
            <a:off x="2378868" y="4752686"/>
            <a:ext cx="1152939" cy="762001"/>
          </a:xfrm>
          <a:prstGeom prst="ellipse">
            <a:avLst/>
          </a:prstGeom>
          <a:noFill/>
          <a:ln w="571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7" name="Oval 16"/>
          <p:cNvSpPr/>
          <p:nvPr/>
        </p:nvSpPr>
        <p:spPr>
          <a:xfrm>
            <a:off x="2378868" y="2123612"/>
            <a:ext cx="1152939" cy="762001"/>
          </a:xfrm>
          <a:prstGeom prst="ellipse">
            <a:avLst/>
          </a:prstGeom>
          <a:noFill/>
          <a:ln w="57150">
            <a:solidFill>
              <a:srgbClr val="0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1" name="Rectangle 10"/>
          <p:cNvSpPr/>
          <p:nvPr/>
        </p:nvSpPr>
        <p:spPr>
          <a:xfrm>
            <a:off x="1520902" y="6030604"/>
            <a:ext cx="933845" cy="369332"/>
          </a:xfrm>
          <a:prstGeom prst="rect">
            <a:avLst/>
          </a:prstGeom>
          <a:ln>
            <a:noFill/>
          </a:ln>
        </p:spPr>
        <p:txBody>
          <a:bodyPr wrap="none">
            <a:spAutoFit/>
          </a:bodyPr>
          <a:lstStyle/>
          <a:p>
            <a:r>
              <a:rPr lang="en-US" dirty="0">
                <a:ln w="76200"/>
                <a:solidFill>
                  <a:schemeClr val="accent1"/>
                </a:solidFill>
                <a:effectLst>
                  <a:outerShdw blurRad="38100" dist="25400" dir="5400000" algn="ctr" rotWithShape="0">
                    <a:srgbClr val="6E747A">
                      <a:alpha val="43000"/>
                    </a:srgbClr>
                  </a:outerShdw>
                </a:effectLst>
              </a:rPr>
              <a:t>Frontier</a:t>
            </a:r>
          </a:p>
        </p:txBody>
      </p:sp>
      <p:sp>
        <p:nvSpPr>
          <p:cNvPr id="13" name="Oval 12"/>
          <p:cNvSpPr/>
          <p:nvPr/>
        </p:nvSpPr>
        <p:spPr>
          <a:xfrm>
            <a:off x="5413512" y="2123612"/>
            <a:ext cx="1152939" cy="762001"/>
          </a:xfrm>
          <a:prstGeom prst="ellipse">
            <a:avLst/>
          </a:prstGeom>
          <a:noFill/>
          <a:ln w="571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9" name="Bent-Up Arrow 18"/>
          <p:cNvSpPr/>
          <p:nvPr/>
        </p:nvSpPr>
        <p:spPr>
          <a:xfrm>
            <a:off x="2491409" y="5514687"/>
            <a:ext cx="702365" cy="700583"/>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p:cNvSpPr/>
          <p:nvPr/>
        </p:nvSpPr>
        <p:spPr>
          <a:xfrm>
            <a:off x="3914013" y="2129575"/>
            <a:ext cx="1152939" cy="762001"/>
          </a:xfrm>
          <a:prstGeom prst="ellipse">
            <a:avLst/>
          </a:prstGeom>
          <a:noFill/>
          <a:ln w="57150">
            <a:solidFill>
              <a:srgbClr val="00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0" name="Oval 19"/>
          <p:cNvSpPr/>
          <p:nvPr/>
        </p:nvSpPr>
        <p:spPr>
          <a:xfrm>
            <a:off x="5413512" y="2971799"/>
            <a:ext cx="1152939" cy="762001"/>
          </a:xfrm>
          <a:prstGeom prst="ellipse">
            <a:avLst/>
          </a:prstGeom>
          <a:noFill/>
          <a:ln w="5715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1" name="Bent Arrow 20"/>
          <p:cNvSpPr/>
          <p:nvPr/>
        </p:nvSpPr>
        <p:spPr>
          <a:xfrm>
            <a:off x="5066952" y="3154170"/>
            <a:ext cx="516834" cy="3061099"/>
          </a:xfrm>
          <a:prstGeom prst="bentArrow">
            <a:avLst>
              <a:gd name="adj1" fmla="val 25000"/>
              <a:gd name="adj2" fmla="val 25000"/>
              <a:gd name="adj3" fmla="val 25000"/>
              <a:gd name="adj4" fmla="val 3598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Bent Arrow 1"/>
          <p:cNvSpPr/>
          <p:nvPr/>
        </p:nvSpPr>
        <p:spPr>
          <a:xfrm>
            <a:off x="5058114" y="2460010"/>
            <a:ext cx="466923" cy="3755259"/>
          </a:xfrm>
          <a:prstGeom prst="bentArrow">
            <a:avLst>
              <a:gd name="adj1" fmla="val 25000"/>
              <a:gd name="adj2" fmla="val 25000"/>
              <a:gd name="adj3" fmla="val 25000"/>
              <a:gd name="adj4" fmla="val 3598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4158731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en-US" spc="-305" dirty="0" smtClean="0"/>
              <a:t>Tree </a:t>
            </a:r>
            <a:r>
              <a:rPr lang="en-US" spc="-305" dirty="0"/>
              <a:t>Search Algorithm Outline</a:t>
            </a:r>
          </a:p>
        </p:txBody>
      </p:sp>
      <p:sp>
        <p:nvSpPr>
          <p:cNvPr id="20483" name="Rectangle 3"/>
          <p:cNvSpPr>
            <a:spLocks noGrp="1" noChangeArrowheads="1"/>
          </p:cNvSpPr>
          <p:nvPr>
            <p:ph idx="1"/>
          </p:nvPr>
        </p:nvSpPr>
        <p:spPr>
          <a:xfrm>
            <a:off x="2378868" y="1722438"/>
            <a:ext cx="7831932" cy="4525963"/>
          </a:xfrm>
        </p:spPr>
        <p:txBody>
          <a:bodyPr>
            <a:normAutofit fontScale="92500"/>
          </a:bodyPr>
          <a:lstStyle/>
          <a:p>
            <a:pPr>
              <a:lnSpc>
                <a:spcPct val="200000"/>
              </a:lnSpc>
            </a:pPr>
            <a:r>
              <a:rPr lang="en-US" sz="2400" dirty="0"/>
              <a:t>Initialize</a:t>
            </a:r>
            <a:r>
              <a:rPr lang="en-US" sz="2400" b="1" dirty="0"/>
              <a:t> </a:t>
            </a:r>
            <a:r>
              <a:rPr lang="en-US" sz="2400" dirty="0"/>
              <a:t>the </a:t>
            </a:r>
            <a:r>
              <a:rPr lang="en-US" sz="2400" b="1" dirty="0">
                <a:solidFill>
                  <a:srgbClr val="CC0099"/>
                </a:solidFill>
              </a:rPr>
              <a:t>frontier </a:t>
            </a:r>
            <a:r>
              <a:rPr lang="en-US" sz="2400" dirty="0"/>
              <a:t>using the </a:t>
            </a:r>
            <a:r>
              <a:rPr lang="en-US" sz="2400" b="1" dirty="0">
                <a:solidFill>
                  <a:srgbClr val="CC0099"/>
                </a:solidFill>
              </a:rPr>
              <a:t>starting state.</a:t>
            </a:r>
          </a:p>
          <a:p>
            <a:pPr>
              <a:lnSpc>
                <a:spcPct val="200000"/>
              </a:lnSpc>
            </a:pPr>
            <a:r>
              <a:rPr lang="en-US" sz="2400" dirty="0"/>
              <a:t>While the frontier is not empty:</a:t>
            </a:r>
          </a:p>
          <a:p>
            <a:pPr marL="800100" lvl="1" indent="-342900">
              <a:lnSpc>
                <a:spcPct val="200000"/>
              </a:lnSpc>
            </a:pPr>
            <a:r>
              <a:rPr lang="en-US" dirty="0"/>
              <a:t>Choose a frontier node according to </a:t>
            </a:r>
            <a:r>
              <a:rPr lang="en-US" b="1" dirty="0">
                <a:solidFill>
                  <a:srgbClr val="CC0099"/>
                </a:solidFill>
              </a:rPr>
              <a:t>search strategy</a:t>
            </a:r>
            <a:r>
              <a:rPr lang="en-US" b="1" dirty="0"/>
              <a:t> </a:t>
            </a:r>
            <a:r>
              <a:rPr lang="en-US" dirty="0"/>
              <a:t>and take it off the frontier.</a:t>
            </a:r>
          </a:p>
          <a:p>
            <a:pPr marL="800100" lvl="1" indent="-342900">
              <a:lnSpc>
                <a:spcPct val="200000"/>
              </a:lnSpc>
            </a:pPr>
            <a:r>
              <a:rPr lang="en-US" dirty="0"/>
              <a:t>If the node contains the </a:t>
            </a:r>
            <a:r>
              <a:rPr lang="en-US" b="1" dirty="0">
                <a:solidFill>
                  <a:srgbClr val="CC0099"/>
                </a:solidFill>
              </a:rPr>
              <a:t>goal state</a:t>
            </a:r>
            <a:r>
              <a:rPr lang="en-US" dirty="0"/>
              <a:t>, return solution.</a:t>
            </a:r>
          </a:p>
          <a:p>
            <a:pPr marL="800100" lvl="1" indent="-342900">
              <a:lnSpc>
                <a:spcPct val="200000"/>
              </a:lnSpc>
            </a:pPr>
            <a:r>
              <a:rPr lang="en-US" dirty="0"/>
              <a:t>Else </a:t>
            </a:r>
            <a:r>
              <a:rPr lang="en-US" b="1" dirty="0">
                <a:solidFill>
                  <a:srgbClr val="CC0099"/>
                </a:solidFill>
              </a:rPr>
              <a:t>expand</a:t>
            </a:r>
            <a:r>
              <a:rPr lang="en-US" dirty="0"/>
              <a:t> the node and add its children to the frontier.</a:t>
            </a:r>
          </a:p>
        </p:txBody>
      </p:sp>
    </p:spTree>
    <p:extLst>
      <p:ext uri="{BB962C8B-B14F-4D97-AF65-F5344CB8AC3E}">
        <p14:creationId xmlns:p14="http://schemas.microsoft.com/office/powerpoint/2010/main" val="2185671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48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048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048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048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222613FB-5C33-40BF-BFBB-BF5BBD20C803}"/>
              </a:ext>
            </a:extLst>
          </p:cNvPr>
          <p:cNvSpPr>
            <a:spLocks noGrp="1"/>
          </p:cNvSpPr>
          <p:nvPr>
            <p:ph type="sldNum" sz="quarter" idx="4294967295"/>
          </p:nvPr>
        </p:nvSpPr>
        <p:spPr/>
        <p:txBody>
          <a:bodyPr/>
          <a:lstStyle/>
          <a:p>
            <a:r>
              <a:rPr lang="en-US" altLang="en-US" dirty="0"/>
              <a:t> </a:t>
            </a:r>
          </a:p>
        </p:txBody>
      </p:sp>
      <p:sp>
        <p:nvSpPr>
          <p:cNvPr id="282627" name="Rectangle 3" descr="Rectangle: Click to edit Master text styles&#10;Second level&#10;Third level&#10;Fourth level&#10;Fifth level">
            <a:extLst>
              <a:ext uri="{FF2B5EF4-FFF2-40B4-BE49-F238E27FC236}">
                <a16:creationId xmlns:a16="http://schemas.microsoft.com/office/drawing/2014/main" id="{7D8F8706-300D-40A9-A9BD-798302199A71}"/>
              </a:ext>
            </a:extLst>
          </p:cNvPr>
          <p:cNvSpPr>
            <a:spLocks noGrp="1" noChangeArrowheads="1"/>
          </p:cNvSpPr>
          <p:nvPr>
            <p:ph type="body" idx="1"/>
          </p:nvPr>
        </p:nvSpPr>
        <p:spPr>
          <a:xfrm>
            <a:off x="516834" y="1219200"/>
            <a:ext cx="11251095" cy="5533694"/>
          </a:xfrm>
        </p:spPr>
        <p:txBody>
          <a:bodyPr>
            <a:normAutofit/>
          </a:bodyPr>
          <a:lstStyle/>
          <a:p>
            <a:pPr>
              <a:lnSpc>
                <a:spcPct val="150000"/>
              </a:lnSpc>
            </a:pPr>
            <a:r>
              <a:rPr lang="en-US" sz="2200" dirty="0"/>
              <a:t>Various types of searches are employed across artificial intelligence, machine learning, deep reinforcement learning, and neural networks. These search methods are typically categorized into two groups:</a:t>
            </a:r>
          </a:p>
          <a:p>
            <a:pPr marL="342900" indent="-342900" algn="just">
              <a:lnSpc>
                <a:spcPct val="150000"/>
              </a:lnSpc>
              <a:buFont typeface="Wingdings" panose="05000000000000000000" pitchFamily="2" charset="2"/>
              <a:buChar char="v"/>
            </a:pPr>
            <a:r>
              <a:rPr lang="en-US" sz="2200" b="1" dirty="0">
                <a:solidFill>
                  <a:srgbClr val="FF0000"/>
                </a:solidFill>
              </a:rPr>
              <a:t>Uninformed search </a:t>
            </a:r>
            <a:r>
              <a:rPr lang="en-US" sz="2200" dirty="0"/>
              <a:t>is  known as </a:t>
            </a:r>
            <a:r>
              <a:rPr lang="en-US" altLang="en-US" sz="2200" dirty="0"/>
              <a:t>Blind</a:t>
            </a:r>
            <a:r>
              <a:rPr lang="en-US" sz="2200" dirty="0"/>
              <a:t>, Exhaustive, or Brute-Force approaches, It doesn’t have any information about the goal, so it examines each node and consumes time in order to search for the goal. </a:t>
            </a:r>
            <a:endParaRPr lang="en-US" altLang="en-US" sz="2200" dirty="0"/>
          </a:p>
          <a:p>
            <a:pPr marL="342900" indent="-342900" algn="just">
              <a:lnSpc>
                <a:spcPct val="150000"/>
              </a:lnSpc>
              <a:buFont typeface="Wingdings" panose="05000000000000000000" pitchFamily="2" charset="2"/>
              <a:buChar char="v"/>
            </a:pPr>
            <a:r>
              <a:rPr lang="en-US" altLang="en-US" sz="2200" b="1" dirty="0">
                <a:solidFill>
                  <a:srgbClr val="FF0000"/>
                </a:solidFill>
              </a:rPr>
              <a:t>Informed</a:t>
            </a:r>
            <a:r>
              <a:rPr lang="en-US" altLang="en-US" sz="2200" b="1" dirty="0"/>
              <a:t> </a:t>
            </a:r>
            <a:r>
              <a:rPr lang="en-US" altLang="en-US" sz="2200" b="1" dirty="0">
                <a:solidFill>
                  <a:srgbClr val="FF0000"/>
                </a:solidFill>
              </a:rPr>
              <a:t>search </a:t>
            </a:r>
            <a:r>
              <a:rPr lang="en-US" altLang="en-US" sz="2200" dirty="0"/>
              <a:t>is know as Heuristic, it exploits such information to assess that one node is “more promising” than another. </a:t>
            </a:r>
            <a:r>
              <a:rPr lang="en-US" sz="2200" dirty="0"/>
              <a:t>The heuristic assigns the real number values to the nodes, and branches and the space provide the solution to the model in order to get the search on that particular area.</a:t>
            </a:r>
            <a:endParaRPr lang="en-US" altLang="en-US" sz="2200" dirty="0"/>
          </a:p>
        </p:txBody>
      </p:sp>
      <p:sp>
        <p:nvSpPr>
          <p:cNvPr id="7" name="Rectangle 2">
            <a:extLst>
              <a:ext uri="{FF2B5EF4-FFF2-40B4-BE49-F238E27FC236}">
                <a16:creationId xmlns:a16="http://schemas.microsoft.com/office/drawing/2014/main" id="{EF917052-6AAA-40BF-AEE6-36770C2900C1}"/>
              </a:ext>
            </a:extLst>
          </p:cNvPr>
          <p:cNvSpPr>
            <a:spLocks noGrp="1" noChangeArrowheads="1"/>
          </p:cNvSpPr>
          <p:nvPr>
            <p:ph type="title"/>
          </p:nvPr>
        </p:nvSpPr>
        <p:spPr>
          <a:xfrm>
            <a:off x="2378868" y="589597"/>
            <a:ext cx="7434262" cy="495300"/>
          </a:xfrm>
        </p:spPr>
        <p:txBody>
          <a:bodyPr>
            <a:normAutofit fontScale="90000"/>
          </a:bodyPr>
          <a:lstStyle/>
          <a:p>
            <a:r>
              <a:rPr lang="en-US" altLang="en-US" spc="-305" dirty="0"/>
              <a:t>Uninformed vs. Informed Strategies</a:t>
            </a:r>
          </a:p>
        </p:txBody>
      </p:sp>
    </p:spTree>
    <p:extLst>
      <p:ext uri="{BB962C8B-B14F-4D97-AF65-F5344CB8AC3E}">
        <p14:creationId xmlns:p14="http://schemas.microsoft.com/office/powerpoint/2010/main" val="191037661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Slide Number Placeholder 5">
            <a:extLst>
              <a:ext uri="{FF2B5EF4-FFF2-40B4-BE49-F238E27FC236}">
                <a16:creationId xmlns:a16="http://schemas.microsoft.com/office/drawing/2014/main" id="{1FD5891A-7323-4234-BDE5-F299CD841C02}"/>
              </a:ext>
            </a:extLst>
          </p:cNvPr>
          <p:cNvSpPr>
            <a:spLocks noGrp="1"/>
          </p:cNvSpPr>
          <p:nvPr>
            <p:ph type="sldNum" sz="quarter" idx="4294967295"/>
          </p:nvPr>
        </p:nvSpPr>
        <p:spPr/>
        <p:txBody>
          <a:bodyPr/>
          <a:lstStyle/>
          <a:p>
            <a:r>
              <a:rPr lang="en-US" altLang="en-US" dirty="0"/>
              <a:t> </a:t>
            </a:r>
          </a:p>
        </p:txBody>
      </p:sp>
      <p:sp>
        <p:nvSpPr>
          <p:cNvPr id="283650" name="Rectangle 2">
            <a:extLst>
              <a:ext uri="{FF2B5EF4-FFF2-40B4-BE49-F238E27FC236}">
                <a16:creationId xmlns:a16="http://schemas.microsoft.com/office/drawing/2014/main" id="{32F7E1B2-5C96-4D53-9A8E-EC88A16A0205}"/>
              </a:ext>
            </a:extLst>
          </p:cNvPr>
          <p:cNvSpPr>
            <a:spLocks noGrp="1" noChangeArrowheads="1"/>
          </p:cNvSpPr>
          <p:nvPr>
            <p:ph type="title"/>
          </p:nvPr>
        </p:nvSpPr>
        <p:spPr/>
        <p:txBody>
          <a:bodyPr/>
          <a:lstStyle/>
          <a:p>
            <a:r>
              <a:rPr lang="en-US" altLang="en-US" spc="-305" dirty="0"/>
              <a:t>Blind Strategies</a:t>
            </a:r>
          </a:p>
        </p:txBody>
      </p:sp>
      <p:sp>
        <p:nvSpPr>
          <p:cNvPr id="283651" name="Rectangle 3" descr="Rectangle: Click to edit Master text styles&#10;Second level&#10;Third level&#10;Fourth level&#10;Fifth level">
            <a:extLst>
              <a:ext uri="{FF2B5EF4-FFF2-40B4-BE49-F238E27FC236}">
                <a16:creationId xmlns:a16="http://schemas.microsoft.com/office/drawing/2014/main" id="{0F838ACB-DDE6-4FDE-A2A2-A141E0345EFC}"/>
              </a:ext>
            </a:extLst>
          </p:cNvPr>
          <p:cNvSpPr>
            <a:spLocks noGrp="1" noChangeArrowheads="1"/>
          </p:cNvSpPr>
          <p:nvPr>
            <p:ph type="body" idx="1"/>
          </p:nvPr>
        </p:nvSpPr>
        <p:spPr>
          <a:xfrm>
            <a:off x="2378869" y="1645920"/>
            <a:ext cx="7753191" cy="3988784"/>
          </a:xfrm>
        </p:spPr>
        <p:txBody>
          <a:bodyPr>
            <a:normAutofit fontScale="92500" lnSpcReduction="10000"/>
          </a:bodyPr>
          <a:lstStyle/>
          <a:p>
            <a:pPr>
              <a:lnSpc>
                <a:spcPct val="90000"/>
              </a:lnSpc>
            </a:pPr>
            <a:r>
              <a:rPr lang="en-US" altLang="en-US" sz="3600" dirty="0"/>
              <a:t> </a:t>
            </a:r>
            <a:r>
              <a:rPr lang="en-US" altLang="en-US" sz="3600" dirty="0">
                <a:solidFill>
                  <a:srgbClr val="CC6600"/>
                </a:solidFill>
              </a:rPr>
              <a:t>Breadth-First Search [BFS]</a:t>
            </a:r>
            <a:endParaRPr lang="en-US" altLang="en-US" sz="3600" dirty="0"/>
          </a:p>
          <a:p>
            <a:pPr lvl="1">
              <a:lnSpc>
                <a:spcPct val="90000"/>
              </a:lnSpc>
            </a:pPr>
            <a:r>
              <a:rPr lang="en-US" altLang="en-US" sz="3600" dirty="0"/>
              <a:t>Bidirectional Search</a:t>
            </a:r>
          </a:p>
          <a:p>
            <a:pPr lvl="1">
              <a:lnSpc>
                <a:spcPct val="90000"/>
              </a:lnSpc>
              <a:buFont typeface="Wingdings" panose="05000000000000000000" pitchFamily="2" charset="2"/>
              <a:buNone/>
            </a:pPr>
            <a:endParaRPr lang="en-US" altLang="en-US" sz="3600" dirty="0"/>
          </a:p>
          <a:p>
            <a:pPr>
              <a:lnSpc>
                <a:spcPct val="90000"/>
              </a:lnSpc>
            </a:pPr>
            <a:r>
              <a:rPr lang="en-US" altLang="en-US" sz="3600" dirty="0"/>
              <a:t> </a:t>
            </a:r>
            <a:r>
              <a:rPr lang="en-US" altLang="en-US" sz="3600" dirty="0">
                <a:solidFill>
                  <a:srgbClr val="CC6600"/>
                </a:solidFill>
              </a:rPr>
              <a:t>Depth-First Search [DFS]</a:t>
            </a:r>
          </a:p>
          <a:p>
            <a:pPr lvl="1">
              <a:lnSpc>
                <a:spcPct val="90000"/>
              </a:lnSpc>
            </a:pPr>
            <a:r>
              <a:rPr lang="en-US" altLang="en-US" sz="3600" dirty="0"/>
              <a:t>Depth-Limited Search</a:t>
            </a:r>
          </a:p>
          <a:p>
            <a:pPr lvl="1">
              <a:lnSpc>
                <a:spcPct val="90000"/>
              </a:lnSpc>
            </a:pPr>
            <a:r>
              <a:rPr lang="en-US" altLang="en-US" sz="3600" dirty="0"/>
              <a:t>Iterative Deepening Search</a:t>
            </a:r>
          </a:p>
          <a:p>
            <a:pPr lvl="1">
              <a:lnSpc>
                <a:spcPct val="90000"/>
              </a:lnSpc>
            </a:pPr>
            <a:endParaRPr lang="en-US" altLang="en-US" sz="3600" dirty="0"/>
          </a:p>
          <a:p>
            <a:pPr>
              <a:lnSpc>
                <a:spcPct val="90000"/>
              </a:lnSpc>
            </a:pPr>
            <a:r>
              <a:rPr lang="en-US" altLang="en-US" sz="3600" dirty="0"/>
              <a:t> </a:t>
            </a:r>
            <a:r>
              <a:rPr lang="en-US" altLang="en-US" sz="3600" dirty="0">
                <a:solidFill>
                  <a:srgbClr val="CC6600"/>
                </a:solidFill>
              </a:rPr>
              <a:t>Uniform-Cost Search [UCS]</a:t>
            </a:r>
            <a:endParaRPr lang="en-US" altLang="en-US" sz="3600" dirty="0"/>
          </a:p>
        </p:txBody>
      </p:sp>
    </p:spTree>
    <p:extLst>
      <p:ext uri="{BB962C8B-B14F-4D97-AF65-F5344CB8AC3E}">
        <p14:creationId xmlns:p14="http://schemas.microsoft.com/office/powerpoint/2010/main" val="327636134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Depth-First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300502" y="1463335"/>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9198902" y="5876309"/>
            <a:ext cx="2053298" cy="584775"/>
          </a:xfrm>
          <a:prstGeom prst="rect">
            <a:avLst/>
          </a:prstGeom>
        </p:spPr>
        <p:txBody>
          <a:bodyPr wrap="square">
            <a:spAutoFit/>
          </a:bodyPr>
          <a:lstStyle/>
          <a:p>
            <a:r>
              <a:rPr lang="en-US" altLang="en-US" sz="3200" spc="-305" dirty="0" smtClean="0"/>
              <a:t>Frontier Stack</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3227774" y="2204069"/>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a:off x="9300502" y="531222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a:t>
            </a:r>
            <a:endParaRPr lang="en-US"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3381269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Depth-First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300502" y="1463335"/>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9198902" y="5876309"/>
            <a:ext cx="2053298" cy="584775"/>
          </a:xfrm>
          <a:prstGeom prst="rect">
            <a:avLst/>
          </a:prstGeom>
        </p:spPr>
        <p:txBody>
          <a:bodyPr wrap="square">
            <a:spAutoFit/>
          </a:bodyPr>
          <a:lstStyle/>
          <a:p>
            <a:r>
              <a:rPr lang="en-US" altLang="en-US" sz="3200" spc="-305" dirty="0" smtClean="0"/>
              <a:t>Frontier Stack</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1413488" y="3379536"/>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a:off x="9300502" y="531222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9</a:t>
            </a:r>
            <a:endParaRPr lang="en-US" dirty="0">
              <a:ln w="0"/>
              <a:solidFill>
                <a:schemeClr val="tx1"/>
              </a:solidFill>
              <a:effectLst>
                <a:outerShdw blurRad="38100" dist="19050" dir="2700000" algn="tl" rotWithShape="0">
                  <a:schemeClr val="dk1">
                    <a:alpha val="40000"/>
                  </a:schemeClr>
                </a:outerShdw>
              </a:effectLst>
            </a:endParaRPr>
          </a:p>
        </p:txBody>
      </p:sp>
      <p:sp>
        <p:nvSpPr>
          <p:cNvPr id="10" name="Rectangle 9"/>
          <p:cNvSpPr/>
          <p:nvPr/>
        </p:nvSpPr>
        <p:spPr>
          <a:xfrm>
            <a:off x="9300502" y="474814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2</a:t>
            </a:r>
            <a:endParaRPr lang="en-US"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7291725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Depth-First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300502" y="1463335"/>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9198902" y="5876309"/>
            <a:ext cx="2053298" cy="584775"/>
          </a:xfrm>
          <a:prstGeom prst="rect">
            <a:avLst/>
          </a:prstGeom>
        </p:spPr>
        <p:txBody>
          <a:bodyPr wrap="square">
            <a:spAutoFit/>
          </a:bodyPr>
          <a:lstStyle/>
          <a:p>
            <a:r>
              <a:rPr lang="en-US" altLang="en-US" sz="3200" spc="-305" dirty="0" smtClean="0"/>
              <a:t>Frontier Stack</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547914" y="4603006"/>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a:off x="9300502" y="531222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9</a:t>
            </a:r>
            <a:endParaRPr lang="en-US" dirty="0">
              <a:ln w="0"/>
              <a:solidFill>
                <a:schemeClr val="tx1"/>
              </a:solidFill>
              <a:effectLst>
                <a:outerShdw blurRad="38100" dist="19050" dir="2700000" algn="tl" rotWithShape="0">
                  <a:schemeClr val="dk1">
                    <a:alpha val="40000"/>
                  </a:schemeClr>
                </a:outerShdw>
              </a:effectLst>
            </a:endParaRPr>
          </a:p>
        </p:txBody>
      </p:sp>
      <p:sp>
        <p:nvSpPr>
          <p:cNvPr id="10" name="Rectangle 9"/>
          <p:cNvSpPr/>
          <p:nvPr/>
        </p:nvSpPr>
        <p:spPr>
          <a:xfrm>
            <a:off x="9300502" y="474814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6</a:t>
            </a:r>
            <a:endParaRPr lang="en-US" dirty="0">
              <a:ln w="0"/>
              <a:solidFill>
                <a:schemeClr val="tx1"/>
              </a:solidFill>
              <a:effectLst>
                <a:outerShdw blurRad="38100" dist="19050" dir="2700000" algn="tl" rotWithShape="0">
                  <a:schemeClr val="dk1">
                    <a:alpha val="40000"/>
                  </a:schemeClr>
                </a:outerShdw>
              </a:effectLst>
            </a:endParaRPr>
          </a:p>
        </p:txBody>
      </p:sp>
      <p:sp>
        <p:nvSpPr>
          <p:cNvPr id="11" name="Rectangle 10"/>
          <p:cNvSpPr/>
          <p:nvPr/>
        </p:nvSpPr>
        <p:spPr>
          <a:xfrm>
            <a:off x="9300503" y="4208894"/>
            <a:ext cx="1810026" cy="533074"/>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3</a:t>
            </a:r>
            <a:endParaRPr lang="en-US"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74756652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Depth-First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300502" y="1463335"/>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9198902" y="5876309"/>
            <a:ext cx="2053298" cy="584775"/>
          </a:xfrm>
          <a:prstGeom prst="rect">
            <a:avLst/>
          </a:prstGeom>
        </p:spPr>
        <p:txBody>
          <a:bodyPr wrap="square">
            <a:spAutoFit/>
          </a:bodyPr>
          <a:lstStyle/>
          <a:p>
            <a:r>
              <a:rPr lang="en-US" altLang="en-US" sz="3200" spc="-305" dirty="0" smtClean="0"/>
              <a:t>Frontier Stack</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162496" y="5876309"/>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a:off x="9300502" y="531222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9</a:t>
            </a:r>
            <a:endParaRPr lang="en-US" dirty="0">
              <a:ln w="0"/>
              <a:solidFill>
                <a:schemeClr val="tx1"/>
              </a:solidFill>
              <a:effectLst>
                <a:outerShdw blurRad="38100" dist="19050" dir="2700000" algn="tl" rotWithShape="0">
                  <a:schemeClr val="dk1">
                    <a:alpha val="40000"/>
                  </a:schemeClr>
                </a:outerShdw>
              </a:effectLst>
            </a:endParaRPr>
          </a:p>
        </p:txBody>
      </p:sp>
      <p:sp>
        <p:nvSpPr>
          <p:cNvPr id="10" name="Rectangle 9"/>
          <p:cNvSpPr/>
          <p:nvPr/>
        </p:nvSpPr>
        <p:spPr>
          <a:xfrm>
            <a:off x="9300502" y="474814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6</a:t>
            </a:r>
            <a:endParaRPr lang="en-US" dirty="0">
              <a:ln w="0"/>
              <a:solidFill>
                <a:schemeClr val="tx1"/>
              </a:solidFill>
              <a:effectLst>
                <a:outerShdw blurRad="38100" dist="19050" dir="2700000" algn="tl" rotWithShape="0">
                  <a:schemeClr val="dk1">
                    <a:alpha val="40000"/>
                  </a:schemeClr>
                </a:outerShdw>
              </a:effectLst>
            </a:endParaRPr>
          </a:p>
        </p:txBody>
      </p:sp>
      <p:sp>
        <p:nvSpPr>
          <p:cNvPr id="11" name="Rectangle 10"/>
          <p:cNvSpPr/>
          <p:nvPr/>
        </p:nvSpPr>
        <p:spPr>
          <a:xfrm>
            <a:off x="9300503" y="4208894"/>
            <a:ext cx="1810026" cy="533074"/>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5</a:t>
            </a:r>
            <a:endParaRPr lang="en-US" dirty="0">
              <a:ln w="0"/>
              <a:solidFill>
                <a:schemeClr val="tx1"/>
              </a:solidFill>
              <a:effectLst>
                <a:outerShdw blurRad="38100" dist="19050" dir="2700000" algn="tl" rotWithShape="0">
                  <a:schemeClr val="dk1">
                    <a:alpha val="40000"/>
                  </a:schemeClr>
                </a:outerShdw>
              </a:effectLst>
            </a:endParaRPr>
          </a:p>
        </p:txBody>
      </p:sp>
      <p:sp>
        <p:nvSpPr>
          <p:cNvPr id="12" name="Rectangle 11"/>
          <p:cNvSpPr/>
          <p:nvPr/>
        </p:nvSpPr>
        <p:spPr>
          <a:xfrm>
            <a:off x="9300503" y="3675820"/>
            <a:ext cx="1810026" cy="533074"/>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4</a:t>
            </a:r>
            <a:endParaRPr lang="en-US"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7794788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Depth-First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300502" y="1463335"/>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9198902" y="5876309"/>
            <a:ext cx="2053298" cy="584775"/>
          </a:xfrm>
          <a:prstGeom prst="rect">
            <a:avLst/>
          </a:prstGeom>
        </p:spPr>
        <p:txBody>
          <a:bodyPr wrap="square">
            <a:spAutoFit/>
          </a:bodyPr>
          <a:lstStyle/>
          <a:p>
            <a:r>
              <a:rPr lang="en-US" altLang="en-US" sz="3200" spc="-305" dirty="0" smtClean="0"/>
              <a:t>Frontier Stack</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1120822" y="5876309"/>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a:off x="9300502" y="531222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9</a:t>
            </a:r>
            <a:endParaRPr lang="en-US" dirty="0">
              <a:ln w="0"/>
              <a:solidFill>
                <a:schemeClr val="tx1"/>
              </a:solidFill>
              <a:effectLst>
                <a:outerShdw blurRad="38100" dist="19050" dir="2700000" algn="tl" rotWithShape="0">
                  <a:schemeClr val="dk1">
                    <a:alpha val="40000"/>
                  </a:schemeClr>
                </a:outerShdw>
              </a:effectLst>
            </a:endParaRPr>
          </a:p>
        </p:txBody>
      </p:sp>
      <p:sp>
        <p:nvSpPr>
          <p:cNvPr id="10" name="Rectangle 9"/>
          <p:cNvSpPr/>
          <p:nvPr/>
        </p:nvSpPr>
        <p:spPr>
          <a:xfrm>
            <a:off x="9300502" y="474814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6</a:t>
            </a:r>
            <a:endParaRPr lang="en-US" dirty="0">
              <a:ln w="0"/>
              <a:solidFill>
                <a:schemeClr val="tx1"/>
              </a:solidFill>
              <a:effectLst>
                <a:outerShdw blurRad="38100" dist="19050" dir="2700000" algn="tl" rotWithShape="0">
                  <a:schemeClr val="dk1">
                    <a:alpha val="40000"/>
                  </a:schemeClr>
                </a:outerShdw>
              </a:effectLst>
            </a:endParaRPr>
          </a:p>
        </p:txBody>
      </p:sp>
      <p:sp>
        <p:nvSpPr>
          <p:cNvPr id="11" name="Rectangle 10"/>
          <p:cNvSpPr/>
          <p:nvPr/>
        </p:nvSpPr>
        <p:spPr>
          <a:xfrm>
            <a:off x="9300503" y="4208894"/>
            <a:ext cx="1810026" cy="533074"/>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5</a:t>
            </a:r>
            <a:endParaRPr lang="en-US" dirty="0">
              <a:ln w="0"/>
              <a:solidFill>
                <a:schemeClr val="tx1"/>
              </a:solidFill>
              <a:effectLst>
                <a:outerShdw blurRad="38100" dist="19050" dir="2700000" algn="tl" rotWithShape="0">
                  <a:schemeClr val="dk1">
                    <a:alpha val="40000"/>
                  </a:schemeClr>
                </a:outerShdw>
              </a:effectLst>
            </a:endParaRPr>
          </a:p>
        </p:txBody>
      </p:sp>
      <p:sp>
        <p:nvSpPr>
          <p:cNvPr id="7" name="Flowchart: Summing Junction 6"/>
          <p:cNvSpPr/>
          <p:nvPr/>
        </p:nvSpPr>
        <p:spPr>
          <a:xfrm>
            <a:off x="838200" y="5658595"/>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5002341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Depth-First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300502" y="1463335"/>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9198902" y="5876309"/>
            <a:ext cx="2053298" cy="584775"/>
          </a:xfrm>
          <a:prstGeom prst="rect">
            <a:avLst/>
          </a:prstGeom>
        </p:spPr>
        <p:txBody>
          <a:bodyPr wrap="square">
            <a:spAutoFit/>
          </a:bodyPr>
          <a:lstStyle/>
          <a:p>
            <a:r>
              <a:rPr lang="en-US" altLang="en-US" sz="3200" spc="-305" dirty="0" smtClean="0"/>
              <a:t>Frontier Stack</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2369050" y="4596825"/>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a:off x="9300502" y="531222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9</a:t>
            </a:r>
            <a:endParaRPr lang="en-US" dirty="0">
              <a:ln w="0"/>
              <a:solidFill>
                <a:schemeClr val="tx1"/>
              </a:solidFill>
              <a:effectLst>
                <a:outerShdw blurRad="38100" dist="19050" dir="2700000" algn="tl" rotWithShape="0">
                  <a:schemeClr val="dk1">
                    <a:alpha val="40000"/>
                  </a:schemeClr>
                </a:outerShdw>
              </a:effectLst>
            </a:endParaRPr>
          </a:p>
        </p:txBody>
      </p:sp>
      <p:sp>
        <p:nvSpPr>
          <p:cNvPr id="10" name="Rectangle 9"/>
          <p:cNvSpPr/>
          <p:nvPr/>
        </p:nvSpPr>
        <p:spPr>
          <a:xfrm>
            <a:off x="9300502" y="474814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8</a:t>
            </a:r>
            <a:endParaRPr lang="en-US" dirty="0">
              <a:ln w="0"/>
              <a:solidFill>
                <a:schemeClr val="tx1"/>
              </a:solidFill>
              <a:effectLst>
                <a:outerShdw blurRad="38100" dist="19050" dir="2700000" algn="tl" rotWithShape="0">
                  <a:schemeClr val="dk1">
                    <a:alpha val="40000"/>
                  </a:schemeClr>
                </a:outerShdw>
              </a:effectLst>
            </a:endParaRPr>
          </a:p>
        </p:txBody>
      </p:sp>
      <p:sp>
        <p:nvSpPr>
          <p:cNvPr id="11" name="Rectangle 10"/>
          <p:cNvSpPr/>
          <p:nvPr/>
        </p:nvSpPr>
        <p:spPr>
          <a:xfrm>
            <a:off x="9300503" y="4208894"/>
            <a:ext cx="1810026" cy="533074"/>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7</a:t>
            </a:r>
            <a:endParaRPr lang="en-US" dirty="0">
              <a:ln w="0"/>
              <a:solidFill>
                <a:schemeClr val="tx1"/>
              </a:solidFill>
              <a:effectLst>
                <a:outerShdw blurRad="38100" dist="19050" dir="2700000" algn="tl" rotWithShape="0">
                  <a:schemeClr val="dk1">
                    <a:alpha val="40000"/>
                  </a:schemeClr>
                </a:outerShdw>
              </a:effectLst>
            </a:endParaRPr>
          </a:p>
        </p:txBody>
      </p:sp>
      <p:sp>
        <p:nvSpPr>
          <p:cNvPr id="7" name="Flowchart: Summing Junction 6"/>
          <p:cNvSpPr/>
          <p:nvPr/>
        </p:nvSpPr>
        <p:spPr>
          <a:xfrm>
            <a:off x="1759227" y="5682769"/>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lowchart: Summing Junction 12"/>
          <p:cNvSpPr/>
          <p:nvPr/>
        </p:nvSpPr>
        <p:spPr>
          <a:xfrm>
            <a:off x="863600" y="5675210"/>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lowchart: Summing Junction 13"/>
          <p:cNvSpPr/>
          <p:nvPr/>
        </p:nvSpPr>
        <p:spPr>
          <a:xfrm>
            <a:off x="1290125" y="4457412"/>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0646939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Depth-First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300502" y="1463335"/>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9198902" y="5876309"/>
            <a:ext cx="2053298" cy="584775"/>
          </a:xfrm>
          <a:prstGeom prst="rect">
            <a:avLst/>
          </a:prstGeom>
        </p:spPr>
        <p:txBody>
          <a:bodyPr wrap="square">
            <a:spAutoFit/>
          </a:bodyPr>
          <a:lstStyle/>
          <a:p>
            <a:r>
              <a:rPr lang="en-US" altLang="en-US" sz="3200" spc="-305" dirty="0" smtClean="0"/>
              <a:t>Frontier Stack</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5079970" y="3377098"/>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a:off x="9300502" y="531222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9</a:t>
            </a:r>
            <a:endParaRPr lang="en-US" dirty="0">
              <a:ln w="0"/>
              <a:solidFill>
                <a:schemeClr val="tx1"/>
              </a:solidFill>
              <a:effectLst>
                <a:outerShdw blurRad="38100" dist="19050" dir="2700000" algn="tl" rotWithShape="0">
                  <a:schemeClr val="dk1">
                    <a:alpha val="40000"/>
                  </a:schemeClr>
                </a:outerShdw>
              </a:effectLst>
            </a:endParaRPr>
          </a:p>
        </p:txBody>
      </p:sp>
      <p:sp>
        <p:nvSpPr>
          <p:cNvPr id="7" name="Flowchart: Summing Junction 6"/>
          <p:cNvSpPr/>
          <p:nvPr/>
        </p:nvSpPr>
        <p:spPr>
          <a:xfrm>
            <a:off x="1759227" y="5682769"/>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lowchart: Summing Junction 12"/>
          <p:cNvSpPr/>
          <p:nvPr/>
        </p:nvSpPr>
        <p:spPr>
          <a:xfrm>
            <a:off x="863600" y="5675210"/>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lowchart: Summing Junction 13"/>
          <p:cNvSpPr/>
          <p:nvPr/>
        </p:nvSpPr>
        <p:spPr>
          <a:xfrm>
            <a:off x="3578090" y="5682769"/>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lowchart: Summing Junction 14"/>
          <p:cNvSpPr/>
          <p:nvPr/>
        </p:nvSpPr>
        <p:spPr>
          <a:xfrm>
            <a:off x="2676785" y="5675209"/>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lowchart: Summing Junction 15"/>
          <p:cNvSpPr/>
          <p:nvPr/>
        </p:nvSpPr>
        <p:spPr>
          <a:xfrm>
            <a:off x="1307257" y="4451883"/>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lowchart: Summing Junction 16"/>
          <p:cNvSpPr/>
          <p:nvPr/>
        </p:nvSpPr>
        <p:spPr>
          <a:xfrm>
            <a:off x="3123570" y="4434540"/>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lowchart: Summing Junction 17"/>
          <p:cNvSpPr/>
          <p:nvPr/>
        </p:nvSpPr>
        <p:spPr>
          <a:xfrm>
            <a:off x="2214044" y="3214387"/>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9082966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Depth-First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300502" y="1463335"/>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9198902" y="5876309"/>
            <a:ext cx="2053298" cy="584775"/>
          </a:xfrm>
          <a:prstGeom prst="rect">
            <a:avLst/>
          </a:prstGeom>
        </p:spPr>
        <p:txBody>
          <a:bodyPr wrap="square">
            <a:spAutoFit/>
          </a:bodyPr>
          <a:lstStyle/>
          <a:p>
            <a:r>
              <a:rPr lang="en-US" altLang="en-US" sz="3200" spc="-305" dirty="0" smtClean="0"/>
              <a:t>Frontier Stack</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5079970" y="3377098"/>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a:off x="9300502" y="531222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13</a:t>
            </a:r>
            <a:endParaRPr lang="en-US" dirty="0">
              <a:ln w="0"/>
              <a:solidFill>
                <a:schemeClr val="tx1"/>
              </a:solidFill>
              <a:effectLst>
                <a:outerShdw blurRad="38100" dist="19050" dir="2700000" algn="tl" rotWithShape="0">
                  <a:schemeClr val="dk1">
                    <a:alpha val="40000"/>
                  </a:schemeClr>
                </a:outerShdw>
              </a:effectLst>
            </a:endParaRPr>
          </a:p>
        </p:txBody>
      </p:sp>
      <p:sp>
        <p:nvSpPr>
          <p:cNvPr id="7" name="Flowchart: Summing Junction 6"/>
          <p:cNvSpPr/>
          <p:nvPr/>
        </p:nvSpPr>
        <p:spPr>
          <a:xfrm>
            <a:off x="1759227" y="5682769"/>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lowchart: Summing Junction 12"/>
          <p:cNvSpPr/>
          <p:nvPr/>
        </p:nvSpPr>
        <p:spPr>
          <a:xfrm>
            <a:off x="863600" y="5675210"/>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lowchart: Summing Junction 13"/>
          <p:cNvSpPr/>
          <p:nvPr/>
        </p:nvSpPr>
        <p:spPr>
          <a:xfrm>
            <a:off x="3578090" y="5682769"/>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lowchart: Summing Junction 14"/>
          <p:cNvSpPr/>
          <p:nvPr/>
        </p:nvSpPr>
        <p:spPr>
          <a:xfrm>
            <a:off x="2676785" y="5675209"/>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300502" y="474814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10</a:t>
            </a:r>
            <a:endParaRPr lang="en-US" dirty="0">
              <a:ln w="0"/>
              <a:solidFill>
                <a:schemeClr val="tx1"/>
              </a:solidFill>
              <a:effectLst>
                <a:outerShdw blurRad="38100" dist="19050" dir="2700000" algn="tl" rotWithShape="0">
                  <a:schemeClr val="dk1">
                    <a:alpha val="40000"/>
                  </a:schemeClr>
                </a:outerShdw>
              </a:effectLst>
            </a:endParaRPr>
          </a:p>
        </p:txBody>
      </p:sp>
      <p:sp>
        <p:nvSpPr>
          <p:cNvPr id="17" name="Flowchart: Summing Junction 16"/>
          <p:cNvSpPr/>
          <p:nvPr/>
        </p:nvSpPr>
        <p:spPr>
          <a:xfrm>
            <a:off x="1307257" y="4451883"/>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lowchart: Summing Junction 17"/>
          <p:cNvSpPr/>
          <p:nvPr/>
        </p:nvSpPr>
        <p:spPr>
          <a:xfrm>
            <a:off x="3123570" y="4434540"/>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lowchart: Summing Junction 18"/>
          <p:cNvSpPr/>
          <p:nvPr/>
        </p:nvSpPr>
        <p:spPr>
          <a:xfrm>
            <a:off x="2214044" y="3214387"/>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4124650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Depth-First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300502" y="1463335"/>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9198902" y="5876309"/>
            <a:ext cx="2053298" cy="584775"/>
          </a:xfrm>
          <a:prstGeom prst="rect">
            <a:avLst/>
          </a:prstGeom>
        </p:spPr>
        <p:txBody>
          <a:bodyPr wrap="square">
            <a:spAutoFit/>
          </a:bodyPr>
          <a:lstStyle/>
          <a:p>
            <a:r>
              <a:rPr lang="en-US" altLang="en-US" sz="3200" spc="-305" dirty="0" smtClean="0"/>
              <a:t>Frontier Stack</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5079970" y="3377098"/>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a:off x="9300502" y="531222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13</a:t>
            </a:r>
            <a:endParaRPr lang="en-US" dirty="0">
              <a:ln w="0"/>
              <a:solidFill>
                <a:schemeClr val="tx1"/>
              </a:solidFill>
              <a:effectLst>
                <a:outerShdw blurRad="38100" dist="19050" dir="2700000" algn="tl" rotWithShape="0">
                  <a:schemeClr val="dk1">
                    <a:alpha val="40000"/>
                  </a:schemeClr>
                </a:outerShdw>
              </a:effectLst>
            </a:endParaRPr>
          </a:p>
        </p:txBody>
      </p:sp>
      <p:sp>
        <p:nvSpPr>
          <p:cNvPr id="7" name="Flowchart: Summing Junction 6"/>
          <p:cNvSpPr/>
          <p:nvPr/>
        </p:nvSpPr>
        <p:spPr>
          <a:xfrm>
            <a:off x="1759227" y="5682769"/>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lowchart: Summing Junction 12"/>
          <p:cNvSpPr/>
          <p:nvPr/>
        </p:nvSpPr>
        <p:spPr>
          <a:xfrm>
            <a:off x="863600" y="5675210"/>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lowchart: Summing Junction 13"/>
          <p:cNvSpPr/>
          <p:nvPr/>
        </p:nvSpPr>
        <p:spPr>
          <a:xfrm>
            <a:off x="3578090" y="5682769"/>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lowchart: Summing Junction 14"/>
          <p:cNvSpPr/>
          <p:nvPr/>
        </p:nvSpPr>
        <p:spPr>
          <a:xfrm>
            <a:off x="2676785" y="5675209"/>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300502" y="474814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10</a:t>
            </a:r>
            <a:endParaRPr lang="en-US" dirty="0">
              <a:ln w="0"/>
              <a:solidFill>
                <a:schemeClr val="tx1"/>
              </a:solidFill>
              <a:effectLst>
                <a:outerShdw blurRad="38100" dist="19050" dir="2700000" algn="tl" rotWithShape="0">
                  <a:schemeClr val="dk1">
                    <a:alpha val="40000"/>
                  </a:schemeClr>
                </a:outerShdw>
              </a:effectLst>
            </a:endParaRPr>
          </a:p>
        </p:txBody>
      </p:sp>
      <p:sp>
        <p:nvSpPr>
          <p:cNvPr id="17" name="Flowchart: Summing Junction 16"/>
          <p:cNvSpPr/>
          <p:nvPr/>
        </p:nvSpPr>
        <p:spPr>
          <a:xfrm>
            <a:off x="1307257" y="4451883"/>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lowchart: Summing Junction 17"/>
          <p:cNvSpPr/>
          <p:nvPr/>
        </p:nvSpPr>
        <p:spPr>
          <a:xfrm>
            <a:off x="3123570" y="4434540"/>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lowchart: Summing Junction 18"/>
          <p:cNvSpPr/>
          <p:nvPr/>
        </p:nvSpPr>
        <p:spPr>
          <a:xfrm>
            <a:off x="2214044" y="3214387"/>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7534186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Depth-First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300502" y="1463335"/>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9198902" y="5876309"/>
            <a:ext cx="2053298" cy="584775"/>
          </a:xfrm>
          <a:prstGeom prst="rect">
            <a:avLst/>
          </a:prstGeom>
        </p:spPr>
        <p:txBody>
          <a:bodyPr wrap="square">
            <a:spAutoFit/>
          </a:bodyPr>
          <a:lstStyle/>
          <a:p>
            <a:r>
              <a:rPr lang="en-US" altLang="en-US" sz="3200" spc="-305" dirty="0" smtClean="0"/>
              <a:t>Frontier Stack</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4286741" y="4603006"/>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a:off x="9300502" y="531222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13</a:t>
            </a:r>
            <a:endParaRPr lang="en-US" dirty="0">
              <a:ln w="0"/>
              <a:solidFill>
                <a:schemeClr val="tx1"/>
              </a:solidFill>
              <a:effectLst>
                <a:outerShdw blurRad="38100" dist="19050" dir="2700000" algn="tl" rotWithShape="0">
                  <a:schemeClr val="dk1">
                    <a:alpha val="40000"/>
                  </a:schemeClr>
                </a:outerShdw>
              </a:effectLst>
            </a:endParaRPr>
          </a:p>
        </p:txBody>
      </p:sp>
      <p:sp>
        <p:nvSpPr>
          <p:cNvPr id="7" name="Flowchart: Summing Junction 6"/>
          <p:cNvSpPr/>
          <p:nvPr/>
        </p:nvSpPr>
        <p:spPr>
          <a:xfrm>
            <a:off x="1759227" y="5682769"/>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lowchart: Summing Junction 12"/>
          <p:cNvSpPr/>
          <p:nvPr/>
        </p:nvSpPr>
        <p:spPr>
          <a:xfrm>
            <a:off x="863600" y="5675210"/>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lowchart: Summing Junction 13"/>
          <p:cNvSpPr/>
          <p:nvPr/>
        </p:nvSpPr>
        <p:spPr>
          <a:xfrm>
            <a:off x="3578090" y="5682769"/>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lowchart: Summing Junction 14"/>
          <p:cNvSpPr/>
          <p:nvPr/>
        </p:nvSpPr>
        <p:spPr>
          <a:xfrm>
            <a:off x="2676785" y="5675209"/>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300502" y="474814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12</a:t>
            </a:r>
            <a:endParaRPr lang="en-US" dirty="0">
              <a:ln w="0"/>
              <a:solidFill>
                <a:schemeClr val="tx1"/>
              </a:solidFill>
              <a:effectLst>
                <a:outerShdw blurRad="38100" dist="19050" dir="2700000" algn="tl" rotWithShape="0">
                  <a:schemeClr val="dk1">
                    <a:alpha val="40000"/>
                  </a:schemeClr>
                </a:outerShdw>
              </a:effectLst>
            </a:endParaRPr>
          </a:p>
        </p:txBody>
      </p:sp>
      <p:sp>
        <p:nvSpPr>
          <p:cNvPr id="17" name="Flowchart: Summing Junction 16"/>
          <p:cNvSpPr/>
          <p:nvPr/>
        </p:nvSpPr>
        <p:spPr>
          <a:xfrm>
            <a:off x="1307257" y="4451883"/>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lowchart: Summing Junction 17"/>
          <p:cNvSpPr/>
          <p:nvPr/>
        </p:nvSpPr>
        <p:spPr>
          <a:xfrm>
            <a:off x="3123570" y="4434540"/>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lowchart: Summing Junction 18"/>
          <p:cNvSpPr/>
          <p:nvPr/>
        </p:nvSpPr>
        <p:spPr>
          <a:xfrm>
            <a:off x="2214044" y="3214387"/>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p:nvSpPr>
        <p:spPr>
          <a:xfrm>
            <a:off x="9300502" y="4201386"/>
            <a:ext cx="1813497" cy="540582"/>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11</a:t>
            </a:r>
            <a:endParaRPr lang="en-US"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66584166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Depth-First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300502" y="1463335"/>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9198902" y="5876309"/>
            <a:ext cx="2053298" cy="584775"/>
          </a:xfrm>
          <a:prstGeom prst="rect">
            <a:avLst/>
          </a:prstGeom>
        </p:spPr>
        <p:txBody>
          <a:bodyPr wrap="square">
            <a:spAutoFit/>
          </a:bodyPr>
          <a:lstStyle/>
          <a:p>
            <a:r>
              <a:rPr lang="en-US" altLang="en-US" sz="3200" spc="-305" dirty="0" smtClean="0"/>
              <a:t>Frontier Stack</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4832634" y="5876309"/>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a:off x="9300502" y="531222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13</a:t>
            </a:r>
            <a:endParaRPr lang="en-US" dirty="0">
              <a:ln w="0"/>
              <a:solidFill>
                <a:schemeClr val="tx1"/>
              </a:solidFill>
              <a:effectLst>
                <a:outerShdw blurRad="38100" dist="19050" dir="2700000" algn="tl" rotWithShape="0">
                  <a:schemeClr val="dk1">
                    <a:alpha val="40000"/>
                  </a:schemeClr>
                </a:outerShdw>
              </a:effectLst>
            </a:endParaRPr>
          </a:p>
        </p:txBody>
      </p:sp>
      <p:sp>
        <p:nvSpPr>
          <p:cNvPr id="7" name="Flowchart: Summing Junction 6"/>
          <p:cNvSpPr/>
          <p:nvPr/>
        </p:nvSpPr>
        <p:spPr>
          <a:xfrm>
            <a:off x="1759227" y="5682769"/>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lowchart: Summing Junction 12"/>
          <p:cNvSpPr/>
          <p:nvPr/>
        </p:nvSpPr>
        <p:spPr>
          <a:xfrm>
            <a:off x="863600" y="5675210"/>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lowchart: Summing Junction 13"/>
          <p:cNvSpPr/>
          <p:nvPr/>
        </p:nvSpPr>
        <p:spPr>
          <a:xfrm>
            <a:off x="3578090" y="5682769"/>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lowchart: Summing Junction 14"/>
          <p:cNvSpPr/>
          <p:nvPr/>
        </p:nvSpPr>
        <p:spPr>
          <a:xfrm>
            <a:off x="2676785" y="5675209"/>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300502" y="474814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12</a:t>
            </a:r>
            <a:endParaRPr lang="en-US" dirty="0">
              <a:ln w="0"/>
              <a:solidFill>
                <a:schemeClr val="tx1"/>
              </a:solidFill>
              <a:effectLst>
                <a:outerShdw blurRad="38100" dist="19050" dir="2700000" algn="tl" rotWithShape="0">
                  <a:schemeClr val="dk1">
                    <a:alpha val="40000"/>
                  </a:schemeClr>
                </a:outerShdw>
              </a:effectLst>
            </a:endParaRPr>
          </a:p>
        </p:txBody>
      </p:sp>
      <p:sp>
        <p:nvSpPr>
          <p:cNvPr id="17" name="Flowchart: Summing Junction 16"/>
          <p:cNvSpPr/>
          <p:nvPr/>
        </p:nvSpPr>
        <p:spPr>
          <a:xfrm>
            <a:off x="1307257" y="4451883"/>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lowchart: Summing Junction 17"/>
          <p:cNvSpPr/>
          <p:nvPr/>
        </p:nvSpPr>
        <p:spPr>
          <a:xfrm>
            <a:off x="3123570" y="4434540"/>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lowchart: Summing Junction 18"/>
          <p:cNvSpPr/>
          <p:nvPr/>
        </p:nvSpPr>
        <p:spPr>
          <a:xfrm>
            <a:off x="2214044" y="3214387"/>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lowchart: Summing Junction 20"/>
          <p:cNvSpPr/>
          <p:nvPr/>
        </p:nvSpPr>
        <p:spPr>
          <a:xfrm>
            <a:off x="4489338" y="5675208"/>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4" name="Picture 2" descr="Partnerships for the goals"/>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7434789" y="2904932"/>
            <a:ext cx="1944774" cy="19447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5714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fade">
                                      <p:cBhvr>
                                        <p:cTn id="7" dur="5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Exercise</a:t>
            </a:r>
            <a:endParaRPr lang="en-US" dirty="0"/>
          </a:p>
        </p:txBody>
      </p:sp>
      <p:sp>
        <p:nvSpPr>
          <p:cNvPr id="3" name="Content Placeholder 2"/>
          <p:cNvSpPr>
            <a:spLocks noGrp="1"/>
          </p:cNvSpPr>
          <p:nvPr>
            <p:ph idx="1"/>
          </p:nvPr>
        </p:nvSpPr>
        <p:spPr>
          <a:xfrm>
            <a:off x="838200" y="1825625"/>
            <a:ext cx="10515600" cy="2136775"/>
          </a:xfrm>
        </p:spPr>
        <p:txBody>
          <a:bodyPr/>
          <a:lstStyle/>
          <a:p>
            <a:pPr marL="0" indent="0">
              <a:buNone/>
            </a:pPr>
            <a:r>
              <a:rPr lang="en-US" dirty="0" smtClean="0"/>
              <a:t>Can you use the DFS to solve the Color Walk Game.</a:t>
            </a:r>
          </a:p>
          <a:p>
            <a:pPr marL="0" indent="0">
              <a:buNone/>
            </a:pPr>
            <a:r>
              <a:rPr lang="en-US" dirty="0" smtClean="0">
                <a:hlinkClick r:id="rId2"/>
              </a:rPr>
              <a:t>https</a:t>
            </a:r>
            <a:r>
              <a:rPr lang="en-US" dirty="0">
                <a:hlinkClick r:id="rId2"/>
              </a:rPr>
              <a:t>://</a:t>
            </a:r>
            <a:r>
              <a:rPr lang="en-US" dirty="0" smtClean="0">
                <a:hlinkClick r:id="rId2"/>
              </a:rPr>
              <a:t>jenniferdewalt.com/color_walk/game</a:t>
            </a:r>
            <a:endParaRPr lang="en-US" dirty="0" smtClean="0"/>
          </a:p>
          <a:p>
            <a:pPr marL="0" indent="0">
              <a:buNone/>
            </a:pPr>
            <a:endParaRPr lang="en-US" dirty="0"/>
          </a:p>
        </p:txBody>
      </p:sp>
      <p:pic>
        <p:nvPicPr>
          <p:cNvPr id="19458" name="Picture 2" descr="Lucid Mesh: Explore Simple Game Algorithms with Color Walk: Part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49057" y="3018971"/>
            <a:ext cx="4732729" cy="38390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688466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Depth-First Strategy</a:t>
            </a:r>
            <a:endParaRPr lang="en-US" dirty="0"/>
          </a:p>
        </p:txBody>
      </p:sp>
      <p:sp>
        <p:nvSpPr>
          <p:cNvPr id="10" name="Content Placeholder 9"/>
          <p:cNvSpPr>
            <a:spLocks noGrp="1"/>
          </p:cNvSpPr>
          <p:nvPr>
            <p:ph idx="1"/>
          </p:nvPr>
        </p:nvSpPr>
        <p:spPr>
          <a:xfrm>
            <a:off x="838200" y="1564368"/>
            <a:ext cx="11049000" cy="4351338"/>
          </a:xfrm>
        </p:spPr>
        <p:txBody>
          <a:bodyPr>
            <a:noAutofit/>
          </a:bodyPr>
          <a:lstStyle/>
          <a:p>
            <a:pPr marL="0" indent="0">
              <a:buNone/>
            </a:pPr>
            <a:r>
              <a:rPr lang="en-US" sz="2400" dirty="0">
                <a:latin typeface="Arial" panose="020B0604020202020204" pitchFamily="34" charset="0"/>
                <a:cs typeface="Arial" panose="020B0604020202020204" pitchFamily="34" charset="0"/>
              </a:rPr>
              <a:t>DFS(G, u)</a:t>
            </a:r>
          </a:p>
          <a:p>
            <a:pPr marL="0" indent="0">
              <a:buNone/>
            </a:pP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u.visited</a:t>
            </a:r>
            <a:r>
              <a:rPr lang="en-US" sz="2400" dirty="0">
                <a:latin typeface="Arial" panose="020B0604020202020204" pitchFamily="34" charset="0"/>
                <a:cs typeface="Arial" panose="020B0604020202020204" pitchFamily="34" charset="0"/>
              </a:rPr>
              <a:t> = true</a:t>
            </a:r>
          </a:p>
          <a:p>
            <a:pPr marL="0" indent="0">
              <a:buNone/>
            </a:pPr>
            <a:r>
              <a:rPr lang="en-US" sz="2400" dirty="0">
                <a:latin typeface="Arial" panose="020B0604020202020204" pitchFamily="34" charset="0"/>
                <a:cs typeface="Arial" panose="020B0604020202020204" pitchFamily="34" charset="0"/>
              </a:rPr>
              <a:t>    for each v ∈ </a:t>
            </a:r>
            <a:r>
              <a:rPr lang="en-US" sz="2400" dirty="0" err="1">
                <a:latin typeface="Arial" panose="020B0604020202020204" pitchFamily="34" charset="0"/>
                <a:cs typeface="Arial" panose="020B0604020202020204" pitchFamily="34" charset="0"/>
              </a:rPr>
              <a:t>G.Adj</a:t>
            </a:r>
            <a:r>
              <a:rPr lang="en-US" sz="2400" dirty="0">
                <a:latin typeface="Arial" panose="020B0604020202020204" pitchFamily="34" charset="0"/>
                <a:cs typeface="Arial" panose="020B0604020202020204" pitchFamily="34" charset="0"/>
              </a:rPr>
              <a:t>[u]</a:t>
            </a:r>
          </a:p>
          <a:p>
            <a:pPr marL="0" indent="0">
              <a:buNone/>
            </a:pPr>
            <a:r>
              <a:rPr lang="en-US" sz="2400" dirty="0">
                <a:latin typeface="Arial" panose="020B0604020202020204" pitchFamily="34" charset="0"/>
                <a:cs typeface="Arial" panose="020B0604020202020204" pitchFamily="34" charset="0"/>
              </a:rPr>
              <a:t>        if </a:t>
            </a:r>
            <a:r>
              <a:rPr lang="en-US" sz="2400" dirty="0" err="1">
                <a:latin typeface="Arial" panose="020B0604020202020204" pitchFamily="34" charset="0"/>
                <a:cs typeface="Arial" panose="020B0604020202020204" pitchFamily="34" charset="0"/>
              </a:rPr>
              <a:t>v.visited</a:t>
            </a:r>
            <a:r>
              <a:rPr lang="en-US" sz="2400" dirty="0">
                <a:latin typeface="Arial" panose="020B0604020202020204" pitchFamily="34" charset="0"/>
                <a:cs typeface="Arial" panose="020B0604020202020204" pitchFamily="34" charset="0"/>
              </a:rPr>
              <a:t> == false</a:t>
            </a:r>
          </a:p>
          <a:p>
            <a:pPr marL="0" indent="0">
              <a:buNone/>
            </a:pPr>
            <a:r>
              <a:rPr lang="en-US" sz="2400" dirty="0">
                <a:latin typeface="Arial" panose="020B0604020202020204" pitchFamily="34" charset="0"/>
                <a:cs typeface="Arial" panose="020B0604020202020204" pitchFamily="34" charset="0"/>
              </a:rPr>
              <a:t>            DFS(</a:t>
            </a:r>
            <a:r>
              <a:rPr lang="en-US" sz="2400" dirty="0" err="1">
                <a:latin typeface="Arial" panose="020B0604020202020204" pitchFamily="34" charset="0"/>
                <a:cs typeface="Arial" panose="020B0604020202020204" pitchFamily="34" charset="0"/>
              </a:rPr>
              <a:t>G,v</a:t>
            </a:r>
            <a:r>
              <a:rPr lang="en-US" sz="2400" dirty="0" smtClean="0">
                <a:latin typeface="Arial" panose="020B0604020202020204" pitchFamily="34" charset="0"/>
                <a:cs typeface="Arial" panose="020B0604020202020204" pitchFamily="34" charset="0"/>
              </a:rPr>
              <a:t>)</a:t>
            </a:r>
          </a:p>
          <a:p>
            <a:pPr marL="0" indent="0">
              <a:buNone/>
            </a:pPr>
            <a:endParaRPr lang="en-US" sz="2400" dirty="0">
              <a:latin typeface="Arial" panose="020B0604020202020204" pitchFamily="34" charset="0"/>
              <a:cs typeface="Arial" panose="020B0604020202020204" pitchFamily="34" charset="0"/>
            </a:endParaRPr>
          </a:p>
          <a:p>
            <a:pPr marL="0" indent="0">
              <a:buNone/>
            </a:pPr>
            <a:r>
              <a:rPr lang="en-US" sz="2400" dirty="0">
                <a:latin typeface="Arial" panose="020B0604020202020204" pitchFamily="34" charset="0"/>
                <a:cs typeface="Arial" panose="020B0604020202020204" pitchFamily="34" charset="0"/>
              </a:rPr>
              <a:t>  </a:t>
            </a:r>
            <a:r>
              <a:rPr lang="en-US" sz="2400" dirty="0" err="1" smtClean="0">
                <a:latin typeface="Arial" panose="020B0604020202020204" pitchFamily="34" charset="0"/>
                <a:cs typeface="Arial" panose="020B0604020202020204" pitchFamily="34" charset="0"/>
              </a:rPr>
              <a:t>init</a:t>
            </a:r>
            <a:r>
              <a:rPr lang="en-US" sz="2400" dirty="0">
                <a:latin typeface="Arial" panose="020B0604020202020204" pitchFamily="34" charset="0"/>
                <a:cs typeface="Arial" panose="020B0604020202020204" pitchFamily="34" charset="0"/>
              </a:rPr>
              <a:t>() {</a:t>
            </a:r>
          </a:p>
          <a:p>
            <a:pPr marL="0" indent="0">
              <a:buNone/>
            </a:pPr>
            <a:r>
              <a:rPr lang="en-US" sz="2400" dirty="0">
                <a:latin typeface="Arial" panose="020B0604020202020204" pitchFamily="34" charset="0"/>
                <a:cs typeface="Arial" panose="020B0604020202020204" pitchFamily="34" charset="0"/>
              </a:rPr>
              <a:t>    For each u ∈ G</a:t>
            </a:r>
          </a:p>
          <a:p>
            <a:pPr marL="0" indent="0">
              <a:buNone/>
            </a:pP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u.visited</a:t>
            </a:r>
            <a:r>
              <a:rPr lang="en-US" sz="2400" dirty="0">
                <a:latin typeface="Arial" panose="020B0604020202020204" pitchFamily="34" charset="0"/>
                <a:cs typeface="Arial" panose="020B0604020202020204" pitchFamily="34" charset="0"/>
              </a:rPr>
              <a:t> = false</a:t>
            </a:r>
          </a:p>
          <a:p>
            <a:pPr marL="0" indent="0">
              <a:buNone/>
            </a:pPr>
            <a:r>
              <a:rPr lang="en-US" sz="2400" dirty="0">
                <a:latin typeface="Arial" panose="020B0604020202020204" pitchFamily="34" charset="0"/>
                <a:cs typeface="Arial" panose="020B0604020202020204" pitchFamily="34" charset="0"/>
              </a:rPr>
              <a:t>     For each u ∈ G</a:t>
            </a:r>
          </a:p>
          <a:p>
            <a:pPr marL="0" indent="0">
              <a:buNone/>
            </a:pPr>
            <a:r>
              <a:rPr lang="en-US" sz="2400" dirty="0">
                <a:latin typeface="Arial" panose="020B0604020202020204" pitchFamily="34" charset="0"/>
                <a:cs typeface="Arial" panose="020B0604020202020204" pitchFamily="34" charset="0"/>
              </a:rPr>
              <a:t>       DFS(G, u</a:t>
            </a:r>
            <a:r>
              <a:rPr lang="en-US" sz="2400" dirty="0" smtClean="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1072493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Depth-First Strategy</a:t>
            </a:r>
            <a:endParaRPr lang="en-US" dirty="0"/>
          </a:p>
        </p:txBody>
      </p:sp>
      <p:sp>
        <p:nvSpPr>
          <p:cNvPr id="10" name="Content Placeholder 9"/>
          <p:cNvSpPr>
            <a:spLocks noGrp="1"/>
          </p:cNvSpPr>
          <p:nvPr>
            <p:ph idx="1"/>
          </p:nvPr>
        </p:nvSpPr>
        <p:spPr>
          <a:xfrm>
            <a:off x="838200" y="1825624"/>
            <a:ext cx="10515600" cy="4853471"/>
          </a:xfrm>
        </p:spPr>
        <p:txBody>
          <a:bodyPr>
            <a:normAutofit fontScale="85000" lnSpcReduction="20000"/>
          </a:bodyPr>
          <a:lstStyle/>
          <a:p>
            <a:r>
              <a:rPr lang="en-US" b="1" dirty="0"/>
              <a:t>Time Complexity:</a:t>
            </a:r>
            <a:r>
              <a:rPr lang="en-US" dirty="0"/>
              <a:t> Time complexity of DFS will be equivalent to the node traversed by the algorithm</a:t>
            </a:r>
            <a:r>
              <a:rPr lang="en-US" dirty="0" smtClean="0"/>
              <a:t>. </a:t>
            </a:r>
            <a:r>
              <a:rPr lang="en-US" dirty="0"/>
              <a:t>It is given by</a:t>
            </a:r>
            <a:r>
              <a:rPr lang="en-US" dirty="0" smtClean="0"/>
              <a:t>:</a:t>
            </a:r>
          </a:p>
          <a:p>
            <a:endParaRPr lang="en-US" dirty="0"/>
          </a:p>
          <a:p>
            <a:pPr marL="0" indent="0">
              <a:buNone/>
            </a:pPr>
            <a:r>
              <a:rPr lang="en-US" b="1" dirty="0" smtClean="0"/>
              <a:t>	T(n</a:t>
            </a:r>
            <a:r>
              <a:rPr lang="en-US" b="1" dirty="0"/>
              <a:t>)= 1+ n</a:t>
            </a:r>
            <a:r>
              <a:rPr lang="en-US" b="1" baseline="30000" dirty="0"/>
              <a:t>2</a:t>
            </a:r>
            <a:r>
              <a:rPr lang="en-US" b="1" dirty="0"/>
              <a:t>+ n</a:t>
            </a:r>
            <a:r>
              <a:rPr lang="en-US" b="1" baseline="30000" dirty="0"/>
              <a:t>3</a:t>
            </a:r>
            <a:r>
              <a:rPr lang="en-US" b="1" dirty="0"/>
              <a:t> +.........+ n</a:t>
            </a:r>
            <a:r>
              <a:rPr lang="en-US" b="1" baseline="30000" dirty="0"/>
              <a:t>m</a:t>
            </a:r>
            <a:r>
              <a:rPr lang="en-US" b="1" dirty="0"/>
              <a:t>=O(n</a:t>
            </a:r>
            <a:r>
              <a:rPr lang="en-US" b="1" baseline="30000" dirty="0"/>
              <a:t>m</a:t>
            </a:r>
            <a:r>
              <a:rPr lang="en-US" b="1" dirty="0"/>
              <a:t>)</a:t>
            </a:r>
            <a:endParaRPr lang="en-US" dirty="0"/>
          </a:p>
          <a:p>
            <a:endParaRPr lang="en-US" b="1" dirty="0" smtClean="0"/>
          </a:p>
          <a:p>
            <a:pPr marL="0" indent="0">
              <a:buNone/>
            </a:pPr>
            <a:r>
              <a:rPr lang="en-US" b="1" dirty="0" smtClean="0"/>
              <a:t>m</a:t>
            </a:r>
            <a:r>
              <a:rPr lang="en-US" b="1" dirty="0"/>
              <a:t>= maximum depth of any </a:t>
            </a:r>
            <a:r>
              <a:rPr lang="en-US" b="1" dirty="0" smtClean="0"/>
              <a:t>node </a:t>
            </a:r>
            <a:r>
              <a:rPr lang="en-AE" b="1" dirty="0" smtClean="0">
                <a:sym typeface="Wingdings" panose="05000000000000000000" pitchFamily="2" charset="2"/>
              </a:rPr>
              <a:t></a:t>
            </a:r>
            <a:r>
              <a:rPr lang="en-US" dirty="0" smtClean="0"/>
              <a:t> </a:t>
            </a:r>
            <a:r>
              <a:rPr lang="en-US" dirty="0"/>
              <a:t>this can be much larger than d </a:t>
            </a:r>
            <a:r>
              <a:rPr lang="en-US" dirty="0" smtClean="0"/>
              <a:t>(lowest </a:t>
            </a:r>
            <a:r>
              <a:rPr lang="en-US" dirty="0"/>
              <a:t>solution depth</a:t>
            </a:r>
            <a:r>
              <a:rPr lang="en-US" dirty="0" smtClean="0"/>
              <a:t>)</a:t>
            </a:r>
          </a:p>
          <a:p>
            <a:endParaRPr lang="en-US" dirty="0"/>
          </a:p>
          <a:p>
            <a:r>
              <a:rPr lang="en-US" b="1" dirty="0"/>
              <a:t>Space Complexity:</a:t>
            </a:r>
            <a:r>
              <a:rPr lang="en-US" dirty="0"/>
              <a:t> DFS algorithm needs to store only single path from the root node, hence space complexity of DFS is equivalent to the size of the fringe set, which is </a:t>
            </a:r>
            <a:r>
              <a:rPr lang="en-US" b="1" dirty="0"/>
              <a:t>O(</a:t>
            </a:r>
            <a:r>
              <a:rPr lang="en-US" b="1" dirty="0" err="1"/>
              <a:t>bm</a:t>
            </a:r>
            <a:r>
              <a:rPr lang="en-US" b="1" dirty="0" smtClean="0"/>
              <a:t>)</a:t>
            </a:r>
            <a:r>
              <a:rPr lang="en-US" dirty="0" smtClean="0"/>
              <a:t>.</a:t>
            </a:r>
          </a:p>
          <a:p>
            <a:pPr marL="0" indent="0">
              <a:buNone/>
            </a:pPr>
            <a:endParaRPr lang="en-US" b="1" i="1" dirty="0"/>
          </a:p>
          <a:p>
            <a:pPr marL="0" indent="0">
              <a:buNone/>
            </a:pPr>
            <a:r>
              <a:rPr lang="en-US" b="1" i="1" dirty="0" smtClean="0"/>
              <a:t>b=</a:t>
            </a:r>
            <a:r>
              <a:rPr lang="en-US" dirty="0" smtClean="0"/>
              <a:t> </a:t>
            </a:r>
            <a:r>
              <a:rPr lang="en-US" b="1" dirty="0" smtClean="0"/>
              <a:t>the </a:t>
            </a:r>
            <a:r>
              <a:rPr lang="en-US" b="1" dirty="0"/>
              <a:t>branching </a:t>
            </a:r>
            <a:r>
              <a:rPr lang="en-US" b="1" dirty="0" smtClean="0"/>
              <a:t>factor</a:t>
            </a:r>
          </a:p>
        </p:txBody>
      </p:sp>
    </p:spTree>
    <p:extLst>
      <p:ext uri="{BB962C8B-B14F-4D97-AF65-F5344CB8AC3E}">
        <p14:creationId xmlns:p14="http://schemas.microsoft.com/office/powerpoint/2010/main" val="324680720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rot="16200000">
            <a:off x="8110725" y="48281"/>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8632844" y="3154259"/>
            <a:ext cx="2456069" cy="584775"/>
          </a:xfrm>
          <a:prstGeom prst="rect">
            <a:avLst/>
          </a:prstGeom>
        </p:spPr>
        <p:txBody>
          <a:bodyPr wrap="square">
            <a:spAutoFit/>
          </a:bodyPr>
          <a:lstStyle/>
          <a:p>
            <a:r>
              <a:rPr lang="en-US" altLang="en-US" sz="3200" spc="-305" dirty="0" smtClean="0"/>
              <a:t>Frontier Queue</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3227774" y="2204069"/>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rot="16200000">
            <a:off x="6186276" y="1972727"/>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a:t>
            </a:r>
            <a:endParaRPr lang="en-US"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09946229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rot="16200000">
            <a:off x="8110725" y="48281"/>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8632844" y="3154259"/>
            <a:ext cx="2456069" cy="584775"/>
          </a:xfrm>
          <a:prstGeom prst="rect">
            <a:avLst/>
          </a:prstGeom>
        </p:spPr>
        <p:txBody>
          <a:bodyPr wrap="square">
            <a:spAutoFit/>
          </a:bodyPr>
          <a:lstStyle/>
          <a:p>
            <a:r>
              <a:rPr lang="en-US" altLang="en-US" sz="3200" spc="-305" dirty="0" smtClean="0"/>
              <a:t>Frontier Queue</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1486059" y="3301503"/>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rot="16200000">
            <a:off x="6186276" y="1972727"/>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2</a:t>
            </a:r>
            <a:endParaRPr lang="en-US" dirty="0">
              <a:ln w="0"/>
              <a:solidFill>
                <a:schemeClr val="tx1"/>
              </a:solidFill>
              <a:effectLst>
                <a:outerShdw blurRad="38100" dist="19050" dir="2700000" algn="tl" rotWithShape="0">
                  <a:schemeClr val="dk1">
                    <a:alpha val="40000"/>
                  </a:schemeClr>
                </a:outerShdw>
              </a:effectLst>
            </a:endParaRPr>
          </a:p>
        </p:txBody>
      </p:sp>
      <p:sp>
        <p:nvSpPr>
          <p:cNvPr id="10" name="Rectangle 9"/>
          <p:cNvSpPr/>
          <p:nvPr/>
        </p:nvSpPr>
        <p:spPr>
          <a:xfrm rot="16200000">
            <a:off x="6748330" y="1972726"/>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9</a:t>
            </a:r>
            <a:endParaRPr lang="en-US"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81323123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rot="16200000">
            <a:off x="8110725" y="48281"/>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8632844" y="3154259"/>
            <a:ext cx="2456069" cy="584775"/>
          </a:xfrm>
          <a:prstGeom prst="rect">
            <a:avLst/>
          </a:prstGeom>
        </p:spPr>
        <p:txBody>
          <a:bodyPr wrap="square">
            <a:spAutoFit/>
          </a:bodyPr>
          <a:lstStyle/>
          <a:p>
            <a:r>
              <a:rPr lang="en-US" altLang="en-US" sz="3200" spc="-305" dirty="0" smtClean="0"/>
              <a:t>Frontier Queue</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673259" y="4593274"/>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rot="16200000">
            <a:off x="6186276" y="1972727"/>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9</a:t>
            </a:r>
            <a:endParaRPr lang="en-US" dirty="0">
              <a:ln w="0"/>
              <a:solidFill>
                <a:schemeClr val="tx1"/>
              </a:solidFill>
              <a:effectLst>
                <a:outerShdw blurRad="38100" dist="19050" dir="2700000" algn="tl" rotWithShape="0">
                  <a:schemeClr val="dk1">
                    <a:alpha val="40000"/>
                  </a:schemeClr>
                </a:outerShdw>
              </a:effectLst>
            </a:endParaRPr>
          </a:p>
        </p:txBody>
      </p:sp>
      <p:sp>
        <p:nvSpPr>
          <p:cNvPr id="10" name="Rectangle 9"/>
          <p:cNvSpPr/>
          <p:nvPr/>
        </p:nvSpPr>
        <p:spPr>
          <a:xfrm rot="16200000">
            <a:off x="6748330" y="1972726"/>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3</a:t>
            </a:r>
            <a:endParaRPr lang="en-US" dirty="0">
              <a:ln w="0"/>
              <a:solidFill>
                <a:schemeClr val="tx1"/>
              </a:solidFill>
              <a:effectLst>
                <a:outerShdw blurRad="38100" dist="19050" dir="2700000" algn="tl" rotWithShape="0">
                  <a:schemeClr val="dk1">
                    <a:alpha val="40000"/>
                  </a:schemeClr>
                </a:outerShdw>
              </a:effectLst>
            </a:endParaRPr>
          </a:p>
        </p:txBody>
      </p:sp>
      <p:sp>
        <p:nvSpPr>
          <p:cNvPr id="11" name="Rectangle 10"/>
          <p:cNvSpPr/>
          <p:nvPr/>
        </p:nvSpPr>
        <p:spPr>
          <a:xfrm rot="16200000">
            <a:off x="7310383" y="1972726"/>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6</a:t>
            </a:r>
            <a:endParaRPr lang="en-US"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7065756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rot="16200000">
            <a:off x="8110725" y="48281"/>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8632844" y="3154259"/>
            <a:ext cx="2456069" cy="584775"/>
          </a:xfrm>
          <a:prstGeom prst="rect">
            <a:avLst/>
          </a:prstGeom>
        </p:spPr>
        <p:txBody>
          <a:bodyPr wrap="square">
            <a:spAutoFit/>
          </a:bodyPr>
          <a:lstStyle/>
          <a:p>
            <a:r>
              <a:rPr lang="en-US" altLang="en-US" sz="3200" spc="-305" dirty="0" smtClean="0"/>
              <a:t>Frontier Queue</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5146385" y="3301503"/>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rot="16200000">
            <a:off x="6186276" y="1972727"/>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3</a:t>
            </a:r>
            <a:endParaRPr lang="en-US" dirty="0">
              <a:ln w="0"/>
              <a:solidFill>
                <a:schemeClr val="tx1"/>
              </a:solidFill>
              <a:effectLst>
                <a:outerShdw blurRad="38100" dist="19050" dir="2700000" algn="tl" rotWithShape="0">
                  <a:schemeClr val="dk1">
                    <a:alpha val="40000"/>
                  </a:schemeClr>
                </a:outerShdw>
              </a:effectLst>
            </a:endParaRPr>
          </a:p>
        </p:txBody>
      </p:sp>
      <p:sp>
        <p:nvSpPr>
          <p:cNvPr id="10" name="Rectangle 9"/>
          <p:cNvSpPr/>
          <p:nvPr/>
        </p:nvSpPr>
        <p:spPr>
          <a:xfrm rot="16200000">
            <a:off x="6748330" y="1972726"/>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6</a:t>
            </a:r>
            <a:endParaRPr lang="en-US" dirty="0">
              <a:ln w="0"/>
              <a:solidFill>
                <a:schemeClr val="tx1"/>
              </a:solidFill>
              <a:effectLst>
                <a:outerShdw blurRad="38100" dist="19050" dir="2700000" algn="tl" rotWithShape="0">
                  <a:schemeClr val="dk1">
                    <a:alpha val="40000"/>
                  </a:schemeClr>
                </a:outerShdw>
              </a:effectLst>
            </a:endParaRPr>
          </a:p>
        </p:txBody>
      </p:sp>
      <p:sp>
        <p:nvSpPr>
          <p:cNvPr id="11" name="Rectangle 10"/>
          <p:cNvSpPr/>
          <p:nvPr/>
        </p:nvSpPr>
        <p:spPr>
          <a:xfrm rot="16200000">
            <a:off x="7310383" y="1972726"/>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10</a:t>
            </a:r>
            <a:endParaRPr lang="en-US" dirty="0">
              <a:ln w="0"/>
              <a:solidFill>
                <a:schemeClr val="tx1"/>
              </a:solidFill>
              <a:effectLst>
                <a:outerShdw blurRad="38100" dist="19050" dir="2700000" algn="tl" rotWithShape="0">
                  <a:schemeClr val="dk1">
                    <a:alpha val="40000"/>
                  </a:schemeClr>
                </a:outerShdw>
              </a:effectLst>
            </a:endParaRPr>
          </a:p>
        </p:txBody>
      </p:sp>
      <p:sp>
        <p:nvSpPr>
          <p:cNvPr id="12" name="Rectangle 11"/>
          <p:cNvSpPr/>
          <p:nvPr/>
        </p:nvSpPr>
        <p:spPr>
          <a:xfrm rot="16200000">
            <a:off x="7870410" y="1972724"/>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13</a:t>
            </a:r>
            <a:endParaRPr lang="en-US"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402453248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rot="16200000">
            <a:off x="8110725" y="48281"/>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8632844" y="3154259"/>
            <a:ext cx="2456069" cy="584775"/>
          </a:xfrm>
          <a:prstGeom prst="rect">
            <a:avLst/>
          </a:prstGeom>
        </p:spPr>
        <p:txBody>
          <a:bodyPr wrap="square">
            <a:spAutoFit/>
          </a:bodyPr>
          <a:lstStyle/>
          <a:p>
            <a:r>
              <a:rPr lang="en-US" altLang="en-US" sz="3200" spc="-305" dirty="0" smtClean="0"/>
              <a:t>Frontier Queue</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690499" y="4564245"/>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rot="16200000">
            <a:off x="7866358"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4</a:t>
            </a:r>
            <a:endParaRPr lang="en-US" dirty="0">
              <a:ln w="0"/>
              <a:solidFill>
                <a:schemeClr val="tx1"/>
              </a:solidFill>
              <a:effectLst>
                <a:outerShdw blurRad="38100" dist="19050" dir="2700000" algn="tl" rotWithShape="0">
                  <a:schemeClr val="dk1">
                    <a:alpha val="40000"/>
                  </a:schemeClr>
                </a:outerShdw>
              </a:effectLst>
            </a:endParaRPr>
          </a:p>
        </p:txBody>
      </p:sp>
      <p:sp>
        <p:nvSpPr>
          <p:cNvPr id="10" name="Rectangle 9"/>
          <p:cNvSpPr/>
          <p:nvPr/>
        </p:nvSpPr>
        <p:spPr>
          <a:xfrm rot="16200000">
            <a:off x="6186278" y="1972727"/>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6</a:t>
            </a:r>
            <a:endParaRPr lang="en-US" dirty="0">
              <a:ln w="0"/>
              <a:solidFill>
                <a:schemeClr val="tx1"/>
              </a:solidFill>
              <a:effectLst>
                <a:outerShdw blurRad="38100" dist="19050" dir="2700000" algn="tl" rotWithShape="0">
                  <a:schemeClr val="dk1">
                    <a:alpha val="40000"/>
                  </a:schemeClr>
                </a:outerShdw>
              </a:effectLst>
            </a:endParaRPr>
          </a:p>
        </p:txBody>
      </p:sp>
      <p:sp>
        <p:nvSpPr>
          <p:cNvPr id="11" name="Rectangle 10"/>
          <p:cNvSpPr/>
          <p:nvPr/>
        </p:nvSpPr>
        <p:spPr>
          <a:xfrm rot="16200000">
            <a:off x="6748331" y="1972727"/>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10</a:t>
            </a:r>
            <a:endParaRPr lang="en-US" dirty="0">
              <a:ln w="0"/>
              <a:solidFill>
                <a:schemeClr val="tx1"/>
              </a:solidFill>
              <a:effectLst>
                <a:outerShdw blurRad="38100" dist="19050" dir="2700000" algn="tl" rotWithShape="0">
                  <a:schemeClr val="dk1">
                    <a:alpha val="40000"/>
                  </a:schemeClr>
                </a:outerShdw>
              </a:effectLst>
            </a:endParaRPr>
          </a:p>
        </p:txBody>
      </p:sp>
      <p:sp>
        <p:nvSpPr>
          <p:cNvPr id="12" name="Rectangle 11"/>
          <p:cNvSpPr/>
          <p:nvPr/>
        </p:nvSpPr>
        <p:spPr>
          <a:xfrm rot="16200000">
            <a:off x="7308358"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13</a:t>
            </a:r>
            <a:endParaRPr lang="en-US" dirty="0">
              <a:ln w="0"/>
              <a:solidFill>
                <a:schemeClr val="tx1"/>
              </a:solidFill>
              <a:effectLst>
                <a:outerShdw blurRad="38100" dist="19050" dir="2700000" algn="tl" rotWithShape="0">
                  <a:schemeClr val="dk1">
                    <a:alpha val="40000"/>
                  </a:schemeClr>
                </a:outerShdw>
              </a:effectLst>
            </a:endParaRPr>
          </a:p>
        </p:txBody>
      </p:sp>
      <p:sp>
        <p:nvSpPr>
          <p:cNvPr id="13" name="Rectangle 12"/>
          <p:cNvSpPr/>
          <p:nvPr/>
        </p:nvSpPr>
        <p:spPr>
          <a:xfrm rot="16200000">
            <a:off x="8418163"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5</a:t>
            </a:r>
            <a:endParaRPr lang="en-US"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95694798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rot="16200000">
            <a:off x="8110725" y="48281"/>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8632844" y="3154259"/>
            <a:ext cx="2456069" cy="584775"/>
          </a:xfrm>
          <a:prstGeom prst="rect">
            <a:avLst/>
          </a:prstGeom>
        </p:spPr>
        <p:txBody>
          <a:bodyPr wrap="square">
            <a:spAutoFit/>
          </a:bodyPr>
          <a:lstStyle/>
          <a:p>
            <a:r>
              <a:rPr lang="en-US" altLang="en-US" sz="3200" spc="-305" dirty="0" smtClean="0"/>
              <a:t>Frontier Queue</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2475756" y="4593274"/>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rot="16200000">
            <a:off x="7314816"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4</a:t>
            </a:r>
            <a:endParaRPr lang="en-US" dirty="0">
              <a:ln w="0"/>
              <a:solidFill>
                <a:schemeClr val="tx1"/>
              </a:solidFill>
              <a:effectLst>
                <a:outerShdw blurRad="38100" dist="19050" dir="2700000" algn="tl" rotWithShape="0">
                  <a:schemeClr val="dk1">
                    <a:alpha val="40000"/>
                  </a:schemeClr>
                </a:outerShdw>
              </a:effectLst>
            </a:endParaRPr>
          </a:p>
        </p:txBody>
      </p:sp>
      <p:sp>
        <p:nvSpPr>
          <p:cNvPr id="10" name="Rectangle 9"/>
          <p:cNvSpPr/>
          <p:nvPr/>
        </p:nvSpPr>
        <p:spPr>
          <a:xfrm rot="16200000">
            <a:off x="8418329"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7</a:t>
            </a:r>
            <a:endParaRPr lang="en-US" dirty="0">
              <a:ln w="0"/>
              <a:solidFill>
                <a:schemeClr val="tx1"/>
              </a:solidFill>
              <a:effectLst>
                <a:outerShdw blurRad="38100" dist="19050" dir="2700000" algn="tl" rotWithShape="0">
                  <a:schemeClr val="dk1">
                    <a:alpha val="40000"/>
                  </a:schemeClr>
                </a:outerShdw>
              </a:effectLst>
            </a:endParaRPr>
          </a:p>
        </p:txBody>
      </p:sp>
      <p:sp>
        <p:nvSpPr>
          <p:cNvPr id="11" name="Rectangle 10"/>
          <p:cNvSpPr/>
          <p:nvPr/>
        </p:nvSpPr>
        <p:spPr>
          <a:xfrm rot="16200000">
            <a:off x="6196789" y="1972727"/>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10</a:t>
            </a:r>
            <a:endParaRPr lang="en-US" dirty="0">
              <a:ln w="0"/>
              <a:solidFill>
                <a:schemeClr val="tx1"/>
              </a:solidFill>
              <a:effectLst>
                <a:outerShdw blurRad="38100" dist="19050" dir="2700000" algn="tl" rotWithShape="0">
                  <a:schemeClr val="dk1">
                    <a:alpha val="40000"/>
                  </a:schemeClr>
                </a:outerShdw>
              </a:effectLst>
            </a:endParaRPr>
          </a:p>
        </p:txBody>
      </p:sp>
      <p:sp>
        <p:nvSpPr>
          <p:cNvPr id="12" name="Rectangle 11"/>
          <p:cNvSpPr/>
          <p:nvPr/>
        </p:nvSpPr>
        <p:spPr>
          <a:xfrm rot="16200000">
            <a:off x="6756816"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13</a:t>
            </a:r>
            <a:endParaRPr lang="en-US" dirty="0">
              <a:ln w="0"/>
              <a:solidFill>
                <a:schemeClr val="tx1"/>
              </a:solidFill>
              <a:effectLst>
                <a:outerShdw blurRad="38100" dist="19050" dir="2700000" algn="tl" rotWithShape="0">
                  <a:schemeClr val="dk1">
                    <a:alpha val="40000"/>
                  </a:schemeClr>
                </a:outerShdw>
              </a:effectLst>
            </a:endParaRPr>
          </a:p>
        </p:txBody>
      </p:sp>
      <p:sp>
        <p:nvSpPr>
          <p:cNvPr id="13" name="Rectangle 12"/>
          <p:cNvSpPr/>
          <p:nvPr/>
        </p:nvSpPr>
        <p:spPr>
          <a:xfrm rot="16200000">
            <a:off x="7866621"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5</a:t>
            </a:r>
            <a:endParaRPr lang="en-US" dirty="0">
              <a:ln w="0"/>
              <a:solidFill>
                <a:schemeClr val="tx1"/>
              </a:solidFill>
              <a:effectLst>
                <a:outerShdw blurRad="38100" dist="19050" dir="2700000" algn="tl" rotWithShape="0">
                  <a:schemeClr val="dk1">
                    <a:alpha val="40000"/>
                  </a:schemeClr>
                </a:outerShdw>
              </a:effectLst>
            </a:endParaRPr>
          </a:p>
        </p:txBody>
      </p:sp>
      <p:sp>
        <p:nvSpPr>
          <p:cNvPr id="14" name="Rectangle 13"/>
          <p:cNvSpPr/>
          <p:nvPr/>
        </p:nvSpPr>
        <p:spPr>
          <a:xfrm rot="16200000">
            <a:off x="8975313" y="1964912"/>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8</a:t>
            </a:r>
            <a:endParaRPr lang="en-US"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71723975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rot="16200000">
            <a:off x="8110725" y="48281"/>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8632844" y="3154259"/>
            <a:ext cx="2456069" cy="584775"/>
          </a:xfrm>
          <a:prstGeom prst="rect">
            <a:avLst/>
          </a:prstGeom>
        </p:spPr>
        <p:txBody>
          <a:bodyPr wrap="square">
            <a:spAutoFit/>
          </a:bodyPr>
          <a:lstStyle/>
          <a:p>
            <a:r>
              <a:rPr lang="en-US" altLang="en-US" sz="3200" spc="-305" dirty="0" smtClean="0"/>
              <a:t>Frontier Queue</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4311779" y="4578760"/>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rot="16200000">
            <a:off x="6763275"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4</a:t>
            </a:r>
            <a:endParaRPr lang="en-US" dirty="0">
              <a:ln w="0"/>
              <a:solidFill>
                <a:schemeClr val="tx1"/>
              </a:solidFill>
              <a:effectLst>
                <a:outerShdw blurRad="38100" dist="19050" dir="2700000" algn="tl" rotWithShape="0">
                  <a:schemeClr val="dk1">
                    <a:alpha val="40000"/>
                  </a:schemeClr>
                </a:outerShdw>
              </a:effectLst>
            </a:endParaRPr>
          </a:p>
        </p:txBody>
      </p:sp>
      <p:sp>
        <p:nvSpPr>
          <p:cNvPr id="10" name="Rectangle 9"/>
          <p:cNvSpPr/>
          <p:nvPr/>
        </p:nvSpPr>
        <p:spPr>
          <a:xfrm rot="16200000">
            <a:off x="7866788"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7</a:t>
            </a:r>
            <a:endParaRPr lang="en-US" dirty="0">
              <a:ln w="0"/>
              <a:solidFill>
                <a:schemeClr val="tx1"/>
              </a:solidFill>
              <a:effectLst>
                <a:outerShdw blurRad="38100" dist="19050" dir="2700000" algn="tl" rotWithShape="0">
                  <a:schemeClr val="dk1">
                    <a:alpha val="40000"/>
                  </a:schemeClr>
                </a:outerShdw>
              </a:effectLst>
            </a:endParaRPr>
          </a:p>
        </p:txBody>
      </p:sp>
      <p:sp>
        <p:nvSpPr>
          <p:cNvPr id="11" name="Rectangle 10"/>
          <p:cNvSpPr/>
          <p:nvPr/>
        </p:nvSpPr>
        <p:spPr>
          <a:xfrm rot="16200000">
            <a:off x="8994311" y="19720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11</a:t>
            </a:r>
            <a:endParaRPr lang="en-US" dirty="0">
              <a:ln w="0"/>
              <a:solidFill>
                <a:schemeClr val="tx1"/>
              </a:solidFill>
              <a:effectLst>
                <a:outerShdw blurRad="38100" dist="19050" dir="2700000" algn="tl" rotWithShape="0">
                  <a:schemeClr val="dk1">
                    <a:alpha val="40000"/>
                  </a:schemeClr>
                </a:outerShdw>
              </a:effectLst>
            </a:endParaRPr>
          </a:p>
        </p:txBody>
      </p:sp>
      <p:sp>
        <p:nvSpPr>
          <p:cNvPr id="12" name="Rectangle 11"/>
          <p:cNvSpPr/>
          <p:nvPr/>
        </p:nvSpPr>
        <p:spPr>
          <a:xfrm rot="16200000">
            <a:off x="6205275"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13</a:t>
            </a:r>
            <a:endParaRPr lang="en-US" dirty="0">
              <a:ln w="0"/>
              <a:solidFill>
                <a:schemeClr val="tx1"/>
              </a:solidFill>
              <a:effectLst>
                <a:outerShdw blurRad="38100" dist="19050" dir="2700000" algn="tl" rotWithShape="0">
                  <a:schemeClr val="dk1">
                    <a:alpha val="40000"/>
                  </a:schemeClr>
                </a:outerShdw>
              </a:effectLst>
            </a:endParaRPr>
          </a:p>
        </p:txBody>
      </p:sp>
      <p:sp>
        <p:nvSpPr>
          <p:cNvPr id="13" name="Rectangle 12"/>
          <p:cNvSpPr/>
          <p:nvPr/>
        </p:nvSpPr>
        <p:spPr>
          <a:xfrm rot="16200000">
            <a:off x="7315080"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5</a:t>
            </a:r>
            <a:endParaRPr lang="en-US" dirty="0">
              <a:ln w="0"/>
              <a:solidFill>
                <a:schemeClr val="tx1"/>
              </a:solidFill>
              <a:effectLst>
                <a:outerShdw blurRad="38100" dist="19050" dir="2700000" algn="tl" rotWithShape="0">
                  <a:schemeClr val="dk1">
                    <a:alpha val="40000"/>
                  </a:schemeClr>
                </a:outerShdw>
              </a:effectLst>
            </a:endParaRPr>
          </a:p>
        </p:txBody>
      </p:sp>
      <p:sp>
        <p:nvSpPr>
          <p:cNvPr id="14" name="Rectangle 13"/>
          <p:cNvSpPr/>
          <p:nvPr/>
        </p:nvSpPr>
        <p:spPr>
          <a:xfrm rot="16200000">
            <a:off x="8423772" y="1964912"/>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8</a:t>
            </a:r>
            <a:endParaRPr lang="en-US" dirty="0">
              <a:ln w="0"/>
              <a:solidFill>
                <a:schemeClr val="tx1"/>
              </a:solidFill>
              <a:effectLst>
                <a:outerShdw blurRad="38100" dist="19050" dir="2700000" algn="tl" rotWithShape="0">
                  <a:schemeClr val="dk1">
                    <a:alpha val="40000"/>
                  </a:schemeClr>
                </a:outerShdw>
              </a:effectLst>
            </a:endParaRPr>
          </a:p>
        </p:txBody>
      </p:sp>
      <p:sp>
        <p:nvSpPr>
          <p:cNvPr id="15" name="Rectangle 14"/>
          <p:cNvSpPr/>
          <p:nvPr/>
        </p:nvSpPr>
        <p:spPr>
          <a:xfrm rot="16200000">
            <a:off x="9552575" y="1964912"/>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12</a:t>
            </a:r>
            <a:endParaRPr lang="en-US"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82497873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rot="16200000">
            <a:off x="8110725" y="48281"/>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8632844" y="3154259"/>
            <a:ext cx="2456069" cy="584775"/>
          </a:xfrm>
          <a:prstGeom prst="rect">
            <a:avLst/>
          </a:prstGeom>
        </p:spPr>
        <p:txBody>
          <a:bodyPr wrap="square">
            <a:spAutoFit/>
          </a:bodyPr>
          <a:lstStyle/>
          <a:p>
            <a:r>
              <a:rPr lang="en-US" altLang="en-US" sz="3200" spc="-305" dirty="0" smtClean="0"/>
              <a:t>Frontier Queue</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6096000" y="4578760"/>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rot="16200000">
            <a:off x="6182708"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4</a:t>
            </a:r>
            <a:endParaRPr lang="en-US" dirty="0">
              <a:ln w="0"/>
              <a:solidFill>
                <a:schemeClr val="tx1"/>
              </a:solidFill>
              <a:effectLst>
                <a:outerShdw blurRad="38100" dist="19050" dir="2700000" algn="tl" rotWithShape="0">
                  <a:schemeClr val="dk1">
                    <a:alpha val="40000"/>
                  </a:schemeClr>
                </a:outerShdw>
              </a:effectLst>
            </a:endParaRPr>
          </a:p>
        </p:txBody>
      </p:sp>
      <p:sp>
        <p:nvSpPr>
          <p:cNvPr id="10" name="Rectangle 9"/>
          <p:cNvSpPr/>
          <p:nvPr/>
        </p:nvSpPr>
        <p:spPr>
          <a:xfrm rot="16200000">
            <a:off x="7286221"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7</a:t>
            </a:r>
            <a:endParaRPr lang="en-US" dirty="0">
              <a:ln w="0"/>
              <a:solidFill>
                <a:schemeClr val="tx1"/>
              </a:solidFill>
              <a:effectLst>
                <a:outerShdw blurRad="38100" dist="19050" dir="2700000" algn="tl" rotWithShape="0">
                  <a:schemeClr val="dk1">
                    <a:alpha val="40000"/>
                  </a:schemeClr>
                </a:outerShdw>
              </a:effectLst>
            </a:endParaRPr>
          </a:p>
        </p:txBody>
      </p:sp>
      <p:sp>
        <p:nvSpPr>
          <p:cNvPr id="11" name="Rectangle 10"/>
          <p:cNvSpPr/>
          <p:nvPr/>
        </p:nvSpPr>
        <p:spPr>
          <a:xfrm rot="16200000">
            <a:off x="8413744" y="19720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11</a:t>
            </a:r>
            <a:endParaRPr lang="en-US" dirty="0">
              <a:ln w="0"/>
              <a:solidFill>
                <a:schemeClr val="tx1"/>
              </a:solidFill>
              <a:effectLst>
                <a:outerShdw blurRad="38100" dist="19050" dir="2700000" algn="tl" rotWithShape="0">
                  <a:schemeClr val="dk1">
                    <a:alpha val="40000"/>
                  </a:schemeClr>
                </a:outerShdw>
              </a:effectLst>
            </a:endParaRPr>
          </a:p>
        </p:txBody>
      </p:sp>
      <p:sp>
        <p:nvSpPr>
          <p:cNvPr id="12" name="Rectangle 11"/>
          <p:cNvSpPr/>
          <p:nvPr/>
        </p:nvSpPr>
        <p:spPr>
          <a:xfrm rot="16200000">
            <a:off x="9549381" y="19720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14</a:t>
            </a:r>
            <a:endParaRPr lang="en-US" dirty="0">
              <a:ln w="0"/>
              <a:solidFill>
                <a:schemeClr val="tx1"/>
              </a:solidFill>
              <a:effectLst>
                <a:outerShdw blurRad="38100" dist="19050" dir="2700000" algn="tl" rotWithShape="0">
                  <a:schemeClr val="dk1">
                    <a:alpha val="40000"/>
                  </a:schemeClr>
                </a:outerShdw>
              </a:effectLst>
            </a:endParaRPr>
          </a:p>
        </p:txBody>
      </p:sp>
      <p:sp>
        <p:nvSpPr>
          <p:cNvPr id="13" name="Rectangle 12"/>
          <p:cNvSpPr/>
          <p:nvPr/>
        </p:nvSpPr>
        <p:spPr>
          <a:xfrm rot="16200000">
            <a:off x="6734513"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5</a:t>
            </a:r>
            <a:endParaRPr lang="en-US" dirty="0">
              <a:ln w="0"/>
              <a:solidFill>
                <a:schemeClr val="tx1"/>
              </a:solidFill>
              <a:effectLst>
                <a:outerShdw blurRad="38100" dist="19050" dir="2700000" algn="tl" rotWithShape="0">
                  <a:schemeClr val="dk1">
                    <a:alpha val="40000"/>
                  </a:schemeClr>
                </a:outerShdw>
              </a:effectLst>
            </a:endParaRPr>
          </a:p>
        </p:txBody>
      </p:sp>
      <p:sp>
        <p:nvSpPr>
          <p:cNvPr id="14" name="Rectangle 13"/>
          <p:cNvSpPr/>
          <p:nvPr/>
        </p:nvSpPr>
        <p:spPr>
          <a:xfrm rot="16200000">
            <a:off x="7843205" y="1964912"/>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8</a:t>
            </a:r>
            <a:endParaRPr lang="en-US" dirty="0">
              <a:ln w="0"/>
              <a:solidFill>
                <a:schemeClr val="tx1"/>
              </a:solidFill>
              <a:effectLst>
                <a:outerShdw blurRad="38100" dist="19050" dir="2700000" algn="tl" rotWithShape="0">
                  <a:schemeClr val="dk1">
                    <a:alpha val="40000"/>
                  </a:schemeClr>
                </a:outerShdw>
              </a:effectLst>
            </a:endParaRPr>
          </a:p>
        </p:txBody>
      </p:sp>
      <p:sp>
        <p:nvSpPr>
          <p:cNvPr id="15" name="Rectangle 14"/>
          <p:cNvSpPr/>
          <p:nvPr/>
        </p:nvSpPr>
        <p:spPr>
          <a:xfrm rot="16200000">
            <a:off x="8972008" y="1964912"/>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12</a:t>
            </a:r>
            <a:endParaRPr lang="en-US" dirty="0">
              <a:ln w="0"/>
              <a:solidFill>
                <a:schemeClr val="tx1"/>
              </a:solidFill>
              <a:effectLst>
                <a:outerShdw blurRad="38100" dist="19050" dir="2700000" algn="tl" rotWithShape="0">
                  <a:schemeClr val="dk1">
                    <a:alpha val="40000"/>
                  </a:schemeClr>
                </a:outerShdw>
              </a:effectLst>
            </a:endParaRPr>
          </a:p>
        </p:txBody>
      </p:sp>
      <p:sp>
        <p:nvSpPr>
          <p:cNvPr id="16" name="Rectangle 15"/>
          <p:cNvSpPr/>
          <p:nvPr/>
        </p:nvSpPr>
        <p:spPr>
          <a:xfrm rot="16200000">
            <a:off x="10111462" y="19720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15</a:t>
            </a:r>
            <a:endParaRPr lang="en-US"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82618962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rot="16200000">
            <a:off x="8110725" y="48281"/>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8632844" y="3154259"/>
            <a:ext cx="2456069" cy="584775"/>
          </a:xfrm>
          <a:prstGeom prst="rect">
            <a:avLst/>
          </a:prstGeom>
        </p:spPr>
        <p:txBody>
          <a:bodyPr wrap="square">
            <a:spAutoFit/>
          </a:bodyPr>
          <a:lstStyle/>
          <a:p>
            <a:r>
              <a:rPr lang="en-US" altLang="en-US" sz="3200" spc="-305" dirty="0" smtClean="0"/>
              <a:t>Frontier Queue</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257628" y="5812475"/>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10" name="Rectangle 9"/>
          <p:cNvSpPr/>
          <p:nvPr/>
        </p:nvSpPr>
        <p:spPr>
          <a:xfrm rot="16200000">
            <a:off x="6749196"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7</a:t>
            </a:r>
            <a:endParaRPr lang="en-US" dirty="0">
              <a:ln w="0"/>
              <a:solidFill>
                <a:schemeClr val="tx1"/>
              </a:solidFill>
              <a:effectLst>
                <a:outerShdw blurRad="38100" dist="19050" dir="2700000" algn="tl" rotWithShape="0">
                  <a:schemeClr val="dk1">
                    <a:alpha val="40000"/>
                  </a:schemeClr>
                </a:outerShdw>
              </a:effectLst>
            </a:endParaRPr>
          </a:p>
        </p:txBody>
      </p:sp>
      <p:sp>
        <p:nvSpPr>
          <p:cNvPr id="11" name="Rectangle 10"/>
          <p:cNvSpPr/>
          <p:nvPr/>
        </p:nvSpPr>
        <p:spPr>
          <a:xfrm rot="16200000">
            <a:off x="7876719" y="19720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11</a:t>
            </a:r>
            <a:endParaRPr lang="en-US" dirty="0">
              <a:ln w="0"/>
              <a:solidFill>
                <a:schemeClr val="tx1"/>
              </a:solidFill>
              <a:effectLst>
                <a:outerShdw blurRad="38100" dist="19050" dir="2700000" algn="tl" rotWithShape="0">
                  <a:schemeClr val="dk1">
                    <a:alpha val="40000"/>
                  </a:schemeClr>
                </a:outerShdw>
              </a:effectLst>
            </a:endParaRPr>
          </a:p>
        </p:txBody>
      </p:sp>
      <p:sp>
        <p:nvSpPr>
          <p:cNvPr id="12" name="Rectangle 11"/>
          <p:cNvSpPr/>
          <p:nvPr/>
        </p:nvSpPr>
        <p:spPr>
          <a:xfrm rot="16200000">
            <a:off x="9012356" y="19720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14</a:t>
            </a:r>
            <a:endParaRPr lang="en-US" dirty="0">
              <a:ln w="0"/>
              <a:solidFill>
                <a:schemeClr val="tx1"/>
              </a:solidFill>
              <a:effectLst>
                <a:outerShdw blurRad="38100" dist="19050" dir="2700000" algn="tl" rotWithShape="0">
                  <a:schemeClr val="dk1">
                    <a:alpha val="40000"/>
                  </a:schemeClr>
                </a:outerShdw>
              </a:effectLst>
            </a:endParaRPr>
          </a:p>
        </p:txBody>
      </p:sp>
      <p:sp>
        <p:nvSpPr>
          <p:cNvPr id="13" name="Rectangle 12"/>
          <p:cNvSpPr/>
          <p:nvPr/>
        </p:nvSpPr>
        <p:spPr>
          <a:xfrm rot="16200000">
            <a:off x="6197488"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5</a:t>
            </a:r>
            <a:endParaRPr lang="en-US" dirty="0">
              <a:ln w="0"/>
              <a:solidFill>
                <a:schemeClr val="tx1"/>
              </a:solidFill>
              <a:effectLst>
                <a:outerShdw blurRad="38100" dist="19050" dir="2700000" algn="tl" rotWithShape="0">
                  <a:schemeClr val="dk1">
                    <a:alpha val="40000"/>
                  </a:schemeClr>
                </a:outerShdw>
              </a:effectLst>
            </a:endParaRPr>
          </a:p>
        </p:txBody>
      </p:sp>
      <p:sp>
        <p:nvSpPr>
          <p:cNvPr id="14" name="Rectangle 13"/>
          <p:cNvSpPr/>
          <p:nvPr/>
        </p:nvSpPr>
        <p:spPr>
          <a:xfrm rot="16200000">
            <a:off x="7306180" y="1964912"/>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8</a:t>
            </a:r>
            <a:endParaRPr lang="en-US" dirty="0">
              <a:ln w="0"/>
              <a:solidFill>
                <a:schemeClr val="tx1"/>
              </a:solidFill>
              <a:effectLst>
                <a:outerShdw blurRad="38100" dist="19050" dir="2700000" algn="tl" rotWithShape="0">
                  <a:schemeClr val="dk1">
                    <a:alpha val="40000"/>
                  </a:schemeClr>
                </a:outerShdw>
              </a:effectLst>
            </a:endParaRPr>
          </a:p>
        </p:txBody>
      </p:sp>
      <p:sp>
        <p:nvSpPr>
          <p:cNvPr id="15" name="Rectangle 14"/>
          <p:cNvSpPr/>
          <p:nvPr/>
        </p:nvSpPr>
        <p:spPr>
          <a:xfrm rot="16200000">
            <a:off x="8434983" y="1964912"/>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12</a:t>
            </a:r>
            <a:endParaRPr lang="en-US" dirty="0">
              <a:ln w="0"/>
              <a:solidFill>
                <a:schemeClr val="tx1"/>
              </a:solidFill>
              <a:effectLst>
                <a:outerShdw blurRad="38100" dist="19050" dir="2700000" algn="tl" rotWithShape="0">
                  <a:schemeClr val="dk1">
                    <a:alpha val="40000"/>
                  </a:schemeClr>
                </a:outerShdw>
              </a:effectLst>
            </a:endParaRPr>
          </a:p>
        </p:txBody>
      </p:sp>
      <p:sp>
        <p:nvSpPr>
          <p:cNvPr id="16" name="Rectangle 15"/>
          <p:cNvSpPr/>
          <p:nvPr/>
        </p:nvSpPr>
        <p:spPr>
          <a:xfrm rot="16200000">
            <a:off x="9574437" y="19720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15</a:t>
            </a:r>
            <a:endParaRPr lang="en-US"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04771718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rot="16200000">
            <a:off x="8110725" y="48281"/>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8632844" y="3154259"/>
            <a:ext cx="2456069" cy="584775"/>
          </a:xfrm>
          <a:prstGeom prst="rect">
            <a:avLst/>
          </a:prstGeom>
        </p:spPr>
        <p:txBody>
          <a:bodyPr wrap="square">
            <a:spAutoFit/>
          </a:bodyPr>
          <a:lstStyle/>
          <a:p>
            <a:r>
              <a:rPr lang="en-US" altLang="en-US" sz="3200" spc="-305" dirty="0" smtClean="0"/>
              <a:t>Frontier Queue</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1317171" y="5754418"/>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10" name="Rectangle 9"/>
          <p:cNvSpPr/>
          <p:nvPr/>
        </p:nvSpPr>
        <p:spPr>
          <a:xfrm rot="16200000">
            <a:off x="6749196"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7</a:t>
            </a:r>
            <a:endParaRPr lang="en-US" dirty="0">
              <a:ln w="0"/>
              <a:solidFill>
                <a:schemeClr val="tx1"/>
              </a:solidFill>
              <a:effectLst>
                <a:outerShdw blurRad="38100" dist="19050" dir="2700000" algn="tl" rotWithShape="0">
                  <a:schemeClr val="dk1">
                    <a:alpha val="40000"/>
                  </a:schemeClr>
                </a:outerShdw>
              </a:effectLst>
            </a:endParaRPr>
          </a:p>
        </p:txBody>
      </p:sp>
      <p:sp>
        <p:nvSpPr>
          <p:cNvPr id="11" name="Rectangle 10"/>
          <p:cNvSpPr/>
          <p:nvPr/>
        </p:nvSpPr>
        <p:spPr>
          <a:xfrm rot="16200000">
            <a:off x="7876719" y="19720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11</a:t>
            </a:r>
            <a:endParaRPr lang="en-US" dirty="0">
              <a:ln w="0"/>
              <a:solidFill>
                <a:schemeClr val="tx1"/>
              </a:solidFill>
              <a:effectLst>
                <a:outerShdw blurRad="38100" dist="19050" dir="2700000" algn="tl" rotWithShape="0">
                  <a:schemeClr val="dk1">
                    <a:alpha val="40000"/>
                  </a:schemeClr>
                </a:outerShdw>
              </a:effectLst>
            </a:endParaRPr>
          </a:p>
        </p:txBody>
      </p:sp>
      <p:sp>
        <p:nvSpPr>
          <p:cNvPr id="12" name="Rectangle 11"/>
          <p:cNvSpPr/>
          <p:nvPr/>
        </p:nvSpPr>
        <p:spPr>
          <a:xfrm rot="16200000">
            <a:off x="9012356" y="19720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14</a:t>
            </a:r>
            <a:endParaRPr lang="en-US" dirty="0">
              <a:ln w="0"/>
              <a:solidFill>
                <a:schemeClr val="tx1"/>
              </a:solidFill>
              <a:effectLst>
                <a:outerShdw blurRad="38100" dist="19050" dir="2700000" algn="tl" rotWithShape="0">
                  <a:schemeClr val="dk1">
                    <a:alpha val="40000"/>
                  </a:schemeClr>
                </a:outerShdw>
              </a:effectLst>
            </a:endParaRPr>
          </a:p>
        </p:txBody>
      </p:sp>
      <p:sp>
        <p:nvSpPr>
          <p:cNvPr id="13" name="Rectangle 12"/>
          <p:cNvSpPr/>
          <p:nvPr/>
        </p:nvSpPr>
        <p:spPr>
          <a:xfrm rot="16200000">
            <a:off x="6197488"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5</a:t>
            </a:r>
            <a:endParaRPr lang="en-US" dirty="0">
              <a:ln w="0"/>
              <a:solidFill>
                <a:schemeClr val="tx1"/>
              </a:solidFill>
              <a:effectLst>
                <a:outerShdw blurRad="38100" dist="19050" dir="2700000" algn="tl" rotWithShape="0">
                  <a:schemeClr val="dk1">
                    <a:alpha val="40000"/>
                  </a:schemeClr>
                </a:outerShdw>
              </a:effectLst>
            </a:endParaRPr>
          </a:p>
        </p:txBody>
      </p:sp>
      <p:sp>
        <p:nvSpPr>
          <p:cNvPr id="14" name="Rectangle 13"/>
          <p:cNvSpPr/>
          <p:nvPr/>
        </p:nvSpPr>
        <p:spPr>
          <a:xfrm rot="16200000">
            <a:off x="7306180" y="1964912"/>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8</a:t>
            </a:r>
            <a:endParaRPr lang="en-US" dirty="0">
              <a:ln w="0"/>
              <a:solidFill>
                <a:schemeClr val="tx1"/>
              </a:solidFill>
              <a:effectLst>
                <a:outerShdw blurRad="38100" dist="19050" dir="2700000" algn="tl" rotWithShape="0">
                  <a:schemeClr val="dk1">
                    <a:alpha val="40000"/>
                  </a:schemeClr>
                </a:outerShdw>
              </a:effectLst>
            </a:endParaRPr>
          </a:p>
        </p:txBody>
      </p:sp>
      <p:sp>
        <p:nvSpPr>
          <p:cNvPr id="15" name="Rectangle 14"/>
          <p:cNvSpPr/>
          <p:nvPr/>
        </p:nvSpPr>
        <p:spPr>
          <a:xfrm rot="16200000">
            <a:off x="8434983" y="1964912"/>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12</a:t>
            </a:r>
            <a:endParaRPr lang="en-US" dirty="0">
              <a:ln w="0"/>
              <a:solidFill>
                <a:schemeClr val="tx1"/>
              </a:solidFill>
              <a:effectLst>
                <a:outerShdw blurRad="38100" dist="19050" dir="2700000" algn="tl" rotWithShape="0">
                  <a:schemeClr val="dk1">
                    <a:alpha val="40000"/>
                  </a:schemeClr>
                </a:outerShdw>
              </a:effectLst>
            </a:endParaRPr>
          </a:p>
        </p:txBody>
      </p:sp>
      <p:sp>
        <p:nvSpPr>
          <p:cNvPr id="16" name="Rectangle 15"/>
          <p:cNvSpPr/>
          <p:nvPr/>
        </p:nvSpPr>
        <p:spPr>
          <a:xfrm rot="16200000">
            <a:off x="9574437" y="19720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15</a:t>
            </a:r>
            <a:endParaRPr lang="en-US" dirty="0">
              <a:ln w="0"/>
              <a:solidFill>
                <a:schemeClr val="tx1"/>
              </a:solidFill>
              <a:effectLst>
                <a:outerShdw blurRad="38100" dist="19050" dir="2700000" algn="tl" rotWithShape="0">
                  <a:schemeClr val="dk1">
                    <a:alpha val="40000"/>
                  </a:schemeClr>
                </a:outerShdw>
              </a:effectLst>
            </a:endParaRPr>
          </a:p>
        </p:txBody>
      </p:sp>
      <p:sp>
        <p:nvSpPr>
          <p:cNvPr id="17" name="Flowchart: Summing Junction 16"/>
          <p:cNvSpPr/>
          <p:nvPr/>
        </p:nvSpPr>
        <p:spPr>
          <a:xfrm>
            <a:off x="863600" y="5675210"/>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7585051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rot="16200000">
            <a:off x="8110725" y="48281"/>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8632844" y="3154259"/>
            <a:ext cx="2456069" cy="584775"/>
          </a:xfrm>
          <a:prstGeom prst="rect">
            <a:avLst/>
          </a:prstGeom>
        </p:spPr>
        <p:txBody>
          <a:bodyPr wrap="square">
            <a:spAutoFit/>
          </a:bodyPr>
          <a:lstStyle/>
          <a:p>
            <a:r>
              <a:rPr lang="en-US" altLang="en-US" sz="3200" spc="-305" dirty="0" smtClean="0"/>
              <a:t>Frontier Queue</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2104323" y="5814622"/>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10" name="Rectangle 9"/>
          <p:cNvSpPr/>
          <p:nvPr/>
        </p:nvSpPr>
        <p:spPr>
          <a:xfrm rot="16200000">
            <a:off x="6197654" y="1972725"/>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7</a:t>
            </a:r>
            <a:endParaRPr lang="en-US" dirty="0">
              <a:ln w="0"/>
              <a:solidFill>
                <a:schemeClr val="tx1"/>
              </a:solidFill>
              <a:effectLst>
                <a:outerShdw blurRad="38100" dist="19050" dir="2700000" algn="tl" rotWithShape="0">
                  <a:schemeClr val="dk1">
                    <a:alpha val="40000"/>
                  </a:schemeClr>
                </a:outerShdw>
              </a:effectLst>
            </a:endParaRPr>
          </a:p>
        </p:txBody>
      </p:sp>
      <p:sp>
        <p:nvSpPr>
          <p:cNvPr id="11" name="Rectangle 10"/>
          <p:cNvSpPr/>
          <p:nvPr/>
        </p:nvSpPr>
        <p:spPr>
          <a:xfrm rot="16200000">
            <a:off x="7325177" y="19720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11</a:t>
            </a:r>
            <a:endParaRPr lang="en-US" dirty="0">
              <a:ln w="0"/>
              <a:solidFill>
                <a:schemeClr val="tx1"/>
              </a:solidFill>
              <a:effectLst>
                <a:outerShdw blurRad="38100" dist="19050" dir="2700000" algn="tl" rotWithShape="0">
                  <a:schemeClr val="dk1">
                    <a:alpha val="40000"/>
                  </a:schemeClr>
                </a:outerShdw>
              </a:effectLst>
            </a:endParaRPr>
          </a:p>
        </p:txBody>
      </p:sp>
      <p:sp>
        <p:nvSpPr>
          <p:cNvPr id="12" name="Rectangle 11"/>
          <p:cNvSpPr/>
          <p:nvPr/>
        </p:nvSpPr>
        <p:spPr>
          <a:xfrm rot="16200000">
            <a:off x="8460814" y="19720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14</a:t>
            </a:r>
            <a:endParaRPr lang="en-US" dirty="0">
              <a:ln w="0"/>
              <a:solidFill>
                <a:schemeClr val="tx1"/>
              </a:solidFill>
              <a:effectLst>
                <a:outerShdw blurRad="38100" dist="19050" dir="2700000" algn="tl" rotWithShape="0">
                  <a:schemeClr val="dk1">
                    <a:alpha val="40000"/>
                  </a:schemeClr>
                </a:outerShdw>
              </a:effectLst>
            </a:endParaRPr>
          </a:p>
        </p:txBody>
      </p:sp>
      <p:sp>
        <p:nvSpPr>
          <p:cNvPr id="14" name="Rectangle 13"/>
          <p:cNvSpPr/>
          <p:nvPr/>
        </p:nvSpPr>
        <p:spPr>
          <a:xfrm rot="16200000">
            <a:off x="6754638" y="1964912"/>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8</a:t>
            </a:r>
            <a:endParaRPr lang="en-US" dirty="0">
              <a:ln w="0"/>
              <a:solidFill>
                <a:schemeClr val="tx1"/>
              </a:solidFill>
              <a:effectLst>
                <a:outerShdw blurRad="38100" dist="19050" dir="2700000" algn="tl" rotWithShape="0">
                  <a:schemeClr val="dk1">
                    <a:alpha val="40000"/>
                  </a:schemeClr>
                </a:outerShdw>
              </a:effectLst>
            </a:endParaRPr>
          </a:p>
        </p:txBody>
      </p:sp>
      <p:sp>
        <p:nvSpPr>
          <p:cNvPr id="15" name="Rectangle 14"/>
          <p:cNvSpPr/>
          <p:nvPr/>
        </p:nvSpPr>
        <p:spPr>
          <a:xfrm rot="16200000">
            <a:off x="7883441" y="1964912"/>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12</a:t>
            </a:r>
            <a:endParaRPr lang="en-US" dirty="0">
              <a:ln w="0"/>
              <a:solidFill>
                <a:schemeClr val="tx1"/>
              </a:solidFill>
              <a:effectLst>
                <a:outerShdw blurRad="38100" dist="19050" dir="2700000" algn="tl" rotWithShape="0">
                  <a:schemeClr val="dk1">
                    <a:alpha val="40000"/>
                  </a:schemeClr>
                </a:outerShdw>
              </a:effectLst>
            </a:endParaRPr>
          </a:p>
        </p:txBody>
      </p:sp>
      <p:sp>
        <p:nvSpPr>
          <p:cNvPr id="16" name="Rectangle 15"/>
          <p:cNvSpPr/>
          <p:nvPr/>
        </p:nvSpPr>
        <p:spPr>
          <a:xfrm rot="16200000">
            <a:off x="9022895" y="19720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15</a:t>
            </a:r>
            <a:endParaRPr lang="en-US" dirty="0">
              <a:ln w="0"/>
              <a:solidFill>
                <a:schemeClr val="tx1"/>
              </a:solidFill>
              <a:effectLst>
                <a:outerShdw blurRad="38100" dist="19050" dir="2700000" algn="tl" rotWithShape="0">
                  <a:schemeClr val="dk1">
                    <a:alpha val="40000"/>
                  </a:schemeClr>
                </a:outerShdw>
              </a:effectLst>
            </a:endParaRPr>
          </a:p>
        </p:txBody>
      </p:sp>
      <p:sp>
        <p:nvSpPr>
          <p:cNvPr id="17" name="Flowchart: Summing Junction 16"/>
          <p:cNvSpPr/>
          <p:nvPr/>
        </p:nvSpPr>
        <p:spPr>
          <a:xfrm>
            <a:off x="863600" y="5675210"/>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lowchart: Summing Junction 17"/>
          <p:cNvSpPr/>
          <p:nvPr/>
        </p:nvSpPr>
        <p:spPr>
          <a:xfrm>
            <a:off x="1757400" y="5670768"/>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9981278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rot="16200000">
            <a:off x="8110725" y="48281"/>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8632844" y="3154259"/>
            <a:ext cx="2456069" cy="584775"/>
          </a:xfrm>
          <a:prstGeom prst="rect">
            <a:avLst/>
          </a:prstGeom>
        </p:spPr>
        <p:txBody>
          <a:bodyPr wrap="square">
            <a:spAutoFit/>
          </a:bodyPr>
          <a:lstStyle/>
          <a:p>
            <a:r>
              <a:rPr lang="en-US" altLang="en-US" sz="3200" spc="-305" dirty="0" smtClean="0"/>
              <a:t>Frontier Queue</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3149352" y="5810180"/>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11" name="Rectangle 10"/>
          <p:cNvSpPr/>
          <p:nvPr/>
        </p:nvSpPr>
        <p:spPr>
          <a:xfrm rot="16200000">
            <a:off x="6761178" y="19653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11</a:t>
            </a:r>
            <a:endParaRPr lang="en-US" dirty="0">
              <a:ln w="0"/>
              <a:solidFill>
                <a:schemeClr val="tx1"/>
              </a:solidFill>
              <a:effectLst>
                <a:outerShdw blurRad="38100" dist="19050" dir="2700000" algn="tl" rotWithShape="0">
                  <a:schemeClr val="dk1">
                    <a:alpha val="40000"/>
                  </a:schemeClr>
                </a:outerShdw>
              </a:effectLst>
            </a:endParaRPr>
          </a:p>
        </p:txBody>
      </p:sp>
      <p:sp>
        <p:nvSpPr>
          <p:cNvPr id="12" name="Rectangle 11"/>
          <p:cNvSpPr/>
          <p:nvPr/>
        </p:nvSpPr>
        <p:spPr>
          <a:xfrm rot="16200000">
            <a:off x="7896815" y="19653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14</a:t>
            </a:r>
            <a:endParaRPr lang="en-US" dirty="0">
              <a:ln w="0"/>
              <a:solidFill>
                <a:schemeClr val="tx1"/>
              </a:solidFill>
              <a:effectLst>
                <a:outerShdw blurRad="38100" dist="19050" dir="2700000" algn="tl" rotWithShape="0">
                  <a:schemeClr val="dk1">
                    <a:alpha val="40000"/>
                  </a:schemeClr>
                </a:outerShdw>
              </a:effectLst>
            </a:endParaRPr>
          </a:p>
        </p:txBody>
      </p:sp>
      <p:sp>
        <p:nvSpPr>
          <p:cNvPr id="14" name="Rectangle 13"/>
          <p:cNvSpPr/>
          <p:nvPr/>
        </p:nvSpPr>
        <p:spPr>
          <a:xfrm rot="16200000">
            <a:off x="6190639" y="1958212"/>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8</a:t>
            </a:r>
            <a:endParaRPr lang="en-US" dirty="0">
              <a:ln w="0"/>
              <a:solidFill>
                <a:schemeClr val="tx1"/>
              </a:solidFill>
              <a:effectLst>
                <a:outerShdw blurRad="38100" dist="19050" dir="2700000" algn="tl" rotWithShape="0">
                  <a:schemeClr val="dk1">
                    <a:alpha val="40000"/>
                  </a:schemeClr>
                </a:outerShdw>
              </a:effectLst>
            </a:endParaRPr>
          </a:p>
        </p:txBody>
      </p:sp>
      <p:sp>
        <p:nvSpPr>
          <p:cNvPr id="15" name="Rectangle 14"/>
          <p:cNvSpPr/>
          <p:nvPr/>
        </p:nvSpPr>
        <p:spPr>
          <a:xfrm rot="16200000">
            <a:off x="7319442" y="1958212"/>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12</a:t>
            </a:r>
            <a:endParaRPr lang="en-US" dirty="0">
              <a:ln w="0"/>
              <a:solidFill>
                <a:schemeClr val="tx1"/>
              </a:solidFill>
              <a:effectLst>
                <a:outerShdw blurRad="38100" dist="19050" dir="2700000" algn="tl" rotWithShape="0">
                  <a:schemeClr val="dk1">
                    <a:alpha val="40000"/>
                  </a:schemeClr>
                </a:outerShdw>
              </a:effectLst>
            </a:endParaRPr>
          </a:p>
        </p:txBody>
      </p:sp>
      <p:sp>
        <p:nvSpPr>
          <p:cNvPr id="16" name="Rectangle 15"/>
          <p:cNvSpPr/>
          <p:nvPr/>
        </p:nvSpPr>
        <p:spPr>
          <a:xfrm rot="16200000">
            <a:off x="8458896" y="19653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15</a:t>
            </a:r>
            <a:endParaRPr lang="en-US" dirty="0">
              <a:ln w="0"/>
              <a:solidFill>
                <a:schemeClr val="tx1"/>
              </a:solidFill>
              <a:effectLst>
                <a:outerShdw blurRad="38100" dist="19050" dir="2700000" algn="tl" rotWithShape="0">
                  <a:schemeClr val="dk1">
                    <a:alpha val="40000"/>
                  </a:schemeClr>
                </a:outerShdw>
              </a:effectLst>
            </a:endParaRPr>
          </a:p>
        </p:txBody>
      </p:sp>
      <p:sp>
        <p:nvSpPr>
          <p:cNvPr id="17" name="Flowchart: Summing Junction 16"/>
          <p:cNvSpPr/>
          <p:nvPr/>
        </p:nvSpPr>
        <p:spPr>
          <a:xfrm>
            <a:off x="863600" y="5675210"/>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lowchart: Summing Junction 17"/>
          <p:cNvSpPr/>
          <p:nvPr/>
        </p:nvSpPr>
        <p:spPr>
          <a:xfrm>
            <a:off x="1757400" y="5670768"/>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lowchart: Summing Junction 18"/>
          <p:cNvSpPr/>
          <p:nvPr/>
        </p:nvSpPr>
        <p:spPr>
          <a:xfrm>
            <a:off x="2651200" y="5670768"/>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0807554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rot="16200000">
            <a:off x="8110725" y="48281"/>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8632844" y="3154259"/>
            <a:ext cx="2456069" cy="584775"/>
          </a:xfrm>
          <a:prstGeom prst="rect">
            <a:avLst/>
          </a:prstGeom>
        </p:spPr>
        <p:txBody>
          <a:bodyPr wrap="square">
            <a:spAutoFit/>
          </a:bodyPr>
          <a:lstStyle/>
          <a:p>
            <a:r>
              <a:rPr lang="en-US" altLang="en-US" sz="3200" spc="-305" dirty="0" smtClean="0"/>
              <a:t>Frontier Queue</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4118013" y="5810180"/>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11" name="Rectangle 10"/>
          <p:cNvSpPr/>
          <p:nvPr/>
        </p:nvSpPr>
        <p:spPr>
          <a:xfrm rot="16200000">
            <a:off x="6209636" y="19653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11</a:t>
            </a:r>
            <a:endParaRPr lang="en-US" dirty="0">
              <a:ln w="0"/>
              <a:solidFill>
                <a:schemeClr val="tx1"/>
              </a:solidFill>
              <a:effectLst>
                <a:outerShdw blurRad="38100" dist="19050" dir="2700000" algn="tl" rotWithShape="0">
                  <a:schemeClr val="dk1">
                    <a:alpha val="40000"/>
                  </a:schemeClr>
                </a:outerShdw>
              </a:effectLst>
            </a:endParaRPr>
          </a:p>
        </p:txBody>
      </p:sp>
      <p:sp>
        <p:nvSpPr>
          <p:cNvPr id="12" name="Rectangle 11"/>
          <p:cNvSpPr/>
          <p:nvPr/>
        </p:nvSpPr>
        <p:spPr>
          <a:xfrm rot="16200000">
            <a:off x="7345273" y="19653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14</a:t>
            </a:r>
            <a:endParaRPr lang="en-US" dirty="0">
              <a:ln w="0"/>
              <a:solidFill>
                <a:schemeClr val="tx1"/>
              </a:solidFill>
              <a:effectLst>
                <a:outerShdw blurRad="38100" dist="19050" dir="2700000" algn="tl" rotWithShape="0">
                  <a:schemeClr val="dk1">
                    <a:alpha val="40000"/>
                  </a:schemeClr>
                </a:outerShdw>
              </a:effectLst>
            </a:endParaRPr>
          </a:p>
        </p:txBody>
      </p:sp>
      <p:sp>
        <p:nvSpPr>
          <p:cNvPr id="15" name="Rectangle 14"/>
          <p:cNvSpPr/>
          <p:nvPr/>
        </p:nvSpPr>
        <p:spPr>
          <a:xfrm rot="16200000">
            <a:off x="6767900" y="1958212"/>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12</a:t>
            </a:r>
            <a:endParaRPr lang="en-US" dirty="0">
              <a:ln w="0"/>
              <a:solidFill>
                <a:schemeClr val="tx1"/>
              </a:solidFill>
              <a:effectLst>
                <a:outerShdw blurRad="38100" dist="19050" dir="2700000" algn="tl" rotWithShape="0">
                  <a:schemeClr val="dk1">
                    <a:alpha val="40000"/>
                  </a:schemeClr>
                </a:outerShdw>
              </a:effectLst>
            </a:endParaRPr>
          </a:p>
        </p:txBody>
      </p:sp>
      <p:sp>
        <p:nvSpPr>
          <p:cNvPr id="16" name="Rectangle 15"/>
          <p:cNvSpPr/>
          <p:nvPr/>
        </p:nvSpPr>
        <p:spPr>
          <a:xfrm rot="16200000">
            <a:off x="7907354" y="19653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15</a:t>
            </a:r>
            <a:endParaRPr lang="en-US" dirty="0">
              <a:ln w="0"/>
              <a:solidFill>
                <a:schemeClr val="tx1"/>
              </a:solidFill>
              <a:effectLst>
                <a:outerShdw blurRad="38100" dist="19050" dir="2700000" algn="tl" rotWithShape="0">
                  <a:schemeClr val="dk1">
                    <a:alpha val="40000"/>
                  </a:schemeClr>
                </a:outerShdw>
              </a:effectLst>
            </a:endParaRPr>
          </a:p>
        </p:txBody>
      </p:sp>
      <p:sp>
        <p:nvSpPr>
          <p:cNvPr id="17" name="Flowchart: Summing Junction 16"/>
          <p:cNvSpPr/>
          <p:nvPr/>
        </p:nvSpPr>
        <p:spPr>
          <a:xfrm>
            <a:off x="863600" y="5675210"/>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lowchart: Summing Junction 17"/>
          <p:cNvSpPr/>
          <p:nvPr/>
        </p:nvSpPr>
        <p:spPr>
          <a:xfrm>
            <a:off x="1757400" y="5670768"/>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lowchart: Summing Junction 18"/>
          <p:cNvSpPr/>
          <p:nvPr/>
        </p:nvSpPr>
        <p:spPr>
          <a:xfrm>
            <a:off x="3554795" y="5649591"/>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lowchart: Summing Junction 19"/>
          <p:cNvSpPr/>
          <p:nvPr/>
        </p:nvSpPr>
        <p:spPr>
          <a:xfrm>
            <a:off x="2645274" y="5704114"/>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5255593"/>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rot="16200000">
            <a:off x="8110725" y="48281"/>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8632844" y="3154259"/>
            <a:ext cx="2456069" cy="584775"/>
          </a:xfrm>
          <a:prstGeom prst="rect">
            <a:avLst/>
          </a:prstGeom>
        </p:spPr>
        <p:txBody>
          <a:bodyPr wrap="square">
            <a:spAutoFit/>
          </a:bodyPr>
          <a:lstStyle/>
          <a:p>
            <a:r>
              <a:rPr lang="en-US" altLang="en-US" sz="3200" spc="-305" dirty="0" smtClean="0"/>
              <a:t>Frontier Queue</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4922485" y="5810180"/>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12" name="Rectangle 11"/>
          <p:cNvSpPr/>
          <p:nvPr/>
        </p:nvSpPr>
        <p:spPr>
          <a:xfrm rot="16200000">
            <a:off x="6779216" y="19653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14</a:t>
            </a:r>
            <a:endParaRPr lang="en-US" dirty="0">
              <a:ln w="0"/>
              <a:solidFill>
                <a:schemeClr val="tx1"/>
              </a:solidFill>
              <a:effectLst>
                <a:outerShdw blurRad="38100" dist="19050" dir="2700000" algn="tl" rotWithShape="0">
                  <a:schemeClr val="dk1">
                    <a:alpha val="40000"/>
                  </a:schemeClr>
                </a:outerShdw>
              </a:effectLst>
            </a:endParaRPr>
          </a:p>
        </p:txBody>
      </p:sp>
      <p:sp>
        <p:nvSpPr>
          <p:cNvPr id="15" name="Rectangle 14"/>
          <p:cNvSpPr/>
          <p:nvPr/>
        </p:nvSpPr>
        <p:spPr>
          <a:xfrm rot="16200000">
            <a:off x="6201843" y="1958212"/>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12</a:t>
            </a:r>
            <a:endParaRPr lang="en-US" dirty="0">
              <a:ln w="0"/>
              <a:solidFill>
                <a:schemeClr val="tx1"/>
              </a:solidFill>
              <a:effectLst>
                <a:outerShdw blurRad="38100" dist="19050" dir="2700000" algn="tl" rotWithShape="0">
                  <a:schemeClr val="dk1">
                    <a:alpha val="40000"/>
                  </a:schemeClr>
                </a:outerShdw>
              </a:effectLst>
            </a:endParaRPr>
          </a:p>
        </p:txBody>
      </p:sp>
      <p:sp>
        <p:nvSpPr>
          <p:cNvPr id="16" name="Rectangle 15"/>
          <p:cNvSpPr/>
          <p:nvPr/>
        </p:nvSpPr>
        <p:spPr>
          <a:xfrm rot="16200000">
            <a:off x="7341297" y="1965373"/>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15</a:t>
            </a:r>
            <a:endParaRPr lang="en-US" dirty="0">
              <a:ln w="0"/>
              <a:solidFill>
                <a:schemeClr val="tx1"/>
              </a:solidFill>
              <a:effectLst>
                <a:outerShdw blurRad="38100" dist="19050" dir="2700000" algn="tl" rotWithShape="0">
                  <a:schemeClr val="dk1">
                    <a:alpha val="40000"/>
                  </a:schemeClr>
                </a:outerShdw>
              </a:effectLst>
            </a:endParaRPr>
          </a:p>
        </p:txBody>
      </p:sp>
      <p:sp>
        <p:nvSpPr>
          <p:cNvPr id="17" name="Flowchart: Summing Junction 16"/>
          <p:cNvSpPr/>
          <p:nvPr/>
        </p:nvSpPr>
        <p:spPr>
          <a:xfrm>
            <a:off x="863600" y="5675210"/>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lowchart: Summing Junction 17"/>
          <p:cNvSpPr/>
          <p:nvPr/>
        </p:nvSpPr>
        <p:spPr>
          <a:xfrm>
            <a:off x="1757400" y="5670768"/>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lowchart: Summing Junction 18"/>
          <p:cNvSpPr/>
          <p:nvPr/>
        </p:nvSpPr>
        <p:spPr>
          <a:xfrm>
            <a:off x="3554795" y="5649591"/>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lowchart: Summing Junction 19"/>
          <p:cNvSpPr/>
          <p:nvPr/>
        </p:nvSpPr>
        <p:spPr>
          <a:xfrm>
            <a:off x="2645274" y="5704114"/>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lowchart: Summing Junction 20"/>
          <p:cNvSpPr/>
          <p:nvPr/>
        </p:nvSpPr>
        <p:spPr>
          <a:xfrm>
            <a:off x="4483738" y="5680778"/>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 descr="Partnerships for the goals"/>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9366586" y="1601230"/>
            <a:ext cx="1425203" cy="14252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8740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sp>
        <p:nvSpPr>
          <p:cNvPr id="6" name="Content Placeholder 5"/>
          <p:cNvSpPr>
            <a:spLocks noGrp="1"/>
          </p:cNvSpPr>
          <p:nvPr>
            <p:ph idx="1"/>
          </p:nvPr>
        </p:nvSpPr>
        <p:spPr/>
        <p:txBody>
          <a:bodyPr>
            <a:normAutofit/>
          </a:bodyPr>
          <a:lstStyle/>
          <a:p>
            <a:pPr marL="0" indent="0">
              <a:buNone/>
            </a:pPr>
            <a:r>
              <a:rPr lang="en-US" dirty="0">
                <a:latin typeface="Arial" panose="020B0604020202020204" pitchFamily="34" charset="0"/>
                <a:cs typeface="Arial" panose="020B0604020202020204" pitchFamily="34" charset="0"/>
              </a:rPr>
              <a:t>create a queue Q </a:t>
            </a:r>
          </a:p>
          <a:p>
            <a:pPr marL="0" indent="0">
              <a:buNone/>
            </a:pPr>
            <a:r>
              <a:rPr lang="en-US" dirty="0" smtClean="0">
                <a:latin typeface="Arial" panose="020B0604020202020204" pitchFamily="34" charset="0"/>
                <a:cs typeface="Arial" panose="020B0604020202020204" pitchFamily="34" charset="0"/>
              </a:rPr>
              <a:t>	mark </a:t>
            </a:r>
            <a:r>
              <a:rPr lang="en-US" dirty="0">
                <a:latin typeface="Arial" panose="020B0604020202020204" pitchFamily="34" charset="0"/>
                <a:cs typeface="Arial" panose="020B0604020202020204" pitchFamily="34" charset="0"/>
              </a:rPr>
              <a:t>v as visited and put v into Q </a:t>
            </a:r>
          </a:p>
          <a:p>
            <a:pPr marL="0" indent="0">
              <a:buNone/>
            </a:pPr>
            <a:r>
              <a:rPr lang="en-US" dirty="0">
                <a:latin typeface="Arial" panose="020B0604020202020204" pitchFamily="34" charset="0"/>
                <a:cs typeface="Arial" panose="020B0604020202020204" pitchFamily="34" charset="0"/>
              </a:rPr>
              <a:t>while Q is non-empty </a:t>
            </a:r>
          </a:p>
          <a:p>
            <a:pPr marL="0" indent="0">
              <a:buNone/>
            </a:pPr>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remove the head u of Q </a:t>
            </a:r>
          </a:p>
          <a:p>
            <a:pPr marL="0" indent="0">
              <a:buNone/>
            </a:pPr>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	mark </a:t>
            </a:r>
            <a:r>
              <a:rPr lang="en-US" dirty="0">
                <a:latin typeface="Arial" panose="020B0604020202020204" pitchFamily="34" charset="0"/>
                <a:cs typeface="Arial" panose="020B0604020202020204" pitchFamily="34" charset="0"/>
              </a:rPr>
              <a:t>and </a:t>
            </a:r>
            <a:r>
              <a:rPr lang="en-US" dirty="0" err="1">
                <a:latin typeface="Arial" panose="020B0604020202020204" pitchFamily="34" charset="0"/>
                <a:cs typeface="Arial" panose="020B0604020202020204" pitchFamily="34" charset="0"/>
              </a:rPr>
              <a:t>enqueue</a:t>
            </a:r>
            <a:r>
              <a:rPr lang="en-US" dirty="0">
                <a:latin typeface="Arial" panose="020B0604020202020204" pitchFamily="34" charset="0"/>
                <a:cs typeface="Arial" panose="020B0604020202020204" pitchFamily="34" charset="0"/>
              </a:rPr>
              <a:t> all (unvisited) </a:t>
            </a:r>
            <a:r>
              <a:rPr lang="en-US" dirty="0" err="1">
                <a:latin typeface="Arial" panose="020B0604020202020204" pitchFamily="34" charset="0"/>
                <a:cs typeface="Arial" panose="020B0604020202020204" pitchFamily="34" charset="0"/>
              </a:rPr>
              <a:t>neighbours</a:t>
            </a:r>
            <a:r>
              <a:rPr lang="en-US" dirty="0">
                <a:latin typeface="Arial" panose="020B0604020202020204" pitchFamily="34" charset="0"/>
                <a:cs typeface="Arial" panose="020B0604020202020204" pitchFamily="34" charset="0"/>
              </a:rPr>
              <a:t> of u</a:t>
            </a:r>
          </a:p>
        </p:txBody>
      </p:sp>
    </p:spTree>
    <p:extLst>
      <p:ext uri="{BB962C8B-B14F-4D97-AF65-F5344CB8AC3E}">
        <p14:creationId xmlns:p14="http://schemas.microsoft.com/office/powerpoint/2010/main" val="268982292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sp>
        <p:nvSpPr>
          <p:cNvPr id="6" name="Content Placeholder 5"/>
          <p:cNvSpPr>
            <a:spLocks noGrp="1"/>
          </p:cNvSpPr>
          <p:nvPr>
            <p:ph idx="1"/>
          </p:nvPr>
        </p:nvSpPr>
        <p:spPr/>
        <p:txBody>
          <a:bodyPr/>
          <a:lstStyle/>
          <a:p>
            <a:r>
              <a:rPr lang="en-US" b="1" dirty="0"/>
              <a:t>Breadth First Search example (BFS) – How GPS navigation works</a:t>
            </a:r>
          </a:p>
          <a:p>
            <a:endParaRPr lang="en-US" dirty="0"/>
          </a:p>
        </p:txBody>
      </p:sp>
      <p:pic>
        <p:nvPicPr>
          <p:cNvPr id="41986" name="Picture 2" descr="BFS, GPS, Google Maps, Breadth-First Search, Algorithm, How maps work, BFS application, where is BFS use, BFS application in real life, How does GPS works, What are best use of GPS, How does google map work, How does map works, New York map explained, Google map explained, Breadth First Search, Breadth First Search applic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86759" y="3037569"/>
            <a:ext cx="3547112" cy="300445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8891287" y="6176963"/>
            <a:ext cx="2738057" cy="461665"/>
          </a:xfrm>
          <a:prstGeom prst="rect">
            <a:avLst/>
          </a:prstGeom>
        </p:spPr>
        <p:txBody>
          <a:bodyPr wrap="none">
            <a:spAutoFit/>
          </a:bodyPr>
          <a:lstStyle/>
          <a:p>
            <a:r>
              <a:rPr lang="en-US" sz="2400" b="1" dirty="0" smtClean="0"/>
              <a:t>Source: </a:t>
            </a:r>
            <a:r>
              <a:rPr lang="en-US" sz="2400" b="1" dirty="0" err="1" smtClean="0"/>
              <a:t>hackerearth</a:t>
            </a:r>
            <a:endParaRPr lang="en-US" sz="2400" b="1" dirty="0"/>
          </a:p>
        </p:txBody>
      </p:sp>
      <p:pic>
        <p:nvPicPr>
          <p:cNvPr id="41988" name="Picture 4" descr="BFS, GPS, Google Maps, Breadth-First Search, Algorithm, How maps work, BFS application, where is BFS use, BFS application in real life, How does GPS works, What are best use of GPS, How does google map work, How does map works, New York map explained, Google map explained, BFS application, BFS used in real life, BFS used in real life, Breadth search algorithm examp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3090" y="2380080"/>
            <a:ext cx="5319939" cy="40532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431767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Breadth-First Strategy</a:t>
            </a:r>
            <a:endParaRPr lang="en-US" dirty="0"/>
          </a:p>
        </p:txBody>
      </p:sp>
      <p:sp>
        <p:nvSpPr>
          <p:cNvPr id="6" name="Content Placeholder 5"/>
          <p:cNvSpPr>
            <a:spLocks noGrp="1"/>
          </p:cNvSpPr>
          <p:nvPr>
            <p:ph idx="1"/>
          </p:nvPr>
        </p:nvSpPr>
        <p:spPr>
          <a:xfrm>
            <a:off x="838200" y="1825625"/>
            <a:ext cx="7484165" cy="4351338"/>
          </a:xfrm>
        </p:spPr>
        <p:txBody>
          <a:bodyPr>
            <a:normAutofit/>
          </a:bodyPr>
          <a:lstStyle/>
          <a:p>
            <a:r>
              <a:rPr lang="en-US" b="1" dirty="0"/>
              <a:t>Time Complexity:</a:t>
            </a:r>
            <a:r>
              <a:rPr lang="en-US" dirty="0"/>
              <a:t> Time Complexity of BFS algorithm can be obtained by the number of nodes traversed in BFS until the </a:t>
            </a:r>
            <a:r>
              <a:rPr lang="en-US" dirty="0" smtClean="0"/>
              <a:t>lowest node</a:t>
            </a:r>
            <a:r>
              <a:rPr lang="en-US" dirty="0"/>
              <a:t>. </a:t>
            </a:r>
            <a:r>
              <a:rPr lang="en-US" dirty="0" smtClean="0"/>
              <a:t>Where: </a:t>
            </a:r>
          </a:p>
          <a:p>
            <a:pPr lvl="1"/>
            <a:r>
              <a:rPr lang="en-US" sz="2000" b="1" dirty="0"/>
              <a:t>O(V + E), where V is the number of nodes and E is the number of </a:t>
            </a:r>
            <a:r>
              <a:rPr lang="en-US" sz="2000" b="1" dirty="0" smtClean="0"/>
              <a:t>edges</a:t>
            </a:r>
          </a:p>
          <a:p>
            <a:r>
              <a:rPr lang="en-US" b="1" dirty="0" smtClean="0"/>
              <a:t>Space </a:t>
            </a:r>
            <a:r>
              <a:rPr lang="en-US" b="1" dirty="0"/>
              <a:t>Complexity:</a:t>
            </a:r>
            <a:r>
              <a:rPr lang="en-US" dirty="0"/>
              <a:t> Space complexity of BFS algorithm is given by the Memory size of frontier which is O(</a:t>
            </a:r>
            <a:r>
              <a:rPr lang="en-US" dirty="0" err="1"/>
              <a:t>b</a:t>
            </a:r>
            <a:r>
              <a:rPr lang="en-US" baseline="30000" dirty="0" err="1"/>
              <a:t>d</a:t>
            </a:r>
            <a:r>
              <a:rPr lang="en-US" dirty="0"/>
              <a:t>).</a:t>
            </a:r>
          </a:p>
          <a:p>
            <a:endParaRPr lang="en-US" dirty="0"/>
          </a:p>
        </p:txBody>
      </p:sp>
      <p:pic>
        <p:nvPicPr>
          <p:cNvPr id="35842" name="Picture 2" descr="Binary Tree Travers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3155" y="2305878"/>
            <a:ext cx="4798845" cy="29782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316968"/>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2866" name="Rectangle 2">
            <a:extLst>
              <a:ext uri="{FF2B5EF4-FFF2-40B4-BE49-F238E27FC236}">
                <a16:creationId xmlns:a16="http://schemas.microsoft.com/office/drawing/2014/main" id="{DD9E541F-C82B-4782-B78C-2C21EA83EB87}"/>
              </a:ext>
            </a:extLst>
          </p:cNvPr>
          <p:cNvSpPr>
            <a:spLocks noGrp="1" noChangeArrowheads="1"/>
          </p:cNvSpPr>
          <p:nvPr>
            <p:ph type="title"/>
          </p:nvPr>
        </p:nvSpPr>
        <p:spPr>
          <a:xfrm>
            <a:off x="2298416" y="196851"/>
            <a:ext cx="9055384" cy="1211036"/>
          </a:xfrm>
        </p:spPr>
        <p:txBody>
          <a:bodyPr anchor="ctr">
            <a:normAutofit/>
          </a:bodyPr>
          <a:lstStyle/>
          <a:p>
            <a:r>
              <a:rPr lang="en-US" altLang="en-US" sz="3100" spc="-305" dirty="0"/>
              <a:t>Depth-First Strategy </a:t>
            </a:r>
            <a:r>
              <a:rPr lang="en-US" altLang="en-US" sz="3100" i="1" spc="-305" dirty="0" smtClean="0"/>
              <a:t>vs. </a:t>
            </a:r>
            <a:r>
              <a:rPr lang="en-US" altLang="en-US" sz="3100" spc="-305" dirty="0"/>
              <a:t>Breadth-First Strategy</a:t>
            </a:r>
          </a:p>
        </p:txBody>
      </p:sp>
      <p:sp>
        <p:nvSpPr>
          <p:cNvPr id="48" name="Slide Number Placeholder 5">
            <a:extLst>
              <a:ext uri="{FF2B5EF4-FFF2-40B4-BE49-F238E27FC236}">
                <a16:creationId xmlns:a16="http://schemas.microsoft.com/office/drawing/2014/main" id="{61D80071-E451-4B48-8FCD-36CC62D3DB21}"/>
              </a:ext>
            </a:extLst>
          </p:cNvPr>
          <p:cNvSpPr>
            <a:spLocks noGrp="1"/>
          </p:cNvSpPr>
          <p:nvPr>
            <p:ph type="sldNum" sz="quarter" idx="4294967295"/>
          </p:nvPr>
        </p:nvSpPr>
        <p:spPr/>
        <p:txBody>
          <a:bodyPr/>
          <a:lstStyle/>
          <a:p>
            <a:pPr>
              <a:spcAft>
                <a:spcPts val="600"/>
              </a:spcAft>
            </a:pPr>
            <a:r>
              <a:rPr lang="en-US" altLang="en-US" dirty="0"/>
              <a:t> </a:t>
            </a:r>
            <a:endParaRPr lang="en-US" altLang="en-US"/>
          </a:p>
        </p:txBody>
      </p:sp>
      <p:sp>
        <p:nvSpPr>
          <p:cNvPr id="2" name="Rectangle 1"/>
          <p:cNvSpPr/>
          <p:nvPr/>
        </p:nvSpPr>
        <p:spPr>
          <a:xfrm>
            <a:off x="1001485" y="5433020"/>
            <a:ext cx="9768114" cy="923330"/>
          </a:xfrm>
          <a:prstGeom prst="rect">
            <a:avLst/>
          </a:prstGeom>
        </p:spPr>
        <p:txBody>
          <a:bodyPr wrap="square">
            <a:spAutoFit/>
          </a:bodyPr>
          <a:lstStyle/>
          <a:p>
            <a:pPr algn="ctr"/>
            <a:r>
              <a:rPr lang="en-US" dirty="0">
                <a:solidFill>
                  <a:srgbClr val="6B6B6B"/>
                </a:solidFill>
                <a:latin typeface="sohne"/>
              </a:rPr>
              <a:t>Picture credit to </a:t>
            </a:r>
            <a:r>
              <a:rPr lang="en-US" u="sng" dirty="0">
                <a:latin typeface="sohne"/>
                <a:hlinkClick r:id="rId3"/>
              </a:rPr>
              <a:t>https://res.cloudinary.com/practicaldev/image/fetch/s---f65OlYQ--/c_imagga_scale,f_auto,fl_progressive,h_420,q_auto,w_1000/https://dev-to-uploads.s3.amazonaws.com/i/e2ru41fjhqs4ombbcedf.png</a:t>
            </a:r>
            <a:endParaRPr lang="en-US" dirty="0"/>
          </a:p>
        </p:txBody>
      </p:sp>
      <p:pic>
        <p:nvPicPr>
          <p:cNvPr id="20482" name="Picture 2" descr="https://miro.medium.com/v2/resize:fit:1050/1*fjiil9FYXuT-u-rt2UfbjA.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99229" y="1234838"/>
            <a:ext cx="9572625" cy="4029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8483530"/>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0A22231B-DC68-4EF3-987D-25A154CAE13F}"/>
              </a:ext>
            </a:extLst>
          </p:cNvPr>
          <p:cNvSpPr>
            <a:spLocks noGrp="1"/>
          </p:cNvSpPr>
          <p:nvPr>
            <p:ph type="sldNum" sz="quarter" idx="4294967295"/>
          </p:nvPr>
        </p:nvSpPr>
        <p:spPr/>
        <p:txBody>
          <a:bodyPr/>
          <a:lstStyle/>
          <a:p>
            <a:r>
              <a:rPr lang="en-US" altLang="en-US" dirty="0"/>
              <a:t> </a:t>
            </a:r>
          </a:p>
        </p:txBody>
      </p:sp>
      <p:sp>
        <p:nvSpPr>
          <p:cNvPr id="315394" name="Rectangle 2">
            <a:extLst>
              <a:ext uri="{FF2B5EF4-FFF2-40B4-BE49-F238E27FC236}">
                <a16:creationId xmlns:a16="http://schemas.microsoft.com/office/drawing/2014/main" id="{37436430-A308-42E2-A73D-D2349C7DE240}"/>
              </a:ext>
            </a:extLst>
          </p:cNvPr>
          <p:cNvSpPr>
            <a:spLocks noGrp="1" noChangeArrowheads="1"/>
          </p:cNvSpPr>
          <p:nvPr>
            <p:ph type="title"/>
          </p:nvPr>
        </p:nvSpPr>
        <p:spPr>
          <a:xfrm>
            <a:off x="2378868" y="589598"/>
            <a:ext cx="7434262" cy="492443"/>
          </a:xfrm>
        </p:spPr>
        <p:txBody>
          <a:bodyPr>
            <a:normAutofit fontScale="90000"/>
          </a:bodyPr>
          <a:lstStyle/>
          <a:p>
            <a:r>
              <a:rPr lang="en-US" altLang="en-US" spc="-305" dirty="0"/>
              <a:t>Depth-Limited Strategy (</a:t>
            </a:r>
            <a:r>
              <a:rPr lang="en-US" spc="-305" dirty="0"/>
              <a:t>DLS)</a:t>
            </a:r>
            <a:endParaRPr lang="en-US" altLang="en-US" spc="-305" dirty="0"/>
          </a:p>
        </p:txBody>
      </p:sp>
      <p:sp>
        <p:nvSpPr>
          <p:cNvPr id="315395" name="Rectangle 3" descr="Rectangle: Click to edit Master text styles&#10;Second level&#10;Third level&#10;Fourth level&#10;Fifth level">
            <a:extLst>
              <a:ext uri="{FF2B5EF4-FFF2-40B4-BE49-F238E27FC236}">
                <a16:creationId xmlns:a16="http://schemas.microsoft.com/office/drawing/2014/main" id="{6E7B736D-E1CA-4F0F-9F33-ABD1AFF26319}"/>
              </a:ext>
            </a:extLst>
          </p:cNvPr>
          <p:cNvSpPr>
            <a:spLocks noGrp="1" noChangeArrowheads="1"/>
          </p:cNvSpPr>
          <p:nvPr>
            <p:ph type="body" idx="1"/>
          </p:nvPr>
        </p:nvSpPr>
        <p:spPr>
          <a:xfrm>
            <a:off x="1113184" y="1645921"/>
            <a:ext cx="9568068" cy="2714589"/>
          </a:xfrm>
        </p:spPr>
        <p:txBody>
          <a:bodyPr>
            <a:normAutofit fontScale="92500" lnSpcReduction="10000"/>
          </a:bodyPr>
          <a:lstStyle/>
          <a:p>
            <a:pPr>
              <a:lnSpc>
                <a:spcPct val="90000"/>
              </a:lnSpc>
            </a:pPr>
            <a:r>
              <a:rPr lang="en-US" altLang="en-US" dirty="0" smtClean="0"/>
              <a:t>Same as Depth-first </a:t>
            </a:r>
            <a:r>
              <a:rPr lang="en-US" altLang="en-US" dirty="0"/>
              <a:t>with </a:t>
            </a:r>
            <a:r>
              <a:rPr lang="en-US" altLang="en-US" b="1" dirty="0">
                <a:solidFill>
                  <a:srgbClr val="CC6600"/>
                </a:solidFill>
              </a:rPr>
              <a:t>depth cutoff</a:t>
            </a:r>
            <a:r>
              <a:rPr lang="en-US" altLang="en-US" b="1" dirty="0"/>
              <a:t> </a:t>
            </a:r>
            <a:r>
              <a:rPr lang="en-US" altLang="en-US" b="1" i="1" dirty="0">
                <a:solidFill>
                  <a:srgbClr val="008000"/>
                </a:solidFill>
              </a:rPr>
              <a:t>k</a:t>
            </a:r>
            <a:r>
              <a:rPr lang="en-US" altLang="en-US" dirty="0"/>
              <a:t> </a:t>
            </a:r>
            <a:r>
              <a:rPr lang="en-US" altLang="en-US" i="1" dirty="0"/>
              <a:t>(maximal depth below which nodes are not </a:t>
            </a:r>
            <a:r>
              <a:rPr lang="en-US" altLang="en-US" i="1" dirty="0" smtClean="0"/>
              <a:t>successors)</a:t>
            </a:r>
            <a:r>
              <a:rPr lang="en-US" altLang="en-US" dirty="0"/>
              <a:t/>
            </a:r>
            <a:br>
              <a:rPr lang="en-US" altLang="en-US" dirty="0"/>
            </a:br>
            <a:endParaRPr lang="en-US" altLang="en-US" dirty="0"/>
          </a:p>
          <a:p>
            <a:pPr>
              <a:lnSpc>
                <a:spcPct val="90000"/>
              </a:lnSpc>
            </a:pPr>
            <a:r>
              <a:rPr lang="en-US" altLang="en-US" dirty="0"/>
              <a:t>Three possible outcomes:</a:t>
            </a:r>
          </a:p>
          <a:p>
            <a:pPr marL="914400" lvl="1" indent="-457200"/>
            <a:r>
              <a:rPr lang="en-US" altLang="en-US" sz="2800" dirty="0"/>
              <a:t>Solution.</a:t>
            </a:r>
          </a:p>
          <a:p>
            <a:pPr marL="914400" lvl="1" indent="-457200"/>
            <a:r>
              <a:rPr lang="en-US" altLang="en-US" sz="2800" dirty="0"/>
              <a:t>Failure </a:t>
            </a:r>
            <a:r>
              <a:rPr lang="en-US" altLang="en-US" sz="2800" i="1" dirty="0"/>
              <a:t>(no solution)</a:t>
            </a:r>
            <a:r>
              <a:rPr lang="en-US" altLang="en-US" sz="2800" dirty="0"/>
              <a:t>.</a:t>
            </a:r>
          </a:p>
          <a:p>
            <a:pPr marL="914400" lvl="1" indent="-457200"/>
            <a:r>
              <a:rPr lang="en-US" altLang="en-US" sz="2800" dirty="0">
                <a:solidFill>
                  <a:srgbClr val="CC6600"/>
                </a:solidFill>
              </a:rPr>
              <a:t>Cutoff </a:t>
            </a:r>
            <a:r>
              <a:rPr lang="en-US" altLang="en-US" sz="2800" i="1" dirty="0">
                <a:solidFill>
                  <a:srgbClr val="CC6600"/>
                </a:solidFill>
              </a:rPr>
              <a:t>(no solution within cutoff)</a:t>
            </a:r>
            <a:r>
              <a:rPr lang="en-US" altLang="en-US" sz="2800" dirty="0">
                <a:solidFill>
                  <a:srgbClr val="CC6600"/>
                </a:solidFill>
              </a:rPr>
              <a:t>.</a:t>
            </a:r>
          </a:p>
        </p:txBody>
      </p:sp>
      <p:sp>
        <p:nvSpPr>
          <p:cNvPr id="5" name="Slide Number Placeholder 5">
            <a:extLst>
              <a:ext uri="{FF2B5EF4-FFF2-40B4-BE49-F238E27FC236}">
                <a16:creationId xmlns:a16="http://schemas.microsoft.com/office/drawing/2014/main" id="{6A59162A-4820-4F92-AFCB-E20C90CEBB46}"/>
              </a:ext>
            </a:extLst>
          </p:cNvPr>
          <p:cNvSpPr>
            <a:spLocks noGrp="1"/>
          </p:cNvSpPr>
          <p:nvPr>
            <p:ph type="sldNum" sz="quarter" idx="4294967295"/>
          </p:nvPr>
        </p:nvSpPr>
        <p:spPr>
          <a:xfrm>
            <a:off x="1524000" y="4136350"/>
            <a:ext cx="0" cy="0"/>
          </a:xfrm>
        </p:spPr>
        <p:txBody>
          <a:bodyPr/>
          <a:lstStyle/>
          <a:p>
            <a:r>
              <a:rPr lang="en-US" altLang="en-US" dirty="0"/>
              <a:t> </a:t>
            </a:r>
          </a:p>
        </p:txBody>
      </p:sp>
      <p:sp>
        <p:nvSpPr>
          <p:cNvPr id="7" name="Rectangle 2">
            <a:extLst>
              <a:ext uri="{FF2B5EF4-FFF2-40B4-BE49-F238E27FC236}">
                <a16:creationId xmlns:a16="http://schemas.microsoft.com/office/drawing/2014/main" id="{5DE34CDD-E23A-47E8-A201-926BA9AC6F4A}"/>
              </a:ext>
            </a:extLst>
          </p:cNvPr>
          <p:cNvSpPr txBox="1">
            <a:spLocks noChangeArrowheads="1"/>
          </p:cNvSpPr>
          <p:nvPr/>
        </p:nvSpPr>
        <p:spPr>
          <a:xfrm>
            <a:off x="1113184" y="4431947"/>
            <a:ext cx="8699946" cy="492443"/>
          </a:xfrm>
          <a:prstGeom prst="rect">
            <a:avLst/>
          </a:prstGeom>
        </p:spPr>
        <p:txBody>
          <a:bodyPr wrap="square" lIns="0" tIns="0" rIns="0" bIns="0">
            <a:spAutoFit/>
          </a:bodyPr>
          <a:lstStyle>
            <a:lvl1pPr>
              <a:defRPr sz="3200" b="1" i="0">
                <a:solidFill>
                  <a:srgbClr val="374D81"/>
                </a:solidFill>
                <a:latin typeface="Arial"/>
                <a:ea typeface="+mj-ea"/>
                <a:cs typeface="Arial"/>
              </a:defRPr>
            </a:lvl1pPr>
          </a:lstStyle>
          <a:p>
            <a:r>
              <a:rPr lang="en-US" altLang="en-US" spc="-305" dirty="0"/>
              <a:t>Iterative-Deepening </a:t>
            </a:r>
            <a:r>
              <a:rPr lang="en-US" altLang="en-US" spc="-305" dirty="0" smtClean="0"/>
              <a:t>Strategy   (</a:t>
            </a:r>
            <a:r>
              <a:rPr lang="en-US" spc="-305" dirty="0" smtClean="0">
                <a:solidFill>
                  <a:srgbClr val="C00000"/>
                </a:solidFill>
              </a:rPr>
              <a:t>IDDFS</a:t>
            </a:r>
            <a:r>
              <a:rPr lang="en-US" spc="-305" dirty="0" smtClean="0"/>
              <a:t>)</a:t>
            </a:r>
            <a:endParaRPr lang="en-US" altLang="en-US" spc="-305" dirty="0"/>
          </a:p>
        </p:txBody>
      </p:sp>
      <p:sp>
        <p:nvSpPr>
          <p:cNvPr id="8" name="Rectangle 3" descr="Rectangle: Click to edit Master text styles&#10;Second level&#10;Third level&#10;Fourth level&#10;Fifth level">
            <a:extLst>
              <a:ext uri="{FF2B5EF4-FFF2-40B4-BE49-F238E27FC236}">
                <a16:creationId xmlns:a16="http://schemas.microsoft.com/office/drawing/2014/main" id="{9EA760C9-EF51-4DC0-B160-505E978F071C}"/>
              </a:ext>
            </a:extLst>
          </p:cNvPr>
          <p:cNvSpPr txBox="1">
            <a:spLocks noChangeArrowheads="1"/>
          </p:cNvSpPr>
          <p:nvPr/>
        </p:nvSpPr>
        <p:spPr>
          <a:xfrm>
            <a:off x="371061" y="4963799"/>
            <a:ext cx="11092069" cy="1631216"/>
          </a:xfrm>
          <a:prstGeom prst="rect">
            <a:avLst/>
          </a:prstGeom>
        </p:spPr>
        <p:txBody>
          <a:bodyPr wrap="square" lIns="0" tIns="0" rIns="0" bIns="0">
            <a:spAutoFit/>
          </a:bodyPr>
          <a:lstStyle>
            <a:lvl1pPr marL="0">
              <a:defRPr b="0" i="0">
                <a:solidFill>
                  <a:schemeClr val="tx1"/>
                </a:solidFill>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buFont typeface="Wingdings" panose="05000000000000000000" pitchFamily="2" charset="2"/>
              <a:buNone/>
            </a:pPr>
            <a:r>
              <a:rPr lang="en-US" sz="2600" dirty="0"/>
              <a:t>The iterative deepening algorithm is a combination of DFS and BFS algorithms</a:t>
            </a:r>
            <a:r>
              <a:rPr lang="en-US" dirty="0"/>
              <a:t>.</a:t>
            </a:r>
            <a:endParaRPr lang="en-US" altLang="en-US" sz="2800" b="1" kern="0" dirty="0" smtClean="0">
              <a:solidFill>
                <a:schemeClr val="tx2"/>
              </a:solidFill>
            </a:endParaRPr>
          </a:p>
          <a:p>
            <a:pPr>
              <a:buFont typeface="Wingdings" panose="05000000000000000000" pitchFamily="2" charset="2"/>
              <a:buNone/>
            </a:pPr>
            <a:endParaRPr lang="en-US" altLang="en-US" sz="2800" b="1" kern="0" dirty="0" smtClean="0">
              <a:solidFill>
                <a:schemeClr val="tx2"/>
              </a:solidFill>
            </a:endParaRPr>
          </a:p>
          <a:p>
            <a:pPr>
              <a:buFont typeface="Wingdings" panose="05000000000000000000" pitchFamily="2" charset="2"/>
              <a:buNone/>
            </a:pPr>
            <a:r>
              <a:rPr lang="en-US" altLang="en-US" sz="2800" b="1" kern="0" dirty="0">
                <a:solidFill>
                  <a:schemeClr val="tx2"/>
                </a:solidFill>
              </a:rPr>
              <a:t>	</a:t>
            </a:r>
            <a:r>
              <a:rPr lang="en-US" altLang="en-US" sz="2800" b="1" kern="0" dirty="0" smtClean="0">
                <a:solidFill>
                  <a:schemeClr val="tx2"/>
                </a:solidFill>
              </a:rPr>
              <a:t>Repeat </a:t>
            </a:r>
            <a:r>
              <a:rPr lang="en-US" altLang="en-US" sz="2800" b="1" kern="0" dirty="0">
                <a:solidFill>
                  <a:schemeClr val="tx2"/>
                </a:solidFill>
              </a:rPr>
              <a:t>for</a:t>
            </a:r>
            <a:r>
              <a:rPr lang="en-US" altLang="en-US" sz="2800" kern="0" dirty="0">
                <a:solidFill>
                  <a:schemeClr val="tx2"/>
                </a:solidFill>
              </a:rPr>
              <a:t> </a:t>
            </a:r>
            <a:r>
              <a:rPr lang="en-US" altLang="en-US" sz="2800" b="1" i="1" kern="0" dirty="0">
                <a:solidFill>
                  <a:srgbClr val="008000"/>
                </a:solidFill>
              </a:rPr>
              <a:t>k</a:t>
            </a:r>
            <a:r>
              <a:rPr lang="en-US" altLang="en-US" sz="2800" kern="0" dirty="0">
                <a:solidFill>
                  <a:schemeClr val="tx2"/>
                </a:solidFill>
              </a:rPr>
              <a:t> = 0, 1, 2, .. :</a:t>
            </a:r>
          </a:p>
          <a:p>
            <a:pPr lvl="1">
              <a:buFont typeface="Wingdings" panose="05000000000000000000" pitchFamily="2" charset="2"/>
              <a:buNone/>
            </a:pPr>
            <a:r>
              <a:rPr lang="en-US" altLang="en-US" sz="2400" kern="0" dirty="0" smtClean="0">
                <a:solidFill>
                  <a:schemeClr val="tx2"/>
                </a:solidFill>
              </a:rPr>
              <a:t>		-  Perform </a:t>
            </a:r>
            <a:r>
              <a:rPr lang="en-US" altLang="en-US" sz="2400" kern="0" dirty="0">
                <a:solidFill>
                  <a:schemeClr val="tx2"/>
                </a:solidFill>
              </a:rPr>
              <a:t>depth-first with depth cutoff </a:t>
            </a:r>
            <a:r>
              <a:rPr lang="en-US" altLang="en-US" sz="2400" b="1" i="1" kern="0" dirty="0">
                <a:solidFill>
                  <a:srgbClr val="008000"/>
                </a:solidFill>
              </a:rPr>
              <a:t>k</a:t>
            </a:r>
            <a:endParaRPr lang="en-US" altLang="en-US" sz="4000" b="1" i="1" kern="0" dirty="0">
              <a:solidFill>
                <a:schemeClr val="tx2"/>
              </a:solidFill>
            </a:endParaRPr>
          </a:p>
        </p:txBody>
      </p:sp>
    </p:spTree>
    <p:extLst>
      <p:ext uri="{BB962C8B-B14F-4D97-AF65-F5344CB8AC3E}">
        <p14:creationId xmlns:p14="http://schemas.microsoft.com/office/powerpoint/2010/main" val="1036706382"/>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Depth-Limited Strategy</a:t>
            </a:r>
            <a:endParaRPr lang="en-US"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300502" y="1463335"/>
            <a:ext cx="1798983" cy="4412974"/>
          </a:xfrm>
          <a:prstGeom prst="rect">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5" name="Rectangle 4"/>
          <p:cNvSpPr/>
          <p:nvPr/>
        </p:nvSpPr>
        <p:spPr>
          <a:xfrm>
            <a:off x="9198902" y="5876309"/>
            <a:ext cx="2053298" cy="584775"/>
          </a:xfrm>
          <a:prstGeom prst="rect">
            <a:avLst/>
          </a:prstGeom>
        </p:spPr>
        <p:txBody>
          <a:bodyPr wrap="square">
            <a:spAutoFit/>
          </a:bodyPr>
          <a:lstStyle/>
          <a:p>
            <a:r>
              <a:rPr lang="en-US" altLang="en-US" sz="3200" spc="-305" dirty="0" smtClean="0"/>
              <a:t>Frontier Stack</a:t>
            </a:r>
            <a:endParaRPr lang="en-US" sz="3200" dirty="0"/>
          </a:p>
        </p:txBody>
      </p:sp>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3" name="Right Arrow 2"/>
          <p:cNvSpPr/>
          <p:nvPr/>
        </p:nvSpPr>
        <p:spPr>
          <a:xfrm>
            <a:off x="1120822" y="5876309"/>
            <a:ext cx="580572" cy="290286"/>
          </a:xfrm>
          <a:prstGeom prst="rightArrow">
            <a:avLst/>
          </a:prstGeom>
          <a:solidFill>
            <a:srgbClr val="852F4A"/>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6" name="Rectangle 5"/>
          <p:cNvSpPr/>
          <p:nvPr/>
        </p:nvSpPr>
        <p:spPr>
          <a:xfrm>
            <a:off x="9300502" y="531222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9</a:t>
            </a:r>
            <a:endParaRPr lang="en-US" dirty="0">
              <a:ln w="0"/>
              <a:solidFill>
                <a:schemeClr val="tx1"/>
              </a:solidFill>
              <a:effectLst>
                <a:outerShdw blurRad="38100" dist="19050" dir="2700000" algn="tl" rotWithShape="0">
                  <a:schemeClr val="dk1">
                    <a:alpha val="40000"/>
                  </a:schemeClr>
                </a:outerShdw>
              </a:effectLst>
            </a:endParaRPr>
          </a:p>
        </p:txBody>
      </p:sp>
      <p:sp>
        <p:nvSpPr>
          <p:cNvPr id="10" name="Rectangle 9"/>
          <p:cNvSpPr/>
          <p:nvPr/>
        </p:nvSpPr>
        <p:spPr>
          <a:xfrm>
            <a:off x="9300502" y="4748149"/>
            <a:ext cx="1798983" cy="56408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6</a:t>
            </a:r>
            <a:endParaRPr lang="en-US" dirty="0">
              <a:ln w="0"/>
              <a:solidFill>
                <a:schemeClr val="tx1"/>
              </a:solidFill>
              <a:effectLst>
                <a:outerShdw blurRad="38100" dist="19050" dir="2700000" algn="tl" rotWithShape="0">
                  <a:schemeClr val="dk1">
                    <a:alpha val="40000"/>
                  </a:schemeClr>
                </a:outerShdw>
              </a:effectLst>
            </a:endParaRPr>
          </a:p>
        </p:txBody>
      </p:sp>
      <p:sp>
        <p:nvSpPr>
          <p:cNvPr id="11" name="Rectangle 10"/>
          <p:cNvSpPr/>
          <p:nvPr/>
        </p:nvSpPr>
        <p:spPr>
          <a:xfrm>
            <a:off x="9300503" y="4208894"/>
            <a:ext cx="1810026" cy="533074"/>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rPr>
              <a:t>5</a:t>
            </a:r>
            <a:endParaRPr lang="en-US" dirty="0">
              <a:ln w="0"/>
              <a:solidFill>
                <a:schemeClr val="tx1"/>
              </a:solidFill>
              <a:effectLst>
                <a:outerShdw blurRad="38100" dist="19050" dir="2700000" algn="tl" rotWithShape="0">
                  <a:schemeClr val="dk1">
                    <a:alpha val="40000"/>
                  </a:schemeClr>
                </a:outerShdw>
              </a:effectLst>
            </a:endParaRPr>
          </a:p>
        </p:txBody>
      </p:sp>
      <p:sp>
        <p:nvSpPr>
          <p:cNvPr id="7" name="Flowchart: Summing Junction 6"/>
          <p:cNvSpPr/>
          <p:nvPr/>
        </p:nvSpPr>
        <p:spPr>
          <a:xfrm>
            <a:off x="838200" y="5658595"/>
            <a:ext cx="563218" cy="569111"/>
          </a:xfrm>
          <a:prstGeom prst="flowChartSummingJunction">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11"/>
          <p:cNvSpPr/>
          <p:nvPr/>
        </p:nvSpPr>
        <p:spPr>
          <a:xfrm>
            <a:off x="413137" y="1738774"/>
            <a:ext cx="5322356" cy="4984377"/>
          </a:xfrm>
          <a:custGeom>
            <a:avLst/>
            <a:gdLst>
              <a:gd name="connsiteX0" fmla="*/ 5274365 w 5274365"/>
              <a:gd name="connsiteY0" fmla="*/ 0 h 4471397"/>
              <a:gd name="connsiteX1" fmla="*/ 3617844 w 5274365"/>
              <a:gd name="connsiteY1" fmla="*/ 1272209 h 4471397"/>
              <a:gd name="connsiteX2" fmla="*/ 1974574 w 5274365"/>
              <a:gd name="connsiteY2" fmla="*/ 2014331 h 4471397"/>
              <a:gd name="connsiteX3" fmla="*/ 1577009 w 5274365"/>
              <a:gd name="connsiteY3" fmla="*/ 4306957 h 4471397"/>
              <a:gd name="connsiteX4" fmla="*/ 0 w 5274365"/>
              <a:gd name="connsiteY4" fmla="*/ 4108174 h 4471397"/>
              <a:gd name="connsiteX0" fmla="*/ 4606725 w 4606725"/>
              <a:gd name="connsiteY0" fmla="*/ 0 h 4846932"/>
              <a:gd name="connsiteX1" fmla="*/ 3617844 w 4606725"/>
              <a:gd name="connsiteY1" fmla="*/ 1647744 h 4846932"/>
              <a:gd name="connsiteX2" fmla="*/ 1974574 w 4606725"/>
              <a:gd name="connsiteY2" fmla="*/ 2389866 h 4846932"/>
              <a:gd name="connsiteX3" fmla="*/ 1577009 w 4606725"/>
              <a:gd name="connsiteY3" fmla="*/ 4682492 h 4846932"/>
              <a:gd name="connsiteX4" fmla="*/ 0 w 4606725"/>
              <a:gd name="connsiteY4" fmla="*/ 4483709 h 4846932"/>
              <a:gd name="connsiteX0" fmla="*/ 4606725 w 4816039"/>
              <a:gd name="connsiteY0" fmla="*/ 0 h 4846932"/>
              <a:gd name="connsiteX1" fmla="*/ 3617844 w 4816039"/>
              <a:gd name="connsiteY1" fmla="*/ 1647744 h 4846932"/>
              <a:gd name="connsiteX2" fmla="*/ 1974574 w 4816039"/>
              <a:gd name="connsiteY2" fmla="*/ 2389866 h 4846932"/>
              <a:gd name="connsiteX3" fmla="*/ 1577009 w 4816039"/>
              <a:gd name="connsiteY3" fmla="*/ 4682492 h 4846932"/>
              <a:gd name="connsiteX4" fmla="*/ 0 w 4816039"/>
              <a:gd name="connsiteY4" fmla="*/ 4483709 h 4846932"/>
              <a:gd name="connsiteX0" fmla="*/ 3858967 w 4178202"/>
              <a:gd name="connsiteY0" fmla="*/ 0 h 4771825"/>
              <a:gd name="connsiteX1" fmla="*/ 3617844 w 4178202"/>
              <a:gd name="connsiteY1" fmla="*/ 1572637 h 4771825"/>
              <a:gd name="connsiteX2" fmla="*/ 1974574 w 4178202"/>
              <a:gd name="connsiteY2" fmla="*/ 2314759 h 4771825"/>
              <a:gd name="connsiteX3" fmla="*/ 1577009 w 4178202"/>
              <a:gd name="connsiteY3" fmla="*/ 4607385 h 4771825"/>
              <a:gd name="connsiteX4" fmla="*/ 0 w 4178202"/>
              <a:gd name="connsiteY4" fmla="*/ 4408602 h 4771825"/>
              <a:gd name="connsiteX0" fmla="*/ 3858967 w 4635161"/>
              <a:gd name="connsiteY0" fmla="*/ 0 h 4771825"/>
              <a:gd name="connsiteX1" fmla="*/ 3617844 w 4635161"/>
              <a:gd name="connsiteY1" fmla="*/ 1572637 h 4771825"/>
              <a:gd name="connsiteX2" fmla="*/ 1974574 w 4635161"/>
              <a:gd name="connsiteY2" fmla="*/ 2314759 h 4771825"/>
              <a:gd name="connsiteX3" fmla="*/ 1577009 w 4635161"/>
              <a:gd name="connsiteY3" fmla="*/ 4607385 h 4771825"/>
              <a:gd name="connsiteX4" fmla="*/ 0 w 4635161"/>
              <a:gd name="connsiteY4" fmla="*/ 4408602 h 4771825"/>
              <a:gd name="connsiteX0" fmla="*/ 3858967 w 4991236"/>
              <a:gd name="connsiteY0" fmla="*/ 0 h 4771825"/>
              <a:gd name="connsiteX1" fmla="*/ 3617844 w 4991236"/>
              <a:gd name="connsiteY1" fmla="*/ 1572637 h 4771825"/>
              <a:gd name="connsiteX2" fmla="*/ 1974574 w 4991236"/>
              <a:gd name="connsiteY2" fmla="*/ 2314759 h 4771825"/>
              <a:gd name="connsiteX3" fmla="*/ 1577009 w 4991236"/>
              <a:gd name="connsiteY3" fmla="*/ 4607385 h 4771825"/>
              <a:gd name="connsiteX4" fmla="*/ 0 w 4991236"/>
              <a:gd name="connsiteY4" fmla="*/ 4408602 h 4771825"/>
              <a:gd name="connsiteX0" fmla="*/ 4339668 w 5471937"/>
              <a:gd name="connsiteY0" fmla="*/ 0 h 4728382"/>
              <a:gd name="connsiteX1" fmla="*/ 4098545 w 5471937"/>
              <a:gd name="connsiteY1" fmla="*/ 1572637 h 4728382"/>
              <a:gd name="connsiteX2" fmla="*/ 2455275 w 5471937"/>
              <a:gd name="connsiteY2" fmla="*/ 2314759 h 4728382"/>
              <a:gd name="connsiteX3" fmla="*/ 2057710 w 5471937"/>
              <a:gd name="connsiteY3" fmla="*/ 4607385 h 4728382"/>
              <a:gd name="connsiteX4" fmla="*/ 0 w 5471937"/>
              <a:gd name="connsiteY4" fmla="*/ 4258387 h 4728382"/>
              <a:gd name="connsiteX0" fmla="*/ 4339668 w 5471937"/>
              <a:gd name="connsiteY0" fmla="*/ 0 h 4745548"/>
              <a:gd name="connsiteX1" fmla="*/ 4098545 w 5471937"/>
              <a:gd name="connsiteY1" fmla="*/ 1572637 h 4745548"/>
              <a:gd name="connsiteX2" fmla="*/ 2455275 w 5471937"/>
              <a:gd name="connsiteY2" fmla="*/ 2314759 h 4745548"/>
              <a:gd name="connsiteX3" fmla="*/ 2057710 w 5471937"/>
              <a:gd name="connsiteY3" fmla="*/ 4607385 h 4745548"/>
              <a:gd name="connsiteX4" fmla="*/ 0 w 5471937"/>
              <a:gd name="connsiteY4" fmla="*/ 4258387 h 4745548"/>
              <a:gd name="connsiteX0" fmla="*/ 4219493 w 5351762"/>
              <a:gd name="connsiteY0" fmla="*/ 0 h 4679291"/>
              <a:gd name="connsiteX1" fmla="*/ 3978370 w 5351762"/>
              <a:gd name="connsiteY1" fmla="*/ 1572637 h 4679291"/>
              <a:gd name="connsiteX2" fmla="*/ 2335100 w 5351762"/>
              <a:gd name="connsiteY2" fmla="*/ 2314759 h 4679291"/>
              <a:gd name="connsiteX3" fmla="*/ 1937535 w 5351762"/>
              <a:gd name="connsiteY3" fmla="*/ 4607385 h 4679291"/>
              <a:gd name="connsiteX4" fmla="*/ 0 w 5351762"/>
              <a:gd name="connsiteY4" fmla="*/ 3945442 h 4679291"/>
              <a:gd name="connsiteX0" fmla="*/ 4230509 w 5362778"/>
              <a:gd name="connsiteY0" fmla="*/ 0 h 4708181"/>
              <a:gd name="connsiteX1" fmla="*/ 3989386 w 5362778"/>
              <a:gd name="connsiteY1" fmla="*/ 1572637 h 4708181"/>
              <a:gd name="connsiteX2" fmla="*/ 2346116 w 5362778"/>
              <a:gd name="connsiteY2" fmla="*/ 2314759 h 4708181"/>
              <a:gd name="connsiteX3" fmla="*/ 1948551 w 5362778"/>
              <a:gd name="connsiteY3" fmla="*/ 4607385 h 4708181"/>
              <a:gd name="connsiteX4" fmla="*/ 11016 w 5362778"/>
              <a:gd name="connsiteY4" fmla="*/ 3945442 h 47081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2778" h="4708181">
                <a:moveTo>
                  <a:pt x="4230509" y="0"/>
                </a:moveTo>
                <a:cubicBezTo>
                  <a:pt x="6761734" y="881331"/>
                  <a:pt x="4303452" y="1186844"/>
                  <a:pt x="3989386" y="1572637"/>
                </a:cubicBezTo>
                <a:cubicBezTo>
                  <a:pt x="3675321" y="1958430"/>
                  <a:pt x="2686255" y="1808968"/>
                  <a:pt x="2346116" y="2314759"/>
                </a:cubicBezTo>
                <a:cubicBezTo>
                  <a:pt x="2005977" y="2820550"/>
                  <a:pt x="2337734" y="4335605"/>
                  <a:pt x="1948551" y="4607385"/>
                </a:cubicBezTo>
                <a:cubicBezTo>
                  <a:pt x="1559368" y="4879165"/>
                  <a:pt x="-152843" y="4582337"/>
                  <a:pt x="11016" y="3945442"/>
                </a:cubicBezTo>
              </a:path>
            </a:pathLst>
          </a:custGeom>
          <a:ln w="76200">
            <a:prstDash val="dash"/>
          </a:ln>
        </p:spPr>
        <p:style>
          <a:lnRef idx="1">
            <a:schemeClr val="accent2"/>
          </a:lnRef>
          <a:fillRef idx="0">
            <a:schemeClr val="accent2"/>
          </a:fillRef>
          <a:effectRef idx="0">
            <a:schemeClr val="accent2"/>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1076755677"/>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pc="-305" dirty="0"/>
              <a:t>Iterative-Deepening Strategy   (</a:t>
            </a:r>
            <a:r>
              <a:rPr lang="en-US" spc="-305" dirty="0">
                <a:solidFill>
                  <a:srgbClr val="C00000"/>
                </a:solidFill>
              </a:rPr>
              <a:t>IDDFS</a:t>
            </a:r>
            <a:r>
              <a:rPr lang="en-US" spc="-305" dirty="0"/>
              <a:t>)</a:t>
            </a:r>
            <a:endParaRPr lang="en-US" altLang="en-US" spc="-305" dirty="0"/>
          </a:p>
        </p:txBody>
      </p:sp>
      <p:pic>
        <p:nvPicPr>
          <p:cNvPr id="3074" name="Picture 2" descr="Lucid Mesh: Explore Simple Game Algorithms with Color Walk: Part 8"/>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03582" y="1799120"/>
            <a:ext cx="7616395" cy="479587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5212771" y="6273225"/>
            <a:ext cx="1028372" cy="584775"/>
          </a:xfrm>
          <a:prstGeom prst="rect">
            <a:avLst/>
          </a:prstGeom>
        </p:spPr>
        <p:txBody>
          <a:bodyPr wrap="square">
            <a:spAutoFit/>
          </a:bodyPr>
          <a:lstStyle/>
          <a:p>
            <a:r>
              <a:rPr lang="en-US" altLang="en-US" sz="3200" spc="-305" dirty="0" smtClean="0"/>
              <a:t>Goal</a:t>
            </a:r>
            <a:endParaRPr lang="en-US" sz="3200" dirty="0"/>
          </a:p>
        </p:txBody>
      </p:sp>
      <p:sp>
        <p:nvSpPr>
          <p:cNvPr id="9" name="Rectangle 8"/>
          <p:cNvSpPr/>
          <p:nvPr/>
        </p:nvSpPr>
        <p:spPr>
          <a:xfrm>
            <a:off x="4698585" y="2056825"/>
            <a:ext cx="1028372" cy="584775"/>
          </a:xfrm>
          <a:prstGeom prst="rect">
            <a:avLst/>
          </a:prstGeom>
        </p:spPr>
        <p:txBody>
          <a:bodyPr wrap="square">
            <a:spAutoFit/>
          </a:bodyPr>
          <a:lstStyle/>
          <a:p>
            <a:r>
              <a:rPr lang="en-US" altLang="en-US" sz="3200" spc="-305" dirty="0" smtClean="0"/>
              <a:t>Initial</a:t>
            </a:r>
            <a:endParaRPr lang="en-US" sz="3200" dirty="0"/>
          </a:p>
        </p:txBody>
      </p:sp>
      <p:sp>
        <p:nvSpPr>
          <p:cNvPr id="13" name="Freeform 12"/>
          <p:cNvSpPr/>
          <p:nvPr/>
        </p:nvSpPr>
        <p:spPr>
          <a:xfrm>
            <a:off x="1855304" y="2001078"/>
            <a:ext cx="5654335" cy="1077994"/>
          </a:xfrm>
          <a:custGeom>
            <a:avLst/>
            <a:gdLst>
              <a:gd name="connsiteX0" fmla="*/ 0 w 5654335"/>
              <a:gd name="connsiteY0" fmla="*/ 490331 h 1077994"/>
              <a:gd name="connsiteX1" fmla="*/ 2796209 w 5654335"/>
              <a:gd name="connsiteY1" fmla="*/ 1073426 h 1077994"/>
              <a:gd name="connsiteX2" fmla="*/ 5287618 w 5654335"/>
              <a:gd name="connsiteY2" fmla="*/ 212035 h 1077994"/>
              <a:gd name="connsiteX3" fmla="*/ 5592418 w 5654335"/>
              <a:gd name="connsiteY3" fmla="*/ 0 h 1077994"/>
            </a:gdLst>
            <a:ahLst/>
            <a:cxnLst>
              <a:cxn ang="0">
                <a:pos x="connsiteX0" y="connsiteY0"/>
              </a:cxn>
              <a:cxn ang="0">
                <a:pos x="connsiteX1" y="connsiteY1"/>
              </a:cxn>
              <a:cxn ang="0">
                <a:pos x="connsiteX2" y="connsiteY2"/>
              </a:cxn>
              <a:cxn ang="0">
                <a:pos x="connsiteX3" y="connsiteY3"/>
              </a:cxn>
            </a:cxnLst>
            <a:rect l="l" t="t" r="r" b="b"/>
            <a:pathLst>
              <a:path w="5654335" h="1077994">
                <a:moveTo>
                  <a:pt x="0" y="490331"/>
                </a:moveTo>
                <a:cubicBezTo>
                  <a:pt x="957469" y="805070"/>
                  <a:pt x="1914939" y="1119809"/>
                  <a:pt x="2796209" y="1073426"/>
                </a:cubicBezTo>
                <a:cubicBezTo>
                  <a:pt x="3677479" y="1027043"/>
                  <a:pt x="4821583" y="390939"/>
                  <a:pt x="5287618" y="212035"/>
                </a:cubicBezTo>
                <a:cubicBezTo>
                  <a:pt x="5753653" y="33131"/>
                  <a:pt x="5673035" y="16565"/>
                  <a:pt x="5592418" y="0"/>
                </a:cubicBezTo>
              </a:path>
            </a:pathLst>
          </a:custGeom>
          <a:noFill/>
          <a:ln w="5715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14"/>
          <p:cNvSpPr/>
          <p:nvPr/>
        </p:nvSpPr>
        <p:spPr>
          <a:xfrm>
            <a:off x="722216" y="4615523"/>
            <a:ext cx="7227028" cy="844242"/>
          </a:xfrm>
          <a:custGeom>
            <a:avLst/>
            <a:gdLst>
              <a:gd name="connsiteX0" fmla="*/ 0 w 5654335"/>
              <a:gd name="connsiteY0" fmla="*/ 490331 h 1077994"/>
              <a:gd name="connsiteX1" fmla="*/ 2796209 w 5654335"/>
              <a:gd name="connsiteY1" fmla="*/ 1073426 h 1077994"/>
              <a:gd name="connsiteX2" fmla="*/ 5287618 w 5654335"/>
              <a:gd name="connsiteY2" fmla="*/ 212035 h 1077994"/>
              <a:gd name="connsiteX3" fmla="*/ 5592418 w 5654335"/>
              <a:gd name="connsiteY3" fmla="*/ 0 h 1077994"/>
              <a:gd name="connsiteX0" fmla="*/ 0 w 6069029"/>
              <a:gd name="connsiteY0" fmla="*/ 294863 h 882526"/>
              <a:gd name="connsiteX1" fmla="*/ 2796209 w 6069029"/>
              <a:gd name="connsiteY1" fmla="*/ 877958 h 882526"/>
              <a:gd name="connsiteX2" fmla="*/ 5287618 w 6069029"/>
              <a:gd name="connsiteY2" fmla="*/ 16567 h 882526"/>
              <a:gd name="connsiteX3" fmla="*/ 6056244 w 6069029"/>
              <a:gd name="connsiteY3" fmla="*/ 281610 h 882526"/>
              <a:gd name="connsiteX0" fmla="*/ 0 w 6106314"/>
              <a:gd name="connsiteY0" fmla="*/ 13253 h 599164"/>
              <a:gd name="connsiteX1" fmla="*/ 2796209 w 6106314"/>
              <a:gd name="connsiteY1" fmla="*/ 596348 h 599164"/>
              <a:gd name="connsiteX2" fmla="*/ 5645426 w 6106314"/>
              <a:gd name="connsiteY2" fmla="*/ 225287 h 599164"/>
              <a:gd name="connsiteX3" fmla="*/ 6056244 w 6106314"/>
              <a:gd name="connsiteY3" fmla="*/ 0 h 599164"/>
              <a:gd name="connsiteX0" fmla="*/ 0 w 6296496"/>
              <a:gd name="connsiteY0" fmla="*/ 86770 h 702872"/>
              <a:gd name="connsiteX1" fmla="*/ 2796209 w 6296496"/>
              <a:gd name="connsiteY1" fmla="*/ 669865 h 702872"/>
              <a:gd name="connsiteX2" fmla="*/ 5645426 w 6296496"/>
              <a:gd name="connsiteY2" fmla="*/ 298804 h 702872"/>
              <a:gd name="connsiteX3" fmla="*/ 6056244 w 6296496"/>
              <a:gd name="connsiteY3" fmla="*/ 73517 h 702872"/>
              <a:gd name="connsiteX0" fmla="*/ 0 w 7184391"/>
              <a:gd name="connsiteY0" fmla="*/ 0 h 772659"/>
              <a:gd name="connsiteX1" fmla="*/ 3684104 w 7184391"/>
              <a:gd name="connsiteY1" fmla="*/ 728869 h 772659"/>
              <a:gd name="connsiteX2" fmla="*/ 6533321 w 7184391"/>
              <a:gd name="connsiteY2" fmla="*/ 357808 h 772659"/>
              <a:gd name="connsiteX3" fmla="*/ 6944139 w 7184391"/>
              <a:gd name="connsiteY3" fmla="*/ 132521 h 772659"/>
              <a:gd name="connsiteX0" fmla="*/ 0 w 6992777"/>
              <a:gd name="connsiteY0" fmla="*/ 0 h 542812"/>
              <a:gd name="connsiteX1" fmla="*/ 3723861 w 6992777"/>
              <a:gd name="connsiteY1" fmla="*/ 530086 h 542812"/>
              <a:gd name="connsiteX2" fmla="*/ 6533321 w 6992777"/>
              <a:gd name="connsiteY2" fmla="*/ 357808 h 542812"/>
              <a:gd name="connsiteX3" fmla="*/ 6944139 w 6992777"/>
              <a:gd name="connsiteY3" fmla="*/ 132521 h 542812"/>
              <a:gd name="connsiteX0" fmla="*/ 0 w 7240252"/>
              <a:gd name="connsiteY0" fmla="*/ 278296 h 826314"/>
              <a:gd name="connsiteX1" fmla="*/ 3723861 w 7240252"/>
              <a:gd name="connsiteY1" fmla="*/ 808382 h 826314"/>
              <a:gd name="connsiteX2" fmla="*/ 6533321 w 7240252"/>
              <a:gd name="connsiteY2" fmla="*/ 636104 h 826314"/>
              <a:gd name="connsiteX3" fmla="*/ 7222435 w 7240252"/>
              <a:gd name="connsiteY3" fmla="*/ 0 h 826314"/>
              <a:gd name="connsiteX0" fmla="*/ 0 w 7227000"/>
              <a:gd name="connsiteY0" fmla="*/ 13252 h 844242"/>
              <a:gd name="connsiteX1" fmla="*/ 3710609 w 7227000"/>
              <a:gd name="connsiteY1" fmla="*/ 808382 h 844242"/>
              <a:gd name="connsiteX2" fmla="*/ 6520069 w 7227000"/>
              <a:gd name="connsiteY2" fmla="*/ 636104 h 844242"/>
              <a:gd name="connsiteX3" fmla="*/ 7209183 w 7227000"/>
              <a:gd name="connsiteY3" fmla="*/ 0 h 844242"/>
              <a:gd name="connsiteX0" fmla="*/ 28 w 7227028"/>
              <a:gd name="connsiteY0" fmla="*/ 13252 h 844242"/>
              <a:gd name="connsiteX1" fmla="*/ 3710637 w 7227028"/>
              <a:gd name="connsiteY1" fmla="*/ 808382 h 844242"/>
              <a:gd name="connsiteX2" fmla="*/ 6520097 w 7227028"/>
              <a:gd name="connsiteY2" fmla="*/ 636104 h 844242"/>
              <a:gd name="connsiteX3" fmla="*/ 7209211 w 7227028"/>
              <a:gd name="connsiteY3" fmla="*/ 0 h 844242"/>
            </a:gdLst>
            <a:ahLst/>
            <a:cxnLst>
              <a:cxn ang="0">
                <a:pos x="connsiteX0" y="connsiteY0"/>
              </a:cxn>
              <a:cxn ang="0">
                <a:pos x="connsiteX1" y="connsiteY1"/>
              </a:cxn>
              <a:cxn ang="0">
                <a:pos x="connsiteX2" y="connsiteY2"/>
              </a:cxn>
              <a:cxn ang="0">
                <a:pos x="connsiteX3" y="connsiteY3"/>
              </a:cxn>
            </a:cxnLst>
            <a:rect l="l" t="t" r="r" b="b"/>
            <a:pathLst>
              <a:path w="7227028" h="844242">
                <a:moveTo>
                  <a:pt x="28" y="13252"/>
                </a:moveTo>
                <a:cubicBezTo>
                  <a:pt x="-9912" y="778565"/>
                  <a:pt x="2623959" y="704573"/>
                  <a:pt x="3710637" y="808382"/>
                </a:cubicBezTo>
                <a:cubicBezTo>
                  <a:pt x="4797315" y="912191"/>
                  <a:pt x="5937001" y="770834"/>
                  <a:pt x="6520097" y="636104"/>
                </a:cubicBezTo>
                <a:cubicBezTo>
                  <a:pt x="7103193" y="501374"/>
                  <a:pt x="7289828" y="16565"/>
                  <a:pt x="7209211" y="0"/>
                </a:cubicBezTo>
              </a:path>
            </a:pathLst>
          </a:custGeom>
          <a:noFill/>
          <a:ln w="5715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15"/>
          <p:cNvSpPr/>
          <p:nvPr/>
        </p:nvSpPr>
        <p:spPr>
          <a:xfrm>
            <a:off x="1184559" y="3447394"/>
            <a:ext cx="6396325" cy="757695"/>
          </a:xfrm>
          <a:custGeom>
            <a:avLst/>
            <a:gdLst>
              <a:gd name="connsiteX0" fmla="*/ 0 w 5654335"/>
              <a:gd name="connsiteY0" fmla="*/ 490331 h 1077994"/>
              <a:gd name="connsiteX1" fmla="*/ 2796209 w 5654335"/>
              <a:gd name="connsiteY1" fmla="*/ 1073426 h 1077994"/>
              <a:gd name="connsiteX2" fmla="*/ 5287618 w 5654335"/>
              <a:gd name="connsiteY2" fmla="*/ 212035 h 1077994"/>
              <a:gd name="connsiteX3" fmla="*/ 5592418 w 5654335"/>
              <a:gd name="connsiteY3" fmla="*/ 0 h 1077994"/>
              <a:gd name="connsiteX0" fmla="*/ 0 w 6171170"/>
              <a:gd name="connsiteY0" fmla="*/ 132522 h 1073612"/>
              <a:gd name="connsiteX1" fmla="*/ 3313044 w 6171170"/>
              <a:gd name="connsiteY1" fmla="*/ 1073426 h 1073612"/>
              <a:gd name="connsiteX2" fmla="*/ 5804453 w 6171170"/>
              <a:gd name="connsiteY2" fmla="*/ 212035 h 1073612"/>
              <a:gd name="connsiteX3" fmla="*/ 6109253 w 6171170"/>
              <a:gd name="connsiteY3" fmla="*/ 0 h 1073612"/>
              <a:gd name="connsiteX0" fmla="*/ 0 w 6171170"/>
              <a:gd name="connsiteY0" fmla="*/ 132522 h 1073612"/>
              <a:gd name="connsiteX1" fmla="*/ 3313044 w 6171170"/>
              <a:gd name="connsiteY1" fmla="*/ 1073426 h 1073612"/>
              <a:gd name="connsiteX2" fmla="*/ 5804453 w 6171170"/>
              <a:gd name="connsiteY2" fmla="*/ 212035 h 1073612"/>
              <a:gd name="connsiteX3" fmla="*/ 6109253 w 6171170"/>
              <a:gd name="connsiteY3" fmla="*/ 0 h 1073612"/>
              <a:gd name="connsiteX0" fmla="*/ 0 w 6178650"/>
              <a:gd name="connsiteY0" fmla="*/ 132522 h 874887"/>
              <a:gd name="connsiteX1" fmla="*/ 3154018 w 6178650"/>
              <a:gd name="connsiteY1" fmla="*/ 874643 h 874887"/>
              <a:gd name="connsiteX2" fmla="*/ 5804453 w 6178650"/>
              <a:gd name="connsiteY2" fmla="*/ 212035 h 874887"/>
              <a:gd name="connsiteX3" fmla="*/ 6109253 w 6178650"/>
              <a:gd name="connsiteY3" fmla="*/ 0 h 874887"/>
              <a:gd name="connsiteX0" fmla="*/ 0 w 6277156"/>
              <a:gd name="connsiteY0" fmla="*/ 132522 h 877068"/>
              <a:gd name="connsiteX1" fmla="*/ 3154018 w 6277156"/>
              <a:gd name="connsiteY1" fmla="*/ 874643 h 877068"/>
              <a:gd name="connsiteX2" fmla="*/ 6003235 w 6277156"/>
              <a:gd name="connsiteY2" fmla="*/ 357809 h 877068"/>
              <a:gd name="connsiteX3" fmla="*/ 6109253 w 6277156"/>
              <a:gd name="connsiteY3" fmla="*/ 0 h 877068"/>
              <a:gd name="connsiteX0" fmla="*/ 0 w 6396325"/>
              <a:gd name="connsiteY0" fmla="*/ 13253 h 757695"/>
              <a:gd name="connsiteX1" fmla="*/ 3154018 w 6396325"/>
              <a:gd name="connsiteY1" fmla="*/ 755374 h 757695"/>
              <a:gd name="connsiteX2" fmla="*/ 6003235 w 6396325"/>
              <a:gd name="connsiteY2" fmla="*/ 238540 h 757695"/>
              <a:gd name="connsiteX3" fmla="*/ 6321288 w 6396325"/>
              <a:gd name="connsiteY3" fmla="*/ 0 h 757695"/>
            </a:gdLst>
            <a:ahLst/>
            <a:cxnLst>
              <a:cxn ang="0">
                <a:pos x="connsiteX0" y="connsiteY0"/>
              </a:cxn>
              <a:cxn ang="0">
                <a:pos x="connsiteX1" y="connsiteY1"/>
              </a:cxn>
              <a:cxn ang="0">
                <a:pos x="connsiteX2" y="connsiteY2"/>
              </a:cxn>
              <a:cxn ang="0">
                <a:pos x="connsiteX3" y="connsiteY3"/>
              </a:cxn>
            </a:cxnLst>
            <a:rect l="l" t="t" r="r" b="b"/>
            <a:pathLst>
              <a:path w="6396325" h="757695">
                <a:moveTo>
                  <a:pt x="0" y="13253"/>
                </a:moveTo>
                <a:cubicBezTo>
                  <a:pt x="705678" y="619540"/>
                  <a:pt x="2153479" y="717826"/>
                  <a:pt x="3154018" y="755374"/>
                </a:cubicBezTo>
                <a:cubicBezTo>
                  <a:pt x="4154557" y="792922"/>
                  <a:pt x="5475357" y="364436"/>
                  <a:pt x="6003235" y="238540"/>
                </a:cubicBezTo>
                <a:cubicBezTo>
                  <a:pt x="6531113" y="112644"/>
                  <a:pt x="6401905" y="16565"/>
                  <a:pt x="6321288" y="0"/>
                </a:cubicBezTo>
              </a:path>
            </a:pathLst>
          </a:custGeom>
          <a:noFill/>
          <a:ln w="5715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7699513" y="1690688"/>
            <a:ext cx="2372139" cy="461665"/>
          </a:xfrm>
          <a:prstGeom prst="rect">
            <a:avLst/>
          </a:prstGeom>
          <a:noFill/>
        </p:spPr>
        <p:txBody>
          <a:bodyPr wrap="square" rtlCol="0">
            <a:spAutoFit/>
          </a:bodyPr>
          <a:lstStyle/>
          <a:p>
            <a:r>
              <a:rPr lang="en-US" sz="2400" b="1" dirty="0"/>
              <a:t>1'st Iteration</a:t>
            </a:r>
          </a:p>
        </p:txBody>
      </p:sp>
      <p:sp>
        <p:nvSpPr>
          <p:cNvPr id="18" name="TextBox 17"/>
          <p:cNvSpPr txBox="1"/>
          <p:nvPr/>
        </p:nvSpPr>
        <p:spPr>
          <a:xfrm>
            <a:off x="7699513" y="3153105"/>
            <a:ext cx="2372139" cy="461665"/>
          </a:xfrm>
          <a:prstGeom prst="rect">
            <a:avLst/>
          </a:prstGeom>
          <a:noFill/>
        </p:spPr>
        <p:txBody>
          <a:bodyPr wrap="square" rtlCol="0">
            <a:spAutoFit/>
          </a:bodyPr>
          <a:lstStyle/>
          <a:p>
            <a:r>
              <a:rPr lang="en-US" sz="2400" b="1" dirty="0" smtClean="0"/>
              <a:t>2‘nd </a:t>
            </a:r>
            <a:r>
              <a:rPr lang="en-US" sz="2400" b="1" dirty="0"/>
              <a:t>Iteration</a:t>
            </a:r>
          </a:p>
        </p:txBody>
      </p:sp>
      <p:sp>
        <p:nvSpPr>
          <p:cNvPr id="19" name="TextBox 18"/>
          <p:cNvSpPr txBox="1"/>
          <p:nvPr/>
        </p:nvSpPr>
        <p:spPr>
          <a:xfrm>
            <a:off x="7949244" y="4276258"/>
            <a:ext cx="2372139" cy="461665"/>
          </a:xfrm>
          <a:prstGeom prst="rect">
            <a:avLst/>
          </a:prstGeom>
          <a:noFill/>
        </p:spPr>
        <p:txBody>
          <a:bodyPr wrap="square" rtlCol="0">
            <a:spAutoFit/>
          </a:bodyPr>
          <a:lstStyle/>
          <a:p>
            <a:r>
              <a:rPr lang="en-US" sz="2400" b="1" dirty="0" smtClean="0"/>
              <a:t>3‘rd </a:t>
            </a:r>
            <a:r>
              <a:rPr lang="en-US" sz="2400" b="1" dirty="0"/>
              <a:t>Iteration</a:t>
            </a:r>
          </a:p>
        </p:txBody>
      </p:sp>
    </p:spTree>
    <p:extLst>
      <p:ext uri="{BB962C8B-B14F-4D97-AF65-F5344CB8AC3E}">
        <p14:creationId xmlns:p14="http://schemas.microsoft.com/office/powerpoint/2010/main" val="3805793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animBg="1"/>
      <p:bldP spid="14" grpId="0"/>
      <p:bldP spid="18" grpId="0"/>
      <p:bldP spid="19" grpId="0"/>
    </p:bldLst>
  </p:timing>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5" dirty="0"/>
              <a:t>Bidirectional Search </a:t>
            </a:r>
            <a:r>
              <a:rPr lang="en-US" altLang="en-US" spc="-305" dirty="0"/>
              <a:t>Strategy</a:t>
            </a:r>
            <a:endParaRPr lang="en-US" dirty="0"/>
          </a:p>
        </p:txBody>
      </p:sp>
      <p:sp>
        <p:nvSpPr>
          <p:cNvPr id="3" name="Content Placeholder 2"/>
          <p:cNvSpPr>
            <a:spLocks noGrp="1"/>
          </p:cNvSpPr>
          <p:nvPr>
            <p:ph idx="1"/>
          </p:nvPr>
        </p:nvSpPr>
        <p:spPr>
          <a:xfrm>
            <a:off x="838200" y="1690688"/>
            <a:ext cx="5668617" cy="4351338"/>
          </a:xfrm>
        </p:spPr>
        <p:txBody>
          <a:bodyPr>
            <a:normAutofit fontScale="92500" lnSpcReduction="20000"/>
          </a:bodyPr>
          <a:lstStyle/>
          <a:p>
            <a:pPr algn="just"/>
            <a:r>
              <a:rPr lang="en-US" dirty="0"/>
              <a:t>The bidirectional search algorithm operates by conducting two concurrent searches.</a:t>
            </a:r>
          </a:p>
          <a:p>
            <a:pPr algn="just"/>
            <a:r>
              <a:rPr lang="en-US" dirty="0"/>
              <a:t>One search, known as the forward-search, originates from the initial state.</a:t>
            </a:r>
          </a:p>
          <a:p>
            <a:pPr algn="just"/>
            <a:r>
              <a:rPr lang="en-US" dirty="0"/>
              <a:t>The other search, referred to as the backward-search, originates from the goal node.</a:t>
            </a:r>
          </a:p>
          <a:p>
            <a:pPr algn="just"/>
            <a:r>
              <a:rPr lang="en-US" dirty="0"/>
              <a:t>These searches progress independently towards the goal node.</a:t>
            </a:r>
          </a:p>
          <a:p>
            <a:pPr algn="just"/>
            <a:r>
              <a:rPr lang="en-US" dirty="0"/>
              <a:t>The algorithm terminates when the paths from the initial state and the goal node intersect.</a:t>
            </a:r>
          </a:p>
          <a:p>
            <a:pPr algn="just"/>
            <a:endParaRPr lang="en-US" dirty="0"/>
          </a:p>
        </p:txBody>
      </p:sp>
      <p:pic>
        <p:nvPicPr>
          <p:cNvPr id="36866" name="Picture 2" descr="Bidirectional Search - GeeksforGeek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9341" y="3074504"/>
            <a:ext cx="5344146" cy="2569956"/>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Connector 4"/>
          <p:cNvCxnSpPr/>
          <p:nvPr/>
        </p:nvCxnSpPr>
        <p:spPr>
          <a:xfrm>
            <a:off x="9303026" y="3485322"/>
            <a:ext cx="13252" cy="1524000"/>
          </a:xfrm>
          <a:prstGeom prst="line">
            <a:avLst/>
          </a:prstGeom>
          <a:ln w="38100">
            <a:prstDash val="sysDot"/>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11160315" y="2725473"/>
            <a:ext cx="1028372" cy="584775"/>
          </a:xfrm>
          <a:prstGeom prst="rect">
            <a:avLst/>
          </a:prstGeom>
        </p:spPr>
        <p:txBody>
          <a:bodyPr wrap="square">
            <a:spAutoFit/>
          </a:bodyPr>
          <a:lstStyle/>
          <a:p>
            <a:r>
              <a:rPr lang="en-US" altLang="en-US" sz="3200" spc="-305" dirty="0" smtClean="0"/>
              <a:t>Goal</a:t>
            </a:r>
            <a:endParaRPr lang="en-US" sz="3200" dirty="0"/>
          </a:p>
        </p:txBody>
      </p:sp>
      <p:sp>
        <p:nvSpPr>
          <p:cNvPr id="12" name="Rectangle 11"/>
          <p:cNvSpPr/>
          <p:nvPr/>
        </p:nvSpPr>
        <p:spPr>
          <a:xfrm>
            <a:off x="6554956" y="2782116"/>
            <a:ext cx="1028372" cy="584775"/>
          </a:xfrm>
          <a:prstGeom prst="rect">
            <a:avLst/>
          </a:prstGeom>
        </p:spPr>
        <p:txBody>
          <a:bodyPr wrap="square">
            <a:spAutoFit/>
          </a:bodyPr>
          <a:lstStyle/>
          <a:p>
            <a:r>
              <a:rPr lang="en-US" altLang="en-US" sz="3200" spc="-305" dirty="0" smtClean="0"/>
              <a:t>Initial</a:t>
            </a:r>
            <a:endParaRPr lang="en-US" sz="3200" dirty="0"/>
          </a:p>
        </p:txBody>
      </p:sp>
      <p:cxnSp>
        <p:nvCxnSpPr>
          <p:cNvPr id="13" name="Curved Connector 12"/>
          <p:cNvCxnSpPr/>
          <p:nvPr/>
        </p:nvCxnSpPr>
        <p:spPr>
          <a:xfrm>
            <a:off x="7368209" y="3053785"/>
            <a:ext cx="1669774" cy="1094145"/>
          </a:xfrm>
          <a:prstGeom prst="curved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Curved Connector 15"/>
          <p:cNvCxnSpPr/>
          <p:nvPr/>
        </p:nvCxnSpPr>
        <p:spPr>
          <a:xfrm rot="10800000" flipV="1">
            <a:off x="9581322" y="3074504"/>
            <a:ext cx="1759837" cy="954160"/>
          </a:xfrm>
          <a:prstGeom prst="curved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sp>
        <p:nvSpPr>
          <p:cNvPr id="19" name="Rectangle 18"/>
          <p:cNvSpPr/>
          <p:nvPr/>
        </p:nvSpPr>
        <p:spPr>
          <a:xfrm>
            <a:off x="8429707" y="4929809"/>
            <a:ext cx="1746638" cy="584775"/>
          </a:xfrm>
          <a:prstGeom prst="rect">
            <a:avLst/>
          </a:prstGeom>
        </p:spPr>
        <p:txBody>
          <a:bodyPr wrap="square">
            <a:spAutoFit/>
          </a:bodyPr>
          <a:lstStyle/>
          <a:p>
            <a:r>
              <a:rPr lang="en-US" altLang="en-US" sz="3200" spc="-305" dirty="0" smtClean="0"/>
              <a:t>Intersection</a:t>
            </a:r>
            <a:endParaRPr lang="en-US" sz="3200" dirty="0"/>
          </a:p>
        </p:txBody>
      </p:sp>
    </p:spTree>
    <p:extLst>
      <p:ext uri="{BB962C8B-B14F-4D97-AF65-F5344CB8AC3E}">
        <p14:creationId xmlns:p14="http://schemas.microsoft.com/office/powerpoint/2010/main" val="2475080127"/>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78EB910D-BCCE-48C3-A777-2BBA3B5EF7F6}"/>
              </a:ext>
            </a:extLst>
          </p:cNvPr>
          <p:cNvSpPr txBox="1"/>
          <p:nvPr/>
        </p:nvSpPr>
        <p:spPr>
          <a:xfrm>
            <a:off x="2336075" y="591732"/>
            <a:ext cx="3505199" cy="1446550"/>
          </a:xfrm>
          <a:prstGeom prst="rect">
            <a:avLst/>
          </a:prstGeom>
          <a:noFill/>
        </p:spPr>
        <p:txBody>
          <a:bodyPr wrap="square" rtlCol="0">
            <a:spAutoFit/>
          </a:bodyPr>
          <a:lstStyle/>
          <a:p>
            <a:r>
              <a:rPr lang="en-US" sz="4400" b="1" spc="220" dirty="0">
                <a:solidFill>
                  <a:srgbClr val="FF0000"/>
                </a:solidFill>
                <a:effectLst>
                  <a:outerShdw blurRad="38100" dist="38100" dir="2700000" algn="tl">
                    <a:srgbClr val="000000">
                      <a:alpha val="43137"/>
                    </a:srgbClr>
                  </a:outerShdw>
                </a:effectLst>
                <a:latin typeface="Arial"/>
                <a:ea typeface="+mj-ea"/>
                <a:cs typeface="Arial"/>
              </a:rPr>
              <a:t>Additional Resources</a:t>
            </a:r>
          </a:p>
        </p:txBody>
      </p:sp>
      <p:sp>
        <p:nvSpPr>
          <p:cNvPr id="14" name="Rectangle 13">
            <a:extLst>
              <a:ext uri="{FF2B5EF4-FFF2-40B4-BE49-F238E27FC236}">
                <a16:creationId xmlns:a16="http://schemas.microsoft.com/office/drawing/2014/main" id="{55B5933E-96DE-4005-A503-6847FCEAF4C8}"/>
              </a:ext>
            </a:extLst>
          </p:cNvPr>
          <p:cNvSpPr/>
          <p:nvPr/>
        </p:nvSpPr>
        <p:spPr>
          <a:xfrm>
            <a:off x="1524001" y="2055427"/>
            <a:ext cx="8157028" cy="4324261"/>
          </a:xfrm>
          <a:prstGeom prst="rect">
            <a:avLst/>
          </a:prstGeom>
        </p:spPr>
        <p:txBody>
          <a:bodyPr wrap="square">
            <a:spAutoFit/>
          </a:bodyPr>
          <a:lstStyle/>
          <a:p>
            <a:pPr marL="984250" lvl="1" indent="-457200">
              <a:spcAft>
                <a:spcPts val="600"/>
              </a:spcAft>
              <a:buClr>
                <a:srgbClr val="374D81"/>
              </a:buClr>
              <a:buFont typeface="Wingdings" panose="05000000000000000000" pitchFamily="2" charset="2"/>
              <a:buChar char="§"/>
            </a:pPr>
            <a:endParaRPr lang="en-US" sz="2400" b="1" spc="-45" dirty="0">
              <a:solidFill>
                <a:schemeClr val="tx1">
                  <a:lumMod val="95000"/>
                  <a:lumOff val="5000"/>
                </a:schemeClr>
              </a:solidFill>
            </a:endParaRPr>
          </a:p>
          <a:p>
            <a:pPr marL="984250" lvl="1" indent="-457200">
              <a:spcAft>
                <a:spcPts val="600"/>
              </a:spcAft>
              <a:buClr>
                <a:srgbClr val="374D81"/>
              </a:buClr>
              <a:buFont typeface="Wingdings" panose="05000000000000000000" pitchFamily="2" charset="2"/>
              <a:buChar char="§"/>
            </a:pPr>
            <a:r>
              <a:rPr lang="en-US" sz="2400" b="1" spc="-45" dirty="0" smtClean="0">
                <a:solidFill>
                  <a:schemeClr val="tx1">
                    <a:lumMod val="95000"/>
                    <a:lumOff val="5000"/>
                  </a:schemeClr>
                </a:solidFill>
              </a:rPr>
              <a:t>Uninformed Search Algorithms</a:t>
            </a:r>
            <a:endParaRPr lang="en-US" sz="2400" b="1" spc="-45" dirty="0">
              <a:solidFill>
                <a:schemeClr val="tx1">
                  <a:lumMod val="95000"/>
                  <a:lumOff val="5000"/>
                </a:schemeClr>
              </a:solidFill>
            </a:endParaRPr>
          </a:p>
          <a:p>
            <a:pPr marL="527050" lvl="1">
              <a:spcAft>
                <a:spcPts val="600"/>
              </a:spcAft>
              <a:buClr>
                <a:srgbClr val="374D81"/>
              </a:buClr>
            </a:pPr>
            <a:r>
              <a:rPr lang="en-US" sz="2400" b="1" spc="-45" dirty="0">
                <a:solidFill>
                  <a:srgbClr val="002060"/>
                </a:solidFill>
                <a:hlinkClick r:id="rId2"/>
              </a:rPr>
              <a:t>https://</a:t>
            </a:r>
            <a:r>
              <a:rPr lang="en-US" sz="2400" b="1" spc="-45" dirty="0" smtClean="0">
                <a:solidFill>
                  <a:srgbClr val="002060"/>
                </a:solidFill>
                <a:hlinkClick r:id="rId2"/>
              </a:rPr>
              <a:t>www.javatpoint.com/ai-uninformed-search-algorithms</a:t>
            </a:r>
            <a:endParaRPr lang="en-US" sz="2400" b="1" spc="-45" dirty="0" smtClean="0">
              <a:solidFill>
                <a:srgbClr val="002060"/>
              </a:solidFill>
            </a:endParaRPr>
          </a:p>
          <a:p>
            <a:pPr marL="527050" lvl="1">
              <a:spcAft>
                <a:spcPts val="600"/>
              </a:spcAft>
              <a:buClr>
                <a:srgbClr val="374D81"/>
              </a:buClr>
            </a:pPr>
            <a:endParaRPr lang="en-US" sz="2400" b="1" spc="-45" dirty="0">
              <a:solidFill>
                <a:srgbClr val="002060"/>
              </a:solidFill>
            </a:endParaRPr>
          </a:p>
          <a:p>
            <a:pPr marL="984250" lvl="1" indent="-457200">
              <a:spcAft>
                <a:spcPts val="600"/>
              </a:spcAft>
              <a:buClr>
                <a:srgbClr val="374D81"/>
              </a:buClr>
              <a:buFont typeface="Wingdings" panose="05000000000000000000" pitchFamily="2" charset="2"/>
              <a:buChar char="§"/>
            </a:pPr>
            <a:r>
              <a:rPr lang="en-US" sz="2400" b="1" spc="-45" dirty="0" smtClean="0">
                <a:solidFill>
                  <a:schemeClr val="tx1">
                    <a:lumMod val="95000"/>
                    <a:lumOff val="5000"/>
                  </a:schemeClr>
                </a:solidFill>
              </a:rPr>
              <a:t>Color walk problem algorithms</a:t>
            </a:r>
            <a:endParaRPr lang="en-US" sz="2400" b="1" spc="-45" dirty="0">
              <a:solidFill>
                <a:schemeClr val="tx1">
                  <a:lumMod val="95000"/>
                  <a:lumOff val="5000"/>
                </a:schemeClr>
              </a:solidFill>
            </a:endParaRPr>
          </a:p>
          <a:p>
            <a:pPr marL="527050" lvl="1">
              <a:spcAft>
                <a:spcPts val="600"/>
              </a:spcAft>
              <a:buClr>
                <a:srgbClr val="374D81"/>
              </a:buClr>
            </a:pPr>
            <a:r>
              <a:rPr lang="en-US" sz="2400" b="1" spc="-45" dirty="0">
                <a:solidFill>
                  <a:schemeClr val="tx1">
                    <a:lumMod val="95000"/>
                    <a:lumOff val="5000"/>
                  </a:schemeClr>
                </a:solidFill>
              </a:rPr>
              <a:t>	 </a:t>
            </a:r>
            <a:r>
              <a:rPr lang="en-US" sz="2400" b="1" spc="-45" dirty="0">
                <a:solidFill>
                  <a:schemeClr val="tx1">
                    <a:lumMod val="95000"/>
                    <a:lumOff val="5000"/>
                  </a:schemeClr>
                </a:solidFill>
                <a:hlinkClick r:id="rId3"/>
              </a:rPr>
              <a:t>https://</a:t>
            </a:r>
            <a:r>
              <a:rPr lang="en-US" sz="2400" b="1" spc="-45" dirty="0" smtClean="0">
                <a:solidFill>
                  <a:schemeClr val="tx1">
                    <a:lumMod val="95000"/>
                    <a:lumOff val="5000"/>
                  </a:schemeClr>
                </a:solidFill>
                <a:hlinkClick r:id="rId3"/>
              </a:rPr>
              <a:t>sam-koblenski.blogspot.com/2017/09/exploring-simple-game-algorithms-with.html</a:t>
            </a:r>
            <a:endParaRPr lang="en-US" sz="2400" b="1" spc="-45" dirty="0" smtClean="0">
              <a:solidFill>
                <a:schemeClr val="tx1">
                  <a:lumMod val="95000"/>
                  <a:lumOff val="5000"/>
                </a:schemeClr>
              </a:solidFill>
            </a:endParaRPr>
          </a:p>
          <a:p>
            <a:pPr marL="527050" lvl="1">
              <a:spcAft>
                <a:spcPts val="600"/>
              </a:spcAft>
              <a:buClr>
                <a:srgbClr val="374D81"/>
              </a:buClr>
            </a:pPr>
            <a:endParaRPr lang="en-US" sz="2400" b="1" spc="-45" dirty="0" smtClean="0">
              <a:solidFill>
                <a:schemeClr val="tx1">
                  <a:lumMod val="95000"/>
                  <a:lumOff val="5000"/>
                </a:schemeClr>
              </a:solidFill>
            </a:endParaRPr>
          </a:p>
          <a:p>
            <a:pPr marL="984250" lvl="1" indent="-457200">
              <a:spcAft>
                <a:spcPts val="600"/>
              </a:spcAft>
              <a:buClr>
                <a:srgbClr val="374D81"/>
              </a:buClr>
              <a:buFont typeface="Wingdings" panose="05000000000000000000" pitchFamily="2" charset="2"/>
              <a:buChar char="§"/>
            </a:pPr>
            <a:endParaRPr lang="en-US" sz="2400" b="1" spc="-45" dirty="0">
              <a:solidFill>
                <a:schemeClr val="tx1">
                  <a:lumMod val="95000"/>
                  <a:lumOff val="5000"/>
                </a:schemeClr>
              </a:solidFill>
            </a:endParaRPr>
          </a:p>
        </p:txBody>
      </p:sp>
      <p:cxnSp>
        <p:nvCxnSpPr>
          <p:cNvPr id="27" name="Straight Connector 26">
            <a:extLst>
              <a:ext uri="{FF2B5EF4-FFF2-40B4-BE49-F238E27FC236}">
                <a16:creationId xmlns:a16="http://schemas.microsoft.com/office/drawing/2014/main" id="{34835520-B914-48A1-95A2-CCC40323F097}"/>
              </a:ext>
            </a:extLst>
          </p:cNvPr>
          <p:cNvCxnSpPr>
            <a:cxnSpLocks/>
          </p:cNvCxnSpPr>
          <p:nvPr/>
        </p:nvCxnSpPr>
        <p:spPr>
          <a:xfrm>
            <a:off x="3442063" y="559526"/>
            <a:ext cx="2438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CCB284F4-0F17-4F7B-91D8-9800B7ABADC0}"/>
              </a:ext>
            </a:extLst>
          </p:cNvPr>
          <p:cNvCxnSpPr>
            <a:cxnSpLocks/>
          </p:cNvCxnSpPr>
          <p:nvPr/>
        </p:nvCxnSpPr>
        <p:spPr>
          <a:xfrm>
            <a:off x="1524000" y="2020389"/>
            <a:ext cx="4343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62CDFF9D-6974-4D02-9390-007386087AA1}"/>
              </a:ext>
            </a:extLst>
          </p:cNvPr>
          <p:cNvCxnSpPr>
            <a:cxnSpLocks/>
          </p:cNvCxnSpPr>
          <p:nvPr/>
        </p:nvCxnSpPr>
        <p:spPr>
          <a:xfrm>
            <a:off x="5854337" y="533400"/>
            <a:ext cx="0" cy="150876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80682673"/>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15" name="Straight Connector 14">
            <a:extLst>
              <a:ext uri="{FF2B5EF4-FFF2-40B4-BE49-F238E27FC236}">
                <a16:creationId xmlns:a16="http://schemas.microsoft.com/office/drawing/2014/main" id="{797D40B9-E5A8-4F1F-8049-3817BCBF588D}"/>
              </a:ext>
            </a:extLst>
          </p:cNvPr>
          <p:cNvCxnSpPr>
            <a:cxnSpLocks/>
          </p:cNvCxnSpPr>
          <p:nvPr/>
        </p:nvCxnSpPr>
        <p:spPr>
          <a:xfrm>
            <a:off x="3442063" y="559526"/>
            <a:ext cx="2438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7562B53-8776-4D42-B19E-E15B2470F961}"/>
              </a:ext>
            </a:extLst>
          </p:cNvPr>
          <p:cNvCxnSpPr>
            <a:cxnSpLocks/>
          </p:cNvCxnSpPr>
          <p:nvPr/>
        </p:nvCxnSpPr>
        <p:spPr>
          <a:xfrm>
            <a:off x="1524000" y="2020389"/>
            <a:ext cx="4343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42C62731-39F6-4147-AB34-FE574D7F2177}"/>
              </a:ext>
            </a:extLst>
          </p:cNvPr>
          <p:cNvCxnSpPr>
            <a:cxnSpLocks/>
          </p:cNvCxnSpPr>
          <p:nvPr/>
        </p:nvCxnSpPr>
        <p:spPr>
          <a:xfrm>
            <a:off x="5854337" y="533400"/>
            <a:ext cx="0" cy="150876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78EB910D-BCCE-48C3-A777-2BBA3B5EF7F6}"/>
              </a:ext>
            </a:extLst>
          </p:cNvPr>
          <p:cNvSpPr txBox="1"/>
          <p:nvPr/>
        </p:nvSpPr>
        <p:spPr>
          <a:xfrm>
            <a:off x="1283426" y="1215912"/>
            <a:ext cx="4317273" cy="769441"/>
          </a:xfrm>
          <a:prstGeom prst="rect">
            <a:avLst/>
          </a:prstGeom>
          <a:noFill/>
        </p:spPr>
        <p:txBody>
          <a:bodyPr wrap="square" rtlCol="0">
            <a:spAutoFit/>
          </a:bodyPr>
          <a:lstStyle/>
          <a:p>
            <a:pPr algn="r"/>
            <a:r>
              <a:rPr lang="en-US" sz="4400" b="1" spc="220" dirty="0" smtClean="0">
                <a:solidFill>
                  <a:srgbClr val="FF0000"/>
                </a:solidFill>
                <a:effectLst>
                  <a:outerShdw blurRad="38100" dist="38100" dir="2700000" algn="tl">
                    <a:srgbClr val="000000">
                      <a:alpha val="43137"/>
                    </a:srgbClr>
                  </a:outerShdw>
                </a:effectLst>
                <a:latin typeface="Arial"/>
                <a:ea typeface="+mj-ea"/>
                <a:cs typeface="Arial"/>
              </a:rPr>
              <a:t>Exercises</a:t>
            </a:r>
            <a:endParaRPr lang="en-US" sz="4400" b="1" spc="220" dirty="0">
              <a:solidFill>
                <a:srgbClr val="FF0000"/>
              </a:solidFill>
              <a:effectLst>
                <a:outerShdw blurRad="38100" dist="38100" dir="2700000" algn="tl">
                  <a:srgbClr val="000000">
                    <a:alpha val="43137"/>
                  </a:srgbClr>
                </a:outerShdw>
              </a:effectLst>
              <a:latin typeface="Arial"/>
              <a:ea typeface="+mj-ea"/>
              <a:cs typeface="Arial"/>
            </a:endParaRPr>
          </a:p>
        </p:txBody>
      </p:sp>
      <p:sp>
        <p:nvSpPr>
          <p:cNvPr id="14" name="Rectangle 13">
            <a:extLst>
              <a:ext uri="{FF2B5EF4-FFF2-40B4-BE49-F238E27FC236}">
                <a16:creationId xmlns:a16="http://schemas.microsoft.com/office/drawing/2014/main" id="{55B5933E-96DE-4005-A503-6847FCEAF4C8}"/>
              </a:ext>
            </a:extLst>
          </p:cNvPr>
          <p:cNvSpPr/>
          <p:nvPr/>
        </p:nvSpPr>
        <p:spPr>
          <a:xfrm>
            <a:off x="261258" y="2055426"/>
            <a:ext cx="4443264" cy="4001095"/>
          </a:xfrm>
          <a:prstGeom prst="rect">
            <a:avLst/>
          </a:prstGeom>
          <a:noFill/>
        </p:spPr>
        <p:txBody>
          <a:bodyPr wrap="square">
            <a:spAutoFit/>
          </a:bodyPr>
          <a:lstStyle/>
          <a:p>
            <a:pPr marL="69850" algn="ctr">
              <a:spcAft>
                <a:spcPts val="600"/>
              </a:spcAft>
              <a:buClr>
                <a:srgbClr val="002060"/>
              </a:buClr>
            </a:pPr>
            <a:r>
              <a:rPr lang="pt-BR" sz="3200" b="1" dirty="0"/>
              <a:t> </a:t>
            </a:r>
            <a:r>
              <a:rPr lang="pt-BR" sz="3200" b="1" dirty="0" smtClean="0"/>
              <a:t>   A</a:t>
            </a:r>
            <a:endParaRPr lang="pt-BR" sz="3200" b="1" dirty="0"/>
          </a:p>
          <a:p>
            <a:pPr marL="69850" algn="ctr">
              <a:spcAft>
                <a:spcPts val="600"/>
              </a:spcAft>
              <a:buClr>
                <a:srgbClr val="002060"/>
              </a:buClr>
            </a:pPr>
            <a:r>
              <a:rPr lang="pt-BR" sz="3200" b="1" dirty="0"/>
              <a:t>     / | \</a:t>
            </a:r>
          </a:p>
          <a:p>
            <a:pPr marL="69850" algn="ctr">
              <a:spcAft>
                <a:spcPts val="600"/>
              </a:spcAft>
              <a:buClr>
                <a:srgbClr val="002060"/>
              </a:buClr>
            </a:pPr>
            <a:r>
              <a:rPr lang="pt-BR" sz="3200" b="1" dirty="0"/>
              <a:t>    B  C  D</a:t>
            </a:r>
          </a:p>
          <a:p>
            <a:pPr marL="69850" algn="ctr">
              <a:spcAft>
                <a:spcPts val="600"/>
              </a:spcAft>
              <a:buClr>
                <a:srgbClr val="002060"/>
              </a:buClr>
            </a:pPr>
            <a:r>
              <a:rPr lang="pt-BR" sz="3200" b="1" dirty="0"/>
              <a:t>   / \   / \</a:t>
            </a:r>
          </a:p>
          <a:p>
            <a:pPr marL="69850" algn="ctr">
              <a:spcAft>
                <a:spcPts val="600"/>
              </a:spcAft>
              <a:buClr>
                <a:srgbClr val="002060"/>
              </a:buClr>
            </a:pPr>
            <a:r>
              <a:rPr lang="pt-BR" sz="3200" b="1" dirty="0"/>
              <a:t>  E   F G   H</a:t>
            </a:r>
          </a:p>
          <a:p>
            <a:pPr marL="69850" algn="ctr">
              <a:spcAft>
                <a:spcPts val="600"/>
              </a:spcAft>
              <a:buClr>
                <a:srgbClr val="002060"/>
              </a:buClr>
            </a:pPr>
            <a:r>
              <a:rPr lang="pt-BR" sz="3200" b="1" dirty="0"/>
              <a:t>     /   \</a:t>
            </a:r>
          </a:p>
          <a:p>
            <a:pPr marL="69850" algn="ctr">
              <a:spcAft>
                <a:spcPts val="600"/>
              </a:spcAft>
              <a:buClr>
                <a:srgbClr val="002060"/>
              </a:buClr>
            </a:pPr>
            <a:r>
              <a:rPr lang="pt-BR" sz="3200" b="1" dirty="0"/>
              <a:t>    I     J</a:t>
            </a:r>
            <a:endParaRPr lang="en-US" sz="3200" b="1" dirty="0"/>
          </a:p>
        </p:txBody>
      </p:sp>
      <p:sp>
        <p:nvSpPr>
          <p:cNvPr id="2" name="Rectangle 1"/>
          <p:cNvSpPr/>
          <p:nvPr/>
        </p:nvSpPr>
        <p:spPr>
          <a:xfrm>
            <a:off x="3994588" y="2396195"/>
            <a:ext cx="7919117" cy="3539430"/>
          </a:xfrm>
          <a:prstGeom prst="rect">
            <a:avLst/>
          </a:prstGeom>
        </p:spPr>
        <p:txBody>
          <a:bodyPr wrap="square">
            <a:spAutoFit/>
          </a:bodyPr>
          <a:lstStyle/>
          <a:p>
            <a:pPr marL="285750" indent="-285750">
              <a:buFont typeface="Arial" panose="020B0604020202020204" pitchFamily="34" charset="0"/>
              <a:buChar char="•"/>
            </a:pPr>
            <a:r>
              <a:rPr lang="en-US" sz="3200" dirty="0">
                <a:solidFill>
                  <a:srgbClr val="0D0D0D"/>
                </a:solidFill>
                <a:latin typeface="Söhne"/>
              </a:rPr>
              <a:t>Consider the following complex tree structure</a:t>
            </a:r>
            <a:r>
              <a:rPr lang="en-US" sz="3200" dirty="0" smtClean="0">
                <a:solidFill>
                  <a:srgbClr val="0D0D0D"/>
                </a:solidFill>
                <a:latin typeface="Söhne"/>
              </a:rPr>
              <a:t>:</a:t>
            </a:r>
          </a:p>
          <a:p>
            <a:pPr marL="285750" indent="-285750">
              <a:buFont typeface="Arial" panose="020B0604020202020204" pitchFamily="34" charset="0"/>
              <a:buChar char="•"/>
            </a:pPr>
            <a:r>
              <a:rPr lang="en-US" sz="3200" dirty="0"/>
              <a:t>Perform a Depth-First Search (DFS) traversal of the tree.</a:t>
            </a:r>
          </a:p>
          <a:p>
            <a:pPr marL="285750" indent="-285750">
              <a:buFont typeface="Arial" panose="020B0604020202020204" pitchFamily="34" charset="0"/>
              <a:buChar char="•"/>
            </a:pPr>
            <a:r>
              <a:rPr lang="en-US" sz="3200" dirty="0"/>
              <a:t>Perform a Breadth-First Search (BFS) traversal of the tree.</a:t>
            </a:r>
          </a:p>
          <a:p>
            <a:pPr marL="285750" indent="-285750">
              <a:buFont typeface="Arial" panose="020B0604020202020204" pitchFamily="34" charset="0"/>
              <a:buChar char="•"/>
            </a:pPr>
            <a:endParaRPr lang="en-US" sz="3200" dirty="0"/>
          </a:p>
        </p:txBody>
      </p:sp>
    </p:spTree>
    <p:extLst>
      <p:ext uri="{BB962C8B-B14F-4D97-AF65-F5344CB8AC3E}">
        <p14:creationId xmlns:p14="http://schemas.microsoft.com/office/powerpoint/2010/main" val="1676794224"/>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Content Placeholder 4"/>
          <p:cNvSpPr>
            <a:spLocks noGrp="1"/>
          </p:cNvSpPr>
          <p:nvPr>
            <p:ph sz="half" idx="2"/>
          </p:nvPr>
        </p:nvSpPr>
        <p:spPr>
          <a:xfrm>
            <a:off x="394855" y="2505074"/>
            <a:ext cx="5485607" cy="3836091"/>
          </a:xfrm>
        </p:spPr>
        <p:txBody>
          <a:bodyPr>
            <a:normAutofit lnSpcReduction="10000"/>
          </a:bodyPr>
          <a:lstStyle/>
          <a:p>
            <a:pPr marL="0" indent="0" algn="just">
              <a:buNone/>
            </a:pPr>
            <a:r>
              <a:rPr lang="en-US" dirty="0"/>
              <a:t>There are man, fox, goose, and cereals. If the man is not beside the fox, the fox will eat the goose. If the man is not beside the goose, the goose will eat the cereal. The man wants to bring them all to a land across river. Unfortunately there is only a small ship. The ship can contain only man and fox or man and goose or man and cereal.</a:t>
            </a:r>
            <a:endParaRPr lang="en-US" sz="2200" dirty="0"/>
          </a:p>
        </p:txBody>
      </p:sp>
      <p:sp>
        <p:nvSpPr>
          <p:cNvPr id="8" name="TextBox 7"/>
          <p:cNvSpPr txBox="1"/>
          <p:nvPr/>
        </p:nvSpPr>
        <p:spPr>
          <a:xfrm>
            <a:off x="8679699" y="6553201"/>
            <a:ext cx="2260875" cy="276999"/>
          </a:xfrm>
          <a:prstGeom prst="rect">
            <a:avLst/>
          </a:prstGeom>
          <a:noFill/>
        </p:spPr>
        <p:txBody>
          <a:bodyPr wrap="none" rtlCol="0">
            <a:spAutoFit/>
          </a:bodyPr>
          <a:lstStyle/>
          <a:p>
            <a:r>
              <a:rPr lang="en-US" sz="1200" dirty="0"/>
              <a:t>Source: math.stackexchange.com</a:t>
            </a:r>
          </a:p>
        </p:txBody>
      </p:sp>
      <p:pic>
        <p:nvPicPr>
          <p:cNvPr id="1028" name="Picture 4" descr="Fox goose corn riddle: How to cross the river? | SureSolv"/>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80462" y="2489958"/>
            <a:ext cx="6311537" cy="3851207"/>
          </a:xfrm>
          <a:prstGeom prst="rect">
            <a:avLst/>
          </a:prstGeom>
          <a:noFill/>
          <a:extLst>
            <a:ext uri="{909E8E84-426E-40DD-AFC4-6F175D3DCCD1}">
              <a14:hiddenFill xmlns:a14="http://schemas.microsoft.com/office/drawing/2010/main">
                <a:solidFill>
                  <a:srgbClr val="FFFFFF"/>
                </a:solidFill>
              </a14:hiddenFill>
            </a:ext>
          </a:extLst>
        </p:spPr>
      </p:pic>
      <p:sp>
        <p:nvSpPr>
          <p:cNvPr id="2" name="Text Placeholder 1"/>
          <p:cNvSpPr>
            <a:spLocks noGrp="1"/>
          </p:cNvSpPr>
          <p:nvPr>
            <p:ph type="body" idx="1"/>
          </p:nvPr>
        </p:nvSpPr>
        <p:spPr/>
        <p:txBody>
          <a:bodyPr/>
          <a:lstStyle/>
          <a:p>
            <a:endParaRPr lang="en-US" dirty="0"/>
          </a:p>
        </p:txBody>
      </p:sp>
      <p:cxnSp>
        <p:nvCxnSpPr>
          <p:cNvPr id="9" name="Straight Connector 8">
            <a:extLst>
              <a:ext uri="{FF2B5EF4-FFF2-40B4-BE49-F238E27FC236}">
                <a16:creationId xmlns:a16="http://schemas.microsoft.com/office/drawing/2014/main" id="{797D40B9-E5A8-4F1F-8049-3817BCBF588D}"/>
              </a:ext>
            </a:extLst>
          </p:cNvPr>
          <p:cNvCxnSpPr>
            <a:cxnSpLocks/>
          </p:cNvCxnSpPr>
          <p:nvPr/>
        </p:nvCxnSpPr>
        <p:spPr>
          <a:xfrm>
            <a:off x="3442063" y="559526"/>
            <a:ext cx="2438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78EB910D-BCCE-48C3-A777-2BBA3B5EF7F6}"/>
              </a:ext>
            </a:extLst>
          </p:cNvPr>
          <p:cNvSpPr txBox="1"/>
          <p:nvPr/>
        </p:nvSpPr>
        <p:spPr>
          <a:xfrm>
            <a:off x="1283426" y="1215912"/>
            <a:ext cx="4317273" cy="769441"/>
          </a:xfrm>
          <a:prstGeom prst="rect">
            <a:avLst/>
          </a:prstGeom>
          <a:noFill/>
        </p:spPr>
        <p:txBody>
          <a:bodyPr wrap="square" rtlCol="0">
            <a:spAutoFit/>
          </a:bodyPr>
          <a:lstStyle/>
          <a:p>
            <a:pPr algn="r"/>
            <a:r>
              <a:rPr lang="en-US" sz="4400" b="1" spc="220" dirty="0" smtClean="0">
                <a:solidFill>
                  <a:srgbClr val="FF0000"/>
                </a:solidFill>
                <a:effectLst>
                  <a:outerShdw blurRad="38100" dist="38100" dir="2700000" algn="tl">
                    <a:srgbClr val="000000">
                      <a:alpha val="43137"/>
                    </a:srgbClr>
                  </a:outerShdw>
                </a:effectLst>
                <a:latin typeface="Arial"/>
                <a:ea typeface="+mj-ea"/>
                <a:cs typeface="Arial"/>
              </a:rPr>
              <a:t>Exercises</a:t>
            </a:r>
            <a:endParaRPr lang="en-US" sz="4400" b="1" spc="220" dirty="0">
              <a:solidFill>
                <a:srgbClr val="FF0000"/>
              </a:solidFill>
              <a:effectLst>
                <a:outerShdw blurRad="38100" dist="38100" dir="2700000" algn="tl">
                  <a:srgbClr val="000000">
                    <a:alpha val="43137"/>
                  </a:srgbClr>
                </a:outerShdw>
              </a:effectLst>
              <a:latin typeface="Arial"/>
              <a:ea typeface="+mj-ea"/>
              <a:cs typeface="Arial"/>
            </a:endParaRPr>
          </a:p>
        </p:txBody>
      </p:sp>
    </p:spTree>
    <p:extLst>
      <p:ext uri="{BB962C8B-B14F-4D97-AF65-F5344CB8AC3E}">
        <p14:creationId xmlns:p14="http://schemas.microsoft.com/office/powerpoint/2010/main" val="2660464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47831785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13743</TotalTime>
  <Words>1750</Words>
  <Application>Microsoft Office PowerPoint</Application>
  <PresentationFormat>Widescreen</PresentationFormat>
  <Paragraphs>467</Paragraphs>
  <Slides>65</Slides>
  <Notes>62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65</vt:i4>
      </vt:variant>
    </vt:vector>
  </HeadingPairs>
  <TitlesOfParts>
    <vt:vector size="75" baseType="lpstr">
      <vt:lpstr>Arial</vt:lpstr>
      <vt:lpstr>Arial Nova Cond Light</vt:lpstr>
      <vt:lpstr>Calibri</vt:lpstr>
      <vt:lpstr>Calibri Light</vt:lpstr>
      <vt:lpstr>Courier New</vt:lpstr>
      <vt:lpstr>sohne</vt:lpstr>
      <vt:lpstr>Söhne</vt:lpstr>
      <vt:lpstr>Times New Roman</vt:lpstr>
      <vt:lpstr>Wingdings</vt:lpstr>
      <vt:lpstr>Office Theme</vt:lpstr>
      <vt:lpstr>PowerPoint Presentation</vt:lpstr>
      <vt:lpstr>PowerPoint Presentation</vt:lpstr>
      <vt:lpstr>Resources for this lecture</vt:lpstr>
      <vt:lpstr>PowerPoint Presentation</vt:lpstr>
      <vt:lpstr>PowerPoint Presentation</vt:lpstr>
      <vt:lpstr>PowerPoint Presentation</vt:lpstr>
      <vt:lpstr>Search: Basic idea</vt:lpstr>
      <vt:lpstr>Search: Basic idea</vt:lpstr>
      <vt:lpstr>Search: Basic idea</vt:lpstr>
      <vt:lpstr>Search: Basic idea</vt:lpstr>
      <vt:lpstr>Search: Basic idea</vt:lpstr>
      <vt:lpstr>Search: Basic idea</vt:lpstr>
      <vt:lpstr>Search: Basic idea</vt:lpstr>
      <vt:lpstr>Search: Basic idea</vt:lpstr>
      <vt:lpstr>Search: Basic idea</vt:lpstr>
      <vt:lpstr>Search: Basic idea</vt:lpstr>
      <vt:lpstr>Search: Basic idea</vt:lpstr>
      <vt:lpstr>Search: Basic idea</vt:lpstr>
      <vt:lpstr>Search: Basic idea</vt:lpstr>
      <vt:lpstr>PowerPoint Presentation</vt:lpstr>
      <vt:lpstr>PowerPoint Presentation</vt:lpstr>
      <vt:lpstr>PowerPoint Presentation</vt:lpstr>
      <vt:lpstr>Tree Search Algorithm Outline</vt:lpstr>
      <vt:lpstr>Uninformed vs. Informed Strategies</vt:lpstr>
      <vt:lpstr>Blind Strategies</vt:lpstr>
      <vt:lpstr>Depth-First Strategy</vt:lpstr>
      <vt:lpstr>Depth-First Strategy</vt:lpstr>
      <vt:lpstr>Depth-First Strategy</vt:lpstr>
      <vt:lpstr>Depth-First Strategy</vt:lpstr>
      <vt:lpstr>Depth-First Strategy</vt:lpstr>
      <vt:lpstr>Depth-First Strategy</vt:lpstr>
      <vt:lpstr>Depth-First Strategy</vt:lpstr>
      <vt:lpstr>Depth-First Strategy</vt:lpstr>
      <vt:lpstr>Depth-First Strategy</vt:lpstr>
      <vt:lpstr>Depth-First Strategy</vt:lpstr>
      <vt:lpstr>Depth-First Strategy</vt:lpstr>
      <vt:lpstr>Exercise</vt:lpstr>
      <vt:lpstr>Depth-First Strategy</vt:lpstr>
      <vt:lpstr>Depth-First Strategy</vt:lpstr>
      <vt:lpstr>Breadth-First Strategy</vt:lpstr>
      <vt:lpstr>Breadth-First Strategy</vt:lpstr>
      <vt:lpstr>Breadth-First Strategy</vt:lpstr>
      <vt:lpstr>Breadth-First Strategy</vt:lpstr>
      <vt:lpstr>Breadth-First Strategy</vt:lpstr>
      <vt:lpstr>Breadth-First Strategy</vt:lpstr>
      <vt:lpstr>Breadth-First Strategy</vt:lpstr>
      <vt:lpstr>Breadth-First Strategy</vt:lpstr>
      <vt:lpstr>Breadth-First Strategy</vt:lpstr>
      <vt:lpstr>Breadth-First Strategy</vt:lpstr>
      <vt:lpstr>Breadth-First Strategy</vt:lpstr>
      <vt:lpstr>Breadth-First Strategy</vt:lpstr>
      <vt:lpstr>Breadth-First Strategy</vt:lpstr>
      <vt:lpstr>Breadth-First Strategy</vt:lpstr>
      <vt:lpstr>Breadth-First Strategy</vt:lpstr>
      <vt:lpstr>Breadth-First Strategy</vt:lpstr>
      <vt:lpstr>Breadth-First Strategy</vt:lpstr>
      <vt:lpstr>Depth-First Strategy vs. Breadth-First Strategy</vt:lpstr>
      <vt:lpstr>Depth-Limited Strategy (DLS)</vt:lpstr>
      <vt:lpstr>Depth-Limited Strategy</vt:lpstr>
      <vt:lpstr>Iterative-Deepening Strategy   (IDDFS)</vt:lpstr>
      <vt:lpstr>Bidirectional Search Strategy</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GoogleEltaweel</cp:lastModifiedBy>
  <cp:revision>284</cp:revision>
  <dcterms:created xsi:type="dcterms:W3CDTF">2023-04-29T09:08:23Z</dcterms:created>
  <dcterms:modified xsi:type="dcterms:W3CDTF">2025-02-26T17:47:10Z</dcterms:modified>
</cp:coreProperties>
</file>