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96" r:id="rId5"/>
    <p:sldId id="523" r:id="rId6"/>
    <p:sldId id="313" r:id="rId7"/>
    <p:sldId id="509" r:id="rId8"/>
    <p:sldId id="539" r:id="rId9"/>
    <p:sldId id="540" r:id="rId10"/>
    <p:sldId id="497" r:id="rId11"/>
    <p:sldId id="541" r:id="rId12"/>
    <p:sldId id="276" r:id="rId13"/>
    <p:sldId id="542" r:id="rId14"/>
    <p:sldId id="544" r:id="rId15"/>
    <p:sldId id="498" r:id="rId16"/>
    <p:sldId id="512" r:id="rId17"/>
    <p:sldId id="543" r:id="rId18"/>
    <p:sldId id="510" r:id="rId19"/>
    <p:sldId id="271" r:id="rId20"/>
    <p:sldId id="559" r:id="rId21"/>
    <p:sldId id="529" r:id="rId22"/>
    <p:sldId id="530" r:id="rId23"/>
    <p:sldId id="565" r:id="rId24"/>
    <p:sldId id="568" r:id="rId25"/>
    <p:sldId id="567" r:id="rId26"/>
    <p:sldId id="511" r:id="rId27"/>
    <p:sldId id="546" r:id="rId28"/>
    <p:sldId id="524" r:id="rId29"/>
    <p:sldId id="525" r:id="rId30"/>
    <p:sldId id="513" r:id="rId31"/>
    <p:sldId id="547" r:id="rId32"/>
    <p:sldId id="553" r:id="rId33"/>
    <p:sldId id="554" r:id="rId34"/>
    <p:sldId id="555" r:id="rId35"/>
    <p:sldId id="556" r:id="rId36"/>
    <p:sldId id="557" r:id="rId37"/>
    <p:sldId id="514" r:id="rId38"/>
    <p:sldId id="562" r:id="rId39"/>
    <p:sldId id="563" r:id="rId40"/>
    <p:sldId id="558" r:id="rId41"/>
    <p:sldId id="499" r:id="rId42"/>
    <p:sldId id="500" r:id="rId43"/>
    <p:sldId id="560" r:id="rId44"/>
    <p:sldId id="561" r:id="rId45"/>
    <p:sldId id="566" r:id="rId46"/>
    <p:sldId id="526" r:id="rId47"/>
    <p:sldId id="527" r:id="rId48"/>
    <p:sldId id="564" r:id="rId49"/>
    <p:sldId id="256" r:id="rId50"/>
    <p:sldId id="306" r:id="rId51"/>
    <p:sldId id="536" r:id="rId52"/>
    <p:sldId id="537" r:id="rId53"/>
    <p:sldId id="538" r:id="rId54"/>
    <p:sldId id="504" r:id="rId55"/>
    <p:sldId id="505" r:id="rId56"/>
    <p:sldId id="50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313"/>
            <p14:sldId id="509"/>
            <p14:sldId id="539"/>
            <p14:sldId id="540"/>
            <p14:sldId id="497"/>
            <p14:sldId id="541"/>
            <p14:sldId id="276"/>
            <p14:sldId id="542"/>
            <p14:sldId id="544"/>
            <p14:sldId id="498"/>
            <p14:sldId id="512"/>
            <p14:sldId id="543"/>
            <p14:sldId id="510"/>
            <p14:sldId id="271"/>
            <p14:sldId id="559"/>
            <p14:sldId id="529"/>
            <p14:sldId id="530"/>
            <p14:sldId id="565"/>
            <p14:sldId id="568"/>
            <p14:sldId id="567"/>
            <p14:sldId id="511"/>
            <p14:sldId id="546"/>
            <p14:sldId id="524"/>
            <p14:sldId id="525"/>
            <p14:sldId id="513"/>
            <p14:sldId id="547"/>
            <p14:sldId id="553"/>
            <p14:sldId id="554"/>
            <p14:sldId id="555"/>
            <p14:sldId id="556"/>
            <p14:sldId id="557"/>
            <p14:sldId id="514"/>
            <p14:sldId id="562"/>
            <p14:sldId id="563"/>
            <p14:sldId id="558"/>
            <p14:sldId id="499"/>
            <p14:sldId id="500"/>
            <p14:sldId id="560"/>
            <p14:sldId id="561"/>
            <p14:sldId id="566"/>
            <p14:sldId id="526"/>
            <p14:sldId id="527"/>
            <p14:sldId id="564"/>
            <p14:sldId id="256"/>
            <p14:sldId id="306"/>
            <p14:sldId id="536"/>
            <p14:sldId id="537"/>
            <p14:sldId id="538"/>
            <p14:sldId id="504"/>
            <p14:sldId id="505"/>
            <p14:sldId id="506"/>
            <p14:sldId id="34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othaina Mahmoud Fouad" initials="BM" lastIdx="1" clrIdx="0">
    <p:extLst>
      <p:ext uri="{19B8F6BF-5375-455C-9EA6-DF929625EA0E}">
        <p15:presenceInfo xmlns:p15="http://schemas.microsoft.com/office/powerpoint/2012/main" userId="6337026b70b7247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22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commentAuthors" Target="commentAuthors.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7AF9F6-8AB6-427D-9B31-77EDC0B05489}" type="doc">
      <dgm:prSet loTypeId="urn:microsoft.com/office/officeart/2008/layout/VerticalCurvedList" loCatId="list" qsTypeId="urn:microsoft.com/office/officeart/2005/8/quickstyle/simple3" qsCatId="simple" csTypeId="urn:microsoft.com/office/officeart/2005/8/colors/accent0_2" csCatId="mainScheme" phldr="1"/>
      <dgm:spPr/>
      <dgm:t>
        <a:bodyPr/>
        <a:lstStyle/>
        <a:p>
          <a:pPr rtl="1"/>
          <a:endParaRPr lang="ar-EG"/>
        </a:p>
      </dgm:t>
    </dgm:pt>
    <dgm:pt modelId="{065C606E-0308-4DCA-843A-07306F7BBB15}">
      <dgm:prSet phldrT="[Text]" custT="1"/>
      <dgm:spPr/>
      <dgm:t>
        <a:bodyPr/>
        <a:lstStyle/>
        <a:p>
          <a:pPr rtl="1"/>
          <a:r>
            <a:rPr lang="en-AU" altLang="en-US" sz="1800" b="1" dirty="0">
              <a:solidFill>
                <a:schemeClr val="tx1"/>
              </a:solidFill>
            </a:rPr>
            <a:t>More than one party is involved</a:t>
          </a:r>
          <a:endParaRPr lang="ar-EG" sz="1800" b="1" dirty="0">
            <a:solidFill>
              <a:schemeClr val="tx1"/>
            </a:solidFill>
          </a:endParaRPr>
        </a:p>
      </dgm:t>
    </dgm:pt>
    <dgm:pt modelId="{E0A85225-AC7A-4758-BCC7-B5D9E0F36590}" type="parTrans" cxnId="{ED52CCBD-E2D3-4D73-9098-E67A589094C4}">
      <dgm:prSet/>
      <dgm:spPr/>
      <dgm:t>
        <a:bodyPr/>
        <a:lstStyle/>
        <a:p>
          <a:pPr rtl="1"/>
          <a:endParaRPr lang="ar-EG"/>
        </a:p>
      </dgm:t>
    </dgm:pt>
    <dgm:pt modelId="{505560CE-5337-4279-84CA-568C7DA734A3}" type="sibTrans" cxnId="{ED52CCBD-E2D3-4D73-9098-E67A589094C4}">
      <dgm:prSet/>
      <dgm:spPr/>
      <dgm:t>
        <a:bodyPr/>
        <a:lstStyle/>
        <a:p>
          <a:pPr rtl="1"/>
          <a:endParaRPr lang="ar-EG"/>
        </a:p>
      </dgm:t>
    </dgm:pt>
    <dgm:pt modelId="{1648B57D-D31A-4BC0-8634-00CBC3B91DB8}">
      <dgm:prSet phldrT="[Text]" custT="1"/>
      <dgm:spPr/>
      <dgm:t>
        <a:bodyPr/>
        <a:lstStyle/>
        <a:p>
          <a:pPr rtl="1"/>
          <a:r>
            <a:rPr lang="en-AU" altLang="en-US" sz="1800" b="1" dirty="0">
              <a:solidFill>
                <a:schemeClr val="tx1"/>
              </a:solidFill>
            </a:rPr>
            <a:t>Both parties have shared interests (they are therefore committed to an extent) but there are also opposed interests </a:t>
          </a:r>
          <a:endParaRPr lang="ar-EG" sz="1800" b="1" dirty="0">
            <a:solidFill>
              <a:schemeClr val="tx1"/>
            </a:solidFill>
          </a:endParaRPr>
        </a:p>
      </dgm:t>
    </dgm:pt>
    <dgm:pt modelId="{6C7FAF60-568A-4209-A4E7-415739F3DFD5}" type="parTrans" cxnId="{B5034DFF-1D38-4F5E-BD75-23EF42F7E291}">
      <dgm:prSet/>
      <dgm:spPr/>
      <dgm:t>
        <a:bodyPr/>
        <a:lstStyle/>
        <a:p>
          <a:pPr rtl="1"/>
          <a:endParaRPr lang="ar-EG"/>
        </a:p>
      </dgm:t>
    </dgm:pt>
    <dgm:pt modelId="{5D85FFEC-BE8A-493D-92ED-3570480BC3B0}" type="sibTrans" cxnId="{B5034DFF-1D38-4F5E-BD75-23EF42F7E291}">
      <dgm:prSet/>
      <dgm:spPr/>
      <dgm:t>
        <a:bodyPr/>
        <a:lstStyle/>
        <a:p>
          <a:pPr rtl="1"/>
          <a:endParaRPr lang="ar-EG"/>
        </a:p>
      </dgm:t>
    </dgm:pt>
    <dgm:pt modelId="{55448C13-6CAA-4444-8991-98EAEDFE1FB3}">
      <dgm:prSet phldrT="[Text]" custT="1"/>
      <dgm:spPr/>
      <dgm:t>
        <a:bodyPr/>
        <a:lstStyle/>
        <a:p>
          <a:pPr rtl="1"/>
          <a:r>
            <a:rPr lang="en-AU" altLang="en-US" sz="1800" b="1" dirty="0">
              <a:solidFill>
                <a:schemeClr val="tx1"/>
              </a:solidFill>
            </a:rPr>
            <a:t>The parties are prepared to be flexible</a:t>
          </a:r>
          <a:endParaRPr lang="ar-EG" sz="1800" b="1" dirty="0">
            <a:solidFill>
              <a:schemeClr val="tx1"/>
            </a:solidFill>
          </a:endParaRPr>
        </a:p>
      </dgm:t>
    </dgm:pt>
    <dgm:pt modelId="{824BB208-55FE-4179-9ABD-5840108BD802}" type="parTrans" cxnId="{245C3077-5506-4135-8D06-A649415CDA2E}">
      <dgm:prSet/>
      <dgm:spPr/>
      <dgm:t>
        <a:bodyPr/>
        <a:lstStyle/>
        <a:p>
          <a:pPr rtl="1"/>
          <a:endParaRPr lang="ar-EG"/>
        </a:p>
      </dgm:t>
    </dgm:pt>
    <dgm:pt modelId="{9862A3C9-40DB-4854-94F6-160CE5B85B94}" type="sibTrans" cxnId="{245C3077-5506-4135-8D06-A649415CDA2E}">
      <dgm:prSet/>
      <dgm:spPr/>
      <dgm:t>
        <a:bodyPr/>
        <a:lstStyle/>
        <a:p>
          <a:pPr rtl="1"/>
          <a:endParaRPr lang="ar-EG"/>
        </a:p>
      </dgm:t>
    </dgm:pt>
    <dgm:pt modelId="{CC476F7A-DCA6-41D4-84F0-6050374CE4D0}">
      <dgm:prSet phldrT="[Text]" custT="1"/>
      <dgm:spPr/>
      <dgm:t>
        <a:bodyPr/>
        <a:lstStyle/>
        <a:p>
          <a:pPr>
            <a:buNone/>
          </a:pPr>
          <a:r>
            <a:rPr lang="en-US" sz="1800" b="1" i="0" dirty="0">
              <a:solidFill>
                <a:schemeClr val="tx1"/>
              </a:solidFill>
            </a:rPr>
            <a:t>communication, active listening</a:t>
          </a:r>
        </a:p>
      </dgm:t>
    </dgm:pt>
    <dgm:pt modelId="{577533B9-434C-45D0-AFD7-60751AF2ED97}" type="parTrans" cxnId="{ABEBB3B9-1DC1-41C3-B6B3-26362FBCAD28}">
      <dgm:prSet/>
      <dgm:spPr/>
      <dgm:t>
        <a:bodyPr/>
        <a:lstStyle/>
        <a:p>
          <a:endParaRPr lang="en-US"/>
        </a:p>
      </dgm:t>
    </dgm:pt>
    <dgm:pt modelId="{A3F81F1F-FBE0-4A80-BC52-4DDE758C274A}" type="sibTrans" cxnId="{ABEBB3B9-1DC1-41C3-B6B3-26362FBCAD28}">
      <dgm:prSet/>
      <dgm:spPr/>
      <dgm:t>
        <a:bodyPr/>
        <a:lstStyle/>
        <a:p>
          <a:endParaRPr lang="en-US"/>
        </a:p>
      </dgm:t>
    </dgm:pt>
    <dgm:pt modelId="{CC32A004-CE1C-4CA0-8C14-560DD6452A9E}">
      <dgm:prSet phldrT="[Text]" custT="1"/>
      <dgm:spPr/>
      <dgm:t>
        <a:bodyPr/>
        <a:lstStyle/>
        <a:p>
          <a:r>
            <a:rPr lang="en-US" sz="1800" b="1" i="0" dirty="0">
              <a:solidFill>
                <a:schemeClr val="tx1"/>
              </a:solidFill>
            </a:rPr>
            <a:t>understanding interests and positions, building relationships, and managing emotions</a:t>
          </a:r>
        </a:p>
      </dgm:t>
    </dgm:pt>
    <dgm:pt modelId="{81A0D764-8D5B-4D98-84C8-C929E01E3B00}" type="parTrans" cxnId="{85410168-8E41-404C-8120-2F56958BBABE}">
      <dgm:prSet/>
      <dgm:spPr/>
      <dgm:t>
        <a:bodyPr/>
        <a:lstStyle/>
        <a:p>
          <a:endParaRPr lang="en-US"/>
        </a:p>
      </dgm:t>
    </dgm:pt>
    <dgm:pt modelId="{7690B4B5-C3A5-4957-BE56-3CDC512BBF13}" type="sibTrans" cxnId="{85410168-8E41-404C-8120-2F56958BBABE}">
      <dgm:prSet/>
      <dgm:spPr/>
      <dgm:t>
        <a:bodyPr/>
        <a:lstStyle/>
        <a:p>
          <a:endParaRPr lang="en-US"/>
        </a:p>
      </dgm:t>
    </dgm:pt>
    <dgm:pt modelId="{D561E7C3-EF78-4C90-8CFB-09B497B700E2}">
      <dgm:prSet phldrT="[Text]" custT="1"/>
      <dgm:spPr/>
      <dgm:t>
        <a:bodyPr/>
        <a:lstStyle/>
        <a:p>
          <a:pPr rtl="1"/>
          <a:r>
            <a:rPr lang="en-AU" altLang="en-US" sz="1800" b="1" dirty="0">
              <a:solidFill>
                <a:schemeClr val="tx1"/>
              </a:solidFill>
            </a:rPr>
            <a:t>Participants have the ability and authority to make decisions</a:t>
          </a:r>
          <a:endParaRPr lang="en-US" sz="1800" b="1" i="0" dirty="0">
            <a:solidFill>
              <a:schemeClr val="tx1"/>
            </a:solidFill>
          </a:endParaRPr>
        </a:p>
      </dgm:t>
    </dgm:pt>
    <dgm:pt modelId="{5D7B536C-D25E-436C-84D6-11D8E702A72C}" type="parTrans" cxnId="{F4808A99-F469-47B9-A4D1-C518A39B6CED}">
      <dgm:prSet/>
      <dgm:spPr/>
      <dgm:t>
        <a:bodyPr/>
        <a:lstStyle/>
        <a:p>
          <a:endParaRPr lang="en-US"/>
        </a:p>
      </dgm:t>
    </dgm:pt>
    <dgm:pt modelId="{88CC0BFC-6193-44AF-8B44-EA0AB6D332D2}" type="sibTrans" cxnId="{F4808A99-F469-47B9-A4D1-C518A39B6CED}">
      <dgm:prSet/>
      <dgm:spPr/>
      <dgm:t>
        <a:bodyPr/>
        <a:lstStyle/>
        <a:p>
          <a:endParaRPr lang="en-US"/>
        </a:p>
      </dgm:t>
    </dgm:pt>
    <dgm:pt modelId="{6CBEDC2F-3A89-49EF-AB29-CE0EBE0EEB6E}" type="pres">
      <dgm:prSet presAssocID="{FB7AF9F6-8AB6-427D-9B31-77EDC0B05489}" presName="Name0" presStyleCnt="0">
        <dgm:presLayoutVars>
          <dgm:chMax val="7"/>
          <dgm:chPref val="7"/>
          <dgm:dir/>
        </dgm:presLayoutVars>
      </dgm:prSet>
      <dgm:spPr/>
    </dgm:pt>
    <dgm:pt modelId="{6B35DF04-5745-46DA-A713-66B52B67F8D2}" type="pres">
      <dgm:prSet presAssocID="{FB7AF9F6-8AB6-427D-9B31-77EDC0B05489}" presName="Name1" presStyleCnt="0"/>
      <dgm:spPr/>
    </dgm:pt>
    <dgm:pt modelId="{C622B190-AA1D-4570-A7E1-52A8E40D6695}" type="pres">
      <dgm:prSet presAssocID="{FB7AF9F6-8AB6-427D-9B31-77EDC0B05489}" presName="cycle" presStyleCnt="0"/>
      <dgm:spPr/>
    </dgm:pt>
    <dgm:pt modelId="{C7FDAA19-C1A8-4CBF-86C0-2AD32B5020E5}" type="pres">
      <dgm:prSet presAssocID="{FB7AF9F6-8AB6-427D-9B31-77EDC0B05489}" presName="srcNode" presStyleLbl="node1" presStyleIdx="0" presStyleCnt="6"/>
      <dgm:spPr/>
    </dgm:pt>
    <dgm:pt modelId="{5754E5DF-CEF0-47EC-8D29-8832144C8329}" type="pres">
      <dgm:prSet presAssocID="{FB7AF9F6-8AB6-427D-9B31-77EDC0B05489}" presName="conn" presStyleLbl="parChTrans1D2" presStyleIdx="0" presStyleCnt="1"/>
      <dgm:spPr/>
    </dgm:pt>
    <dgm:pt modelId="{91E45D30-8214-4431-B34C-070F39E3F249}" type="pres">
      <dgm:prSet presAssocID="{FB7AF9F6-8AB6-427D-9B31-77EDC0B05489}" presName="extraNode" presStyleLbl="node1" presStyleIdx="0" presStyleCnt="6"/>
      <dgm:spPr/>
    </dgm:pt>
    <dgm:pt modelId="{300F3018-DB35-4D2E-966F-D31C460043EB}" type="pres">
      <dgm:prSet presAssocID="{FB7AF9F6-8AB6-427D-9B31-77EDC0B05489}" presName="dstNode" presStyleLbl="node1" presStyleIdx="0" presStyleCnt="6"/>
      <dgm:spPr/>
    </dgm:pt>
    <dgm:pt modelId="{09D47EC8-5CAB-410A-BA5D-063211C27A39}" type="pres">
      <dgm:prSet presAssocID="{065C606E-0308-4DCA-843A-07306F7BBB15}" presName="text_1" presStyleLbl="node1" presStyleIdx="0" presStyleCnt="6">
        <dgm:presLayoutVars>
          <dgm:bulletEnabled val="1"/>
        </dgm:presLayoutVars>
      </dgm:prSet>
      <dgm:spPr/>
    </dgm:pt>
    <dgm:pt modelId="{121E7DFA-C836-4BEF-B4F4-5EBB566C6098}" type="pres">
      <dgm:prSet presAssocID="{065C606E-0308-4DCA-843A-07306F7BBB15}" presName="accent_1" presStyleCnt="0"/>
      <dgm:spPr/>
    </dgm:pt>
    <dgm:pt modelId="{6E31615D-2372-4DFC-8651-A7D0C11118F0}" type="pres">
      <dgm:prSet presAssocID="{065C606E-0308-4DCA-843A-07306F7BBB15}" presName="accentRepeatNode" presStyleLbl="solidFgAcc1" presStyleIdx="0" presStyleCnt="6"/>
      <dgm:spPr/>
    </dgm:pt>
    <dgm:pt modelId="{C808755D-5D2C-4298-93A3-5985177E9B16}" type="pres">
      <dgm:prSet presAssocID="{1648B57D-D31A-4BC0-8634-00CBC3B91DB8}" presName="text_2" presStyleLbl="node1" presStyleIdx="1" presStyleCnt="6">
        <dgm:presLayoutVars>
          <dgm:bulletEnabled val="1"/>
        </dgm:presLayoutVars>
      </dgm:prSet>
      <dgm:spPr/>
    </dgm:pt>
    <dgm:pt modelId="{CF17E83B-5A83-44AC-A858-0214047773D7}" type="pres">
      <dgm:prSet presAssocID="{1648B57D-D31A-4BC0-8634-00CBC3B91DB8}" presName="accent_2" presStyleCnt="0"/>
      <dgm:spPr/>
    </dgm:pt>
    <dgm:pt modelId="{77421A14-9271-452B-986D-B043274CDFCD}" type="pres">
      <dgm:prSet presAssocID="{1648B57D-D31A-4BC0-8634-00CBC3B91DB8}" presName="accentRepeatNode" presStyleLbl="solidFgAcc1" presStyleIdx="1" presStyleCnt="6"/>
      <dgm:spPr/>
    </dgm:pt>
    <dgm:pt modelId="{296D4B81-B332-4482-83D0-D3DB42C24736}" type="pres">
      <dgm:prSet presAssocID="{55448C13-6CAA-4444-8991-98EAEDFE1FB3}" presName="text_3" presStyleLbl="node1" presStyleIdx="2" presStyleCnt="6">
        <dgm:presLayoutVars>
          <dgm:bulletEnabled val="1"/>
        </dgm:presLayoutVars>
      </dgm:prSet>
      <dgm:spPr/>
    </dgm:pt>
    <dgm:pt modelId="{43670447-8618-43C5-A9C8-85DE02141809}" type="pres">
      <dgm:prSet presAssocID="{55448C13-6CAA-4444-8991-98EAEDFE1FB3}" presName="accent_3" presStyleCnt="0"/>
      <dgm:spPr/>
    </dgm:pt>
    <dgm:pt modelId="{3468D85E-8BEE-4454-9ADA-F18F3CED5921}" type="pres">
      <dgm:prSet presAssocID="{55448C13-6CAA-4444-8991-98EAEDFE1FB3}" presName="accentRepeatNode" presStyleLbl="solidFgAcc1" presStyleIdx="2" presStyleCnt="6"/>
      <dgm:spPr/>
    </dgm:pt>
    <dgm:pt modelId="{FDE6F5A5-C177-458B-9964-37FB438F3421}" type="pres">
      <dgm:prSet presAssocID="{CC476F7A-DCA6-41D4-84F0-6050374CE4D0}" presName="text_4" presStyleLbl="node1" presStyleIdx="3" presStyleCnt="6">
        <dgm:presLayoutVars>
          <dgm:bulletEnabled val="1"/>
        </dgm:presLayoutVars>
      </dgm:prSet>
      <dgm:spPr/>
    </dgm:pt>
    <dgm:pt modelId="{204D32C1-792B-4E8C-B4D3-5E0CC717CB90}" type="pres">
      <dgm:prSet presAssocID="{CC476F7A-DCA6-41D4-84F0-6050374CE4D0}" presName="accent_4" presStyleCnt="0"/>
      <dgm:spPr/>
    </dgm:pt>
    <dgm:pt modelId="{5B14C7E7-06F8-4D17-B1CE-D7C57BF2AB2F}" type="pres">
      <dgm:prSet presAssocID="{CC476F7A-DCA6-41D4-84F0-6050374CE4D0}" presName="accentRepeatNode" presStyleLbl="solidFgAcc1" presStyleIdx="3" presStyleCnt="6"/>
      <dgm:spPr/>
    </dgm:pt>
    <dgm:pt modelId="{EB645955-36DE-48E2-918C-0A92281619E1}" type="pres">
      <dgm:prSet presAssocID="{CC32A004-CE1C-4CA0-8C14-560DD6452A9E}" presName="text_5" presStyleLbl="node1" presStyleIdx="4" presStyleCnt="6">
        <dgm:presLayoutVars>
          <dgm:bulletEnabled val="1"/>
        </dgm:presLayoutVars>
      </dgm:prSet>
      <dgm:spPr/>
    </dgm:pt>
    <dgm:pt modelId="{979EE568-7336-495A-AE21-9F5AC3F4EF6B}" type="pres">
      <dgm:prSet presAssocID="{CC32A004-CE1C-4CA0-8C14-560DD6452A9E}" presName="accent_5" presStyleCnt="0"/>
      <dgm:spPr/>
    </dgm:pt>
    <dgm:pt modelId="{70E6A9C2-C18D-4391-AD87-C7C746613324}" type="pres">
      <dgm:prSet presAssocID="{CC32A004-CE1C-4CA0-8C14-560DD6452A9E}" presName="accentRepeatNode" presStyleLbl="solidFgAcc1" presStyleIdx="4" presStyleCnt="6"/>
      <dgm:spPr/>
    </dgm:pt>
    <dgm:pt modelId="{C06785E0-144E-4760-9057-2CF3EEB0DE97}" type="pres">
      <dgm:prSet presAssocID="{D561E7C3-EF78-4C90-8CFB-09B497B700E2}" presName="text_6" presStyleLbl="node1" presStyleIdx="5" presStyleCnt="6">
        <dgm:presLayoutVars>
          <dgm:bulletEnabled val="1"/>
        </dgm:presLayoutVars>
      </dgm:prSet>
      <dgm:spPr/>
    </dgm:pt>
    <dgm:pt modelId="{4D645E76-4646-42C8-BEE4-C4D5454414EB}" type="pres">
      <dgm:prSet presAssocID="{D561E7C3-EF78-4C90-8CFB-09B497B700E2}" presName="accent_6" presStyleCnt="0"/>
      <dgm:spPr/>
    </dgm:pt>
    <dgm:pt modelId="{C50135B9-E371-4238-904B-104010016D8B}" type="pres">
      <dgm:prSet presAssocID="{D561E7C3-EF78-4C90-8CFB-09B497B700E2}" presName="accentRepeatNode" presStyleLbl="solidFgAcc1" presStyleIdx="5" presStyleCnt="6"/>
      <dgm:spPr/>
    </dgm:pt>
  </dgm:ptLst>
  <dgm:cxnLst>
    <dgm:cxn modelId="{4593BD05-A757-4EB7-9983-E3976C6964C6}" type="presOf" srcId="{505560CE-5337-4279-84CA-568C7DA734A3}" destId="{5754E5DF-CEF0-47EC-8D29-8832144C8329}" srcOrd="0" destOrd="0" presId="urn:microsoft.com/office/officeart/2008/layout/VerticalCurvedList"/>
    <dgm:cxn modelId="{F1A26414-00C8-4C3C-846F-D434906B3A8C}" type="presOf" srcId="{FB7AF9F6-8AB6-427D-9B31-77EDC0B05489}" destId="{6CBEDC2F-3A89-49EF-AB29-CE0EBE0EEB6E}" srcOrd="0" destOrd="0" presId="urn:microsoft.com/office/officeart/2008/layout/VerticalCurvedList"/>
    <dgm:cxn modelId="{B8EEBF19-9BD3-4D23-827F-618F8BAD5B23}" type="presOf" srcId="{55448C13-6CAA-4444-8991-98EAEDFE1FB3}" destId="{296D4B81-B332-4482-83D0-D3DB42C24736}" srcOrd="0" destOrd="0" presId="urn:microsoft.com/office/officeart/2008/layout/VerticalCurvedList"/>
    <dgm:cxn modelId="{F0396225-A40C-4068-A4DA-C68122DF7F3E}" type="presOf" srcId="{065C606E-0308-4DCA-843A-07306F7BBB15}" destId="{09D47EC8-5CAB-410A-BA5D-063211C27A39}" srcOrd="0" destOrd="0" presId="urn:microsoft.com/office/officeart/2008/layout/VerticalCurvedList"/>
    <dgm:cxn modelId="{F9576527-9247-44B6-83AC-ACBF6A2B2CB1}" type="presOf" srcId="{CC476F7A-DCA6-41D4-84F0-6050374CE4D0}" destId="{FDE6F5A5-C177-458B-9964-37FB438F3421}" srcOrd="0" destOrd="0" presId="urn:microsoft.com/office/officeart/2008/layout/VerticalCurvedList"/>
    <dgm:cxn modelId="{E51AFA31-BA41-4846-9F2B-145AB3F22F19}" type="presOf" srcId="{1648B57D-D31A-4BC0-8634-00CBC3B91DB8}" destId="{C808755D-5D2C-4298-93A3-5985177E9B16}" srcOrd="0" destOrd="0" presId="urn:microsoft.com/office/officeart/2008/layout/VerticalCurvedList"/>
    <dgm:cxn modelId="{E7DA8446-4F5B-4756-B1CB-CDD4FF444999}" type="presOf" srcId="{D561E7C3-EF78-4C90-8CFB-09B497B700E2}" destId="{C06785E0-144E-4760-9057-2CF3EEB0DE97}" srcOrd="0" destOrd="0" presId="urn:microsoft.com/office/officeart/2008/layout/VerticalCurvedList"/>
    <dgm:cxn modelId="{85410168-8E41-404C-8120-2F56958BBABE}" srcId="{FB7AF9F6-8AB6-427D-9B31-77EDC0B05489}" destId="{CC32A004-CE1C-4CA0-8C14-560DD6452A9E}" srcOrd="4" destOrd="0" parTransId="{81A0D764-8D5B-4D98-84C8-C929E01E3B00}" sibTransId="{7690B4B5-C3A5-4957-BE56-3CDC512BBF13}"/>
    <dgm:cxn modelId="{245C3077-5506-4135-8D06-A649415CDA2E}" srcId="{FB7AF9F6-8AB6-427D-9B31-77EDC0B05489}" destId="{55448C13-6CAA-4444-8991-98EAEDFE1FB3}" srcOrd="2" destOrd="0" parTransId="{824BB208-55FE-4179-9ABD-5840108BD802}" sibTransId="{9862A3C9-40DB-4854-94F6-160CE5B85B94}"/>
    <dgm:cxn modelId="{F4808A99-F469-47B9-A4D1-C518A39B6CED}" srcId="{FB7AF9F6-8AB6-427D-9B31-77EDC0B05489}" destId="{D561E7C3-EF78-4C90-8CFB-09B497B700E2}" srcOrd="5" destOrd="0" parTransId="{5D7B536C-D25E-436C-84D6-11D8E702A72C}" sibTransId="{88CC0BFC-6193-44AF-8B44-EA0AB6D332D2}"/>
    <dgm:cxn modelId="{ABEBB3B9-1DC1-41C3-B6B3-26362FBCAD28}" srcId="{FB7AF9F6-8AB6-427D-9B31-77EDC0B05489}" destId="{CC476F7A-DCA6-41D4-84F0-6050374CE4D0}" srcOrd="3" destOrd="0" parTransId="{577533B9-434C-45D0-AFD7-60751AF2ED97}" sibTransId="{A3F81F1F-FBE0-4A80-BC52-4DDE758C274A}"/>
    <dgm:cxn modelId="{ED52CCBD-E2D3-4D73-9098-E67A589094C4}" srcId="{FB7AF9F6-8AB6-427D-9B31-77EDC0B05489}" destId="{065C606E-0308-4DCA-843A-07306F7BBB15}" srcOrd="0" destOrd="0" parTransId="{E0A85225-AC7A-4758-BCC7-B5D9E0F36590}" sibTransId="{505560CE-5337-4279-84CA-568C7DA734A3}"/>
    <dgm:cxn modelId="{1B150DCA-734D-481E-99D2-1626CC9D7B30}" type="presOf" srcId="{CC32A004-CE1C-4CA0-8C14-560DD6452A9E}" destId="{EB645955-36DE-48E2-918C-0A92281619E1}" srcOrd="0" destOrd="0" presId="urn:microsoft.com/office/officeart/2008/layout/VerticalCurvedList"/>
    <dgm:cxn modelId="{B5034DFF-1D38-4F5E-BD75-23EF42F7E291}" srcId="{FB7AF9F6-8AB6-427D-9B31-77EDC0B05489}" destId="{1648B57D-D31A-4BC0-8634-00CBC3B91DB8}" srcOrd="1" destOrd="0" parTransId="{6C7FAF60-568A-4209-A4E7-415739F3DFD5}" sibTransId="{5D85FFEC-BE8A-493D-92ED-3570480BC3B0}"/>
    <dgm:cxn modelId="{72683D54-8949-4E52-9A16-416139E2FDAA}" type="presParOf" srcId="{6CBEDC2F-3A89-49EF-AB29-CE0EBE0EEB6E}" destId="{6B35DF04-5745-46DA-A713-66B52B67F8D2}" srcOrd="0" destOrd="0" presId="urn:microsoft.com/office/officeart/2008/layout/VerticalCurvedList"/>
    <dgm:cxn modelId="{1957DB0A-B3ED-4DC8-806C-867095DEA305}" type="presParOf" srcId="{6B35DF04-5745-46DA-A713-66B52B67F8D2}" destId="{C622B190-AA1D-4570-A7E1-52A8E40D6695}" srcOrd="0" destOrd="0" presId="urn:microsoft.com/office/officeart/2008/layout/VerticalCurvedList"/>
    <dgm:cxn modelId="{52DABF36-B7E7-4DB1-A38C-4170CB2C4595}" type="presParOf" srcId="{C622B190-AA1D-4570-A7E1-52A8E40D6695}" destId="{C7FDAA19-C1A8-4CBF-86C0-2AD32B5020E5}" srcOrd="0" destOrd="0" presId="urn:microsoft.com/office/officeart/2008/layout/VerticalCurvedList"/>
    <dgm:cxn modelId="{C0EEFB1E-7116-45B1-BCE1-F5E66F0567E2}" type="presParOf" srcId="{C622B190-AA1D-4570-A7E1-52A8E40D6695}" destId="{5754E5DF-CEF0-47EC-8D29-8832144C8329}" srcOrd="1" destOrd="0" presId="urn:microsoft.com/office/officeart/2008/layout/VerticalCurvedList"/>
    <dgm:cxn modelId="{2741EF7B-3043-4FB8-B5D4-DE5EE6E2507A}" type="presParOf" srcId="{C622B190-AA1D-4570-A7E1-52A8E40D6695}" destId="{91E45D30-8214-4431-B34C-070F39E3F249}" srcOrd="2" destOrd="0" presId="urn:microsoft.com/office/officeart/2008/layout/VerticalCurvedList"/>
    <dgm:cxn modelId="{D9CE809A-D6AE-49B8-839B-E1EEAE4ADA8F}" type="presParOf" srcId="{C622B190-AA1D-4570-A7E1-52A8E40D6695}" destId="{300F3018-DB35-4D2E-966F-D31C460043EB}" srcOrd="3" destOrd="0" presId="urn:microsoft.com/office/officeart/2008/layout/VerticalCurvedList"/>
    <dgm:cxn modelId="{D682DDB6-A900-420A-ACD9-D96734751DFF}" type="presParOf" srcId="{6B35DF04-5745-46DA-A713-66B52B67F8D2}" destId="{09D47EC8-5CAB-410A-BA5D-063211C27A39}" srcOrd="1" destOrd="0" presId="urn:microsoft.com/office/officeart/2008/layout/VerticalCurvedList"/>
    <dgm:cxn modelId="{51B6C1B5-1055-4CD8-8991-D6535AC1C583}" type="presParOf" srcId="{6B35DF04-5745-46DA-A713-66B52B67F8D2}" destId="{121E7DFA-C836-4BEF-B4F4-5EBB566C6098}" srcOrd="2" destOrd="0" presId="urn:microsoft.com/office/officeart/2008/layout/VerticalCurvedList"/>
    <dgm:cxn modelId="{0ABBB29E-4ED2-40C3-B10C-B89E15CC6D6D}" type="presParOf" srcId="{121E7DFA-C836-4BEF-B4F4-5EBB566C6098}" destId="{6E31615D-2372-4DFC-8651-A7D0C11118F0}" srcOrd="0" destOrd="0" presId="urn:microsoft.com/office/officeart/2008/layout/VerticalCurvedList"/>
    <dgm:cxn modelId="{5ABFAC6C-3049-49B4-B589-E7C70A807B79}" type="presParOf" srcId="{6B35DF04-5745-46DA-A713-66B52B67F8D2}" destId="{C808755D-5D2C-4298-93A3-5985177E9B16}" srcOrd="3" destOrd="0" presId="urn:microsoft.com/office/officeart/2008/layout/VerticalCurvedList"/>
    <dgm:cxn modelId="{2EF2E6B5-E36F-40A3-BA0C-328B10633CC7}" type="presParOf" srcId="{6B35DF04-5745-46DA-A713-66B52B67F8D2}" destId="{CF17E83B-5A83-44AC-A858-0214047773D7}" srcOrd="4" destOrd="0" presId="urn:microsoft.com/office/officeart/2008/layout/VerticalCurvedList"/>
    <dgm:cxn modelId="{78AC93D4-FE99-409C-A74F-3C418F89F4A5}" type="presParOf" srcId="{CF17E83B-5A83-44AC-A858-0214047773D7}" destId="{77421A14-9271-452B-986D-B043274CDFCD}" srcOrd="0" destOrd="0" presId="urn:microsoft.com/office/officeart/2008/layout/VerticalCurvedList"/>
    <dgm:cxn modelId="{0046D0C9-8A05-4887-8CC3-54C10D2CA64A}" type="presParOf" srcId="{6B35DF04-5745-46DA-A713-66B52B67F8D2}" destId="{296D4B81-B332-4482-83D0-D3DB42C24736}" srcOrd="5" destOrd="0" presId="urn:microsoft.com/office/officeart/2008/layout/VerticalCurvedList"/>
    <dgm:cxn modelId="{3A262640-B24B-4CEF-A1D2-CB0431254AC8}" type="presParOf" srcId="{6B35DF04-5745-46DA-A713-66B52B67F8D2}" destId="{43670447-8618-43C5-A9C8-85DE02141809}" srcOrd="6" destOrd="0" presId="urn:microsoft.com/office/officeart/2008/layout/VerticalCurvedList"/>
    <dgm:cxn modelId="{C7915222-F7C5-4307-9611-92A8733BE310}" type="presParOf" srcId="{43670447-8618-43C5-A9C8-85DE02141809}" destId="{3468D85E-8BEE-4454-9ADA-F18F3CED5921}" srcOrd="0" destOrd="0" presId="urn:microsoft.com/office/officeart/2008/layout/VerticalCurvedList"/>
    <dgm:cxn modelId="{8B2B1CB8-DA7B-472D-9FF7-23EBF01BF453}" type="presParOf" srcId="{6B35DF04-5745-46DA-A713-66B52B67F8D2}" destId="{FDE6F5A5-C177-458B-9964-37FB438F3421}" srcOrd="7" destOrd="0" presId="urn:microsoft.com/office/officeart/2008/layout/VerticalCurvedList"/>
    <dgm:cxn modelId="{09C230DE-7494-4411-8AB0-D5CCFDE5DA82}" type="presParOf" srcId="{6B35DF04-5745-46DA-A713-66B52B67F8D2}" destId="{204D32C1-792B-4E8C-B4D3-5E0CC717CB90}" srcOrd="8" destOrd="0" presId="urn:microsoft.com/office/officeart/2008/layout/VerticalCurvedList"/>
    <dgm:cxn modelId="{CE1E7A68-98B5-4B22-99FA-33E5F7FFA40D}" type="presParOf" srcId="{204D32C1-792B-4E8C-B4D3-5E0CC717CB90}" destId="{5B14C7E7-06F8-4D17-B1CE-D7C57BF2AB2F}" srcOrd="0" destOrd="0" presId="urn:microsoft.com/office/officeart/2008/layout/VerticalCurvedList"/>
    <dgm:cxn modelId="{78CD44E0-0E69-4DB7-A3B2-8A3800C1699E}" type="presParOf" srcId="{6B35DF04-5745-46DA-A713-66B52B67F8D2}" destId="{EB645955-36DE-48E2-918C-0A92281619E1}" srcOrd="9" destOrd="0" presId="urn:microsoft.com/office/officeart/2008/layout/VerticalCurvedList"/>
    <dgm:cxn modelId="{569C5E55-446B-4A8B-8B4F-3AF88F1A6DCF}" type="presParOf" srcId="{6B35DF04-5745-46DA-A713-66B52B67F8D2}" destId="{979EE568-7336-495A-AE21-9F5AC3F4EF6B}" srcOrd="10" destOrd="0" presId="urn:microsoft.com/office/officeart/2008/layout/VerticalCurvedList"/>
    <dgm:cxn modelId="{E51A8E94-853D-481D-8D02-D0CEF84B41CC}" type="presParOf" srcId="{979EE568-7336-495A-AE21-9F5AC3F4EF6B}" destId="{70E6A9C2-C18D-4391-AD87-C7C746613324}" srcOrd="0" destOrd="0" presId="urn:microsoft.com/office/officeart/2008/layout/VerticalCurvedList"/>
    <dgm:cxn modelId="{B8341628-EA13-4349-9EBF-33E339F3987E}" type="presParOf" srcId="{6B35DF04-5745-46DA-A713-66B52B67F8D2}" destId="{C06785E0-144E-4760-9057-2CF3EEB0DE97}" srcOrd="11" destOrd="0" presId="urn:microsoft.com/office/officeart/2008/layout/VerticalCurvedList"/>
    <dgm:cxn modelId="{82370AA2-A314-4DC8-AD9C-8CF8C5C0FEE3}" type="presParOf" srcId="{6B35DF04-5745-46DA-A713-66B52B67F8D2}" destId="{4D645E76-4646-42C8-BEE4-C4D5454414EB}" srcOrd="12" destOrd="0" presId="urn:microsoft.com/office/officeart/2008/layout/VerticalCurvedList"/>
    <dgm:cxn modelId="{6F9CC91B-53DA-4272-82FC-541840AB31FB}" type="presParOf" srcId="{4D645E76-4646-42C8-BEE4-C4D5454414EB}" destId="{C50135B9-E371-4238-904B-104010016D8B}"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D7D08F-999E-499C-83A1-0033869E03DA}" type="doc">
      <dgm:prSet loTypeId="urn:microsoft.com/office/officeart/2005/8/layout/pyramid2" loCatId="list" qsTypeId="urn:microsoft.com/office/officeart/2005/8/quickstyle/simple1" qsCatId="simple" csTypeId="urn:microsoft.com/office/officeart/2005/8/colors/accent1_2" csCatId="accent1" phldr="1"/>
      <dgm:spPr/>
    </dgm:pt>
    <dgm:pt modelId="{9DC03FA0-5FB3-4070-8D4C-02AE57B21F52}">
      <dgm:prSet phldrT="[Text]"/>
      <dgm:spPr/>
      <dgm:t>
        <a:bodyPr/>
        <a:lstStyle/>
        <a:p>
          <a:pPr rtl="1"/>
          <a:r>
            <a:rPr lang="en-US" altLang="en-US" b="1" dirty="0"/>
            <a:t>Interests</a:t>
          </a:r>
          <a:endParaRPr lang="ar-EG" b="1" dirty="0"/>
        </a:p>
      </dgm:t>
    </dgm:pt>
    <dgm:pt modelId="{248C0033-BDE0-457C-8EE1-6CF600636554}" type="parTrans" cxnId="{22EA46B5-B7BD-4795-B8D0-5F28BD35CC00}">
      <dgm:prSet/>
      <dgm:spPr/>
      <dgm:t>
        <a:bodyPr/>
        <a:lstStyle/>
        <a:p>
          <a:pPr rtl="1"/>
          <a:endParaRPr lang="ar-EG"/>
        </a:p>
      </dgm:t>
    </dgm:pt>
    <dgm:pt modelId="{803AED6B-3BCD-4ED3-A530-0E39B011820C}" type="sibTrans" cxnId="{22EA46B5-B7BD-4795-B8D0-5F28BD35CC00}">
      <dgm:prSet/>
      <dgm:spPr/>
      <dgm:t>
        <a:bodyPr/>
        <a:lstStyle/>
        <a:p>
          <a:pPr rtl="1"/>
          <a:endParaRPr lang="ar-EG"/>
        </a:p>
      </dgm:t>
    </dgm:pt>
    <dgm:pt modelId="{477861F3-4360-4E20-B27F-95C40497BF8B}">
      <dgm:prSet phldrT="[Text]"/>
      <dgm:spPr/>
      <dgm:t>
        <a:bodyPr/>
        <a:lstStyle/>
        <a:p>
          <a:pPr rtl="1"/>
          <a:r>
            <a:rPr lang="en-US" altLang="en-US" b="1" dirty="0"/>
            <a:t>Judgments about the future</a:t>
          </a:r>
          <a:endParaRPr lang="ar-EG" b="1" dirty="0"/>
        </a:p>
      </dgm:t>
    </dgm:pt>
    <dgm:pt modelId="{6DE82F84-1CF5-4C8C-83F9-08D094C4E826}" type="parTrans" cxnId="{4D7D852E-7FBC-468E-82E5-9850A2FEF7B3}">
      <dgm:prSet/>
      <dgm:spPr/>
      <dgm:t>
        <a:bodyPr/>
        <a:lstStyle/>
        <a:p>
          <a:pPr rtl="1"/>
          <a:endParaRPr lang="ar-EG"/>
        </a:p>
      </dgm:t>
    </dgm:pt>
    <dgm:pt modelId="{2C5F1BED-35E4-4B2D-A1F4-ECF2AD31388B}" type="sibTrans" cxnId="{4D7D852E-7FBC-468E-82E5-9850A2FEF7B3}">
      <dgm:prSet/>
      <dgm:spPr/>
      <dgm:t>
        <a:bodyPr/>
        <a:lstStyle/>
        <a:p>
          <a:pPr rtl="1"/>
          <a:endParaRPr lang="ar-EG"/>
        </a:p>
      </dgm:t>
    </dgm:pt>
    <dgm:pt modelId="{90563245-2141-4784-9E65-977F72973962}">
      <dgm:prSet/>
      <dgm:spPr/>
      <dgm:t>
        <a:bodyPr/>
        <a:lstStyle/>
        <a:p>
          <a:pPr rtl="1"/>
          <a:r>
            <a:rPr lang="en-US" altLang="en-US" b="1" dirty="0"/>
            <a:t>Risk tolerance</a:t>
          </a:r>
        </a:p>
      </dgm:t>
    </dgm:pt>
    <dgm:pt modelId="{29B45DEF-F99B-4EC0-B0F1-8D034C1EE65E}" type="parTrans" cxnId="{E3FD72C0-09EF-460B-BB58-A38180589387}">
      <dgm:prSet/>
      <dgm:spPr/>
      <dgm:t>
        <a:bodyPr/>
        <a:lstStyle/>
        <a:p>
          <a:pPr rtl="1"/>
          <a:endParaRPr lang="ar-EG"/>
        </a:p>
      </dgm:t>
    </dgm:pt>
    <dgm:pt modelId="{4A6B2A65-D081-40F1-B7FD-2141AF8C3297}" type="sibTrans" cxnId="{E3FD72C0-09EF-460B-BB58-A38180589387}">
      <dgm:prSet/>
      <dgm:spPr/>
      <dgm:t>
        <a:bodyPr/>
        <a:lstStyle/>
        <a:p>
          <a:pPr rtl="1"/>
          <a:endParaRPr lang="ar-EG"/>
        </a:p>
      </dgm:t>
    </dgm:pt>
    <dgm:pt modelId="{1BDC5E09-FDEF-4A41-ACE8-FA77D85DF459}">
      <dgm:prSet/>
      <dgm:spPr/>
      <dgm:t>
        <a:bodyPr/>
        <a:lstStyle/>
        <a:p>
          <a:pPr rtl="1"/>
          <a:r>
            <a:rPr lang="en-US" altLang="en-US" b="1" dirty="0"/>
            <a:t>Time preferences</a:t>
          </a:r>
        </a:p>
      </dgm:t>
    </dgm:pt>
    <dgm:pt modelId="{8C2586C2-9DAC-4A1C-8E72-A0092DCB0C6F}" type="parTrans" cxnId="{7ACC3201-9694-43FA-A197-5C8A28379E00}">
      <dgm:prSet/>
      <dgm:spPr/>
      <dgm:t>
        <a:bodyPr/>
        <a:lstStyle/>
        <a:p>
          <a:pPr rtl="1"/>
          <a:endParaRPr lang="ar-EG"/>
        </a:p>
      </dgm:t>
    </dgm:pt>
    <dgm:pt modelId="{62719F80-7116-4344-98BF-2891989563F7}" type="sibTrans" cxnId="{7ACC3201-9694-43FA-A197-5C8A28379E00}">
      <dgm:prSet/>
      <dgm:spPr/>
      <dgm:t>
        <a:bodyPr/>
        <a:lstStyle/>
        <a:p>
          <a:pPr rtl="1"/>
          <a:endParaRPr lang="ar-EG"/>
        </a:p>
      </dgm:t>
    </dgm:pt>
    <dgm:pt modelId="{B3570684-E502-4AB0-B35E-8A5C0BF8E498}" type="pres">
      <dgm:prSet presAssocID="{FDD7D08F-999E-499C-83A1-0033869E03DA}" presName="compositeShape" presStyleCnt="0">
        <dgm:presLayoutVars>
          <dgm:dir/>
          <dgm:resizeHandles/>
        </dgm:presLayoutVars>
      </dgm:prSet>
      <dgm:spPr/>
    </dgm:pt>
    <dgm:pt modelId="{A3A09152-0B38-42FD-BD6F-42AC0D17C69A}" type="pres">
      <dgm:prSet presAssocID="{FDD7D08F-999E-499C-83A1-0033869E03DA}" presName="pyramid" presStyleLbl="node1" presStyleIdx="0" presStyleCnt="1" custScaleX="138854"/>
      <dgm:spPr/>
    </dgm:pt>
    <dgm:pt modelId="{41008AF0-BDCD-4B09-A8E1-00270E2603B2}" type="pres">
      <dgm:prSet presAssocID="{FDD7D08F-999E-499C-83A1-0033869E03DA}" presName="theList" presStyleCnt="0"/>
      <dgm:spPr/>
    </dgm:pt>
    <dgm:pt modelId="{C9DD4D0D-7DB4-4C2A-A2F6-4123BEA9E6A1}" type="pres">
      <dgm:prSet presAssocID="{9DC03FA0-5FB3-4070-8D4C-02AE57B21F52}" presName="aNode" presStyleLbl="fgAcc1" presStyleIdx="0" presStyleCnt="4">
        <dgm:presLayoutVars>
          <dgm:bulletEnabled val="1"/>
        </dgm:presLayoutVars>
      </dgm:prSet>
      <dgm:spPr/>
    </dgm:pt>
    <dgm:pt modelId="{303A3C7D-83AC-437B-BCA0-E3B8D47DD99B}" type="pres">
      <dgm:prSet presAssocID="{9DC03FA0-5FB3-4070-8D4C-02AE57B21F52}" presName="aSpace" presStyleCnt="0"/>
      <dgm:spPr/>
    </dgm:pt>
    <dgm:pt modelId="{9F09A714-5C9C-4711-A175-72648DF16358}" type="pres">
      <dgm:prSet presAssocID="{477861F3-4360-4E20-B27F-95C40497BF8B}" presName="aNode" presStyleLbl="fgAcc1" presStyleIdx="1" presStyleCnt="4">
        <dgm:presLayoutVars>
          <dgm:bulletEnabled val="1"/>
        </dgm:presLayoutVars>
      </dgm:prSet>
      <dgm:spPr/>
    </dgm:pt>
    <dgm:pt modelId="{09A3CFB6-FFC8-4736-870B-4687E57D2D3D}" type="pres">
      <dgm:prSet presAssocID="{477861F3-4360-4E20-B27F-95C40497BF8B}" presName="aSpace" presStyleCnt="0"/>
      <dgm:spPr/>
    </dgm:pt>
    <dgm:pt modelId="{307004F2-DB63-4FA3-A9DA-E288AED0D5DA}" type="pres">
      <dgm:prSet presAssocID="{90563245-2141-4784-9E65-977F72973962}" presName="aNode" presStyleLbl="fgAcc1" presStyleIdx="2" presStyleCnt="4">
        <dgm:presLayoutVars>
          <dgm:bulletEnabled val="1"/>
        </dgm:presLayoutVars>
      </dgm:prSet>
      <dgm:spPr/>
    </dgm:pt>
    <dgm:pt modelId="{A4AFEAD7-62CF-464E-B567-FEF84A5B469E}" type="pres">
      <dgm:prSet presAssocID="{90563245-2141-4784-9E65-977F72973962}" presName="aSpace" presStyleCnt="0"/>
      <dgm:spPr/>
    </dgm:pt>
    <dgm:pt modelId="{39CC81E1-9F8F-4371-A0CC-F4A3EC136BEF}" type="pres">
      <dgm:prSet presAssocID="{1BDC5E09-FDEF-4A41-ACE8-FA77D85DF459}" presName="aNode" presStyleLbl="fgAcc1" presStyleIdx="3" presStyleCnt="4">
        <dgm:presLayoutVars>
          <dgm:bulletEnabled val="1"/>
        </dgm:presLayoutVars>
      </dgm:prSet>
      <dgm:spPr/>
    </dgm:pt>
    <dgm:pt modelId="{981D6EEB-88B8-44E3-8AC7-B82875FF6236}" type="pres">
      <dgm:prSet presAssocID="{1BDC5E09-FDEF-4A41-ACE8-FA77D85DF459}" presName="aSpace" presStyleCnt="0"/>
      <dgm:spPr/>
    </dgm:pt>
  </dgm:ptLst>
  <dgm:cxnLst>
    <dgm:cxn modelId="{7ACC3201-9694-43FA-A197-5C8A28379E00}" srcId="{FDD7D08F-999E-499C-83A1-0033869E03DA}" destId="{1BDC5E09-FDEF-4A41-ACE8-FA77D85DF459}" srcOrd="3" destOrd="0" parTransId="{8C2586C2-9DAC-4A1C-8E72-A0092DCB0C6F}" sibTransId="{62719F80-7116-4344-98BF-2891989563F7}"/>
    <dgm:cxn modelId="{9333B014-8E1D-44F0-A48F-71E98BE113B9}" type="presOf" srcId="{9DC03FA0-5FB3-4070-8D4C-02AE57B21F52}" destId="{C9DD4D0D-7DB4-4C2A-A2F6-4123BEA9E6A1}" srcOrd="0" destOrd="0" presId="urn:microsoft.com/office/officeart/2005/8/layout/pyramid2"/>
    <dgm:cxn modelId="{DDA7D524-7A6F-4C5A-AB40-6A4308FDCE64}" type="presOf" srcId="{90563245-2141-4784-9E65-977F72973962}" destId="{307004F2-DB63-4FA3-A9DA-E288AED0D5DA}" srcOrd="0" destOrd="0" presId="urn:microsoft.com/office/officeart/2005/8/layout/pyramid2"/>
    <dgm:cxn modelId="{4D7D852E-7FBC-468E-82E5-9850A2FEF7B3}" srcId="{FDD7D08F-999E-499C-83A1-0033869E03DA}" destId="{477861F3-4360-4E20-B27F-95C40497BF8B}" srcOrd="1" destOrd="0" parTransId="{6DE82F84-1CF5-4C8C-83F9-08D094C4E826}" sibTransId="{2C5F1BED-35E4-4B2D-A1F4-ECF2AD31388B}"/>
    <dgm:cxn modelId="{87991A35-8773-4F82-8E05-0897A8991D2A}" type="presOf" srcId="{FDD7D08F-999E-499C-83A1-0033869E03DA}" destId="{B3570684-E502-4AB0-B35E-8A5C0BF8E498}" srcOrd="0" destOrd="0" presId="urn:microsoft.com/office/officeart/2005/8/layout/pyramid2"/>
    <dgm:cxn modelId="{6D96D396-F61D-46D6-AC34-49C245FE8B7F}" type="presOf" srcId="{477861F3-4360-4E20-B27F-95C40497BF8B}" destId="{9F09A714-5C9C-4711-A175-72648DF16358}" srcOrd="0" destOrd="0" presId="urn:microsoft.com/office/officeart/2005/8/layout/pyramid2"/>
    <dgm:cxn modelId="{22EA46B5-B7BD-4795-B8D0-5F28BD35CC00}" srcId="{FDD7D08F-999E-499C-83A1-0033869E03DA}" destId="{9DC03FA0-5FB3-4070-8D4C-02AE57B21F52}" srcOrd="0" destOrd="0" parTransId="{248C0033-BDE0-457C-8EE1-6CF600636554}" sibTransId="{803AED6B-3BCD-4ED3-A530-0E39B011820C}"/>
    <dgm:cxn modelId="{E3FD72C0-09EF-460B-BB58-A38180589387}" srcId="{FDD7D08F-999E-499C-83A1-0033869E03DA}" destId="{90563245-2141-4784-9E65-977F72973962}" srcOrd="2" destOrd="0" parTransId="{29B45DEF-F99B-4EC0-B0F1-8D034C1EE65E}" sibTransId="{4A6B2A65-D081-40F1-B7FD-2141AF8C3297}"/>
    <dgm:cxn modelId="{21015AD4-1CFA-45D5-A663-DEF525C7D9B2}" type="presOf" srcId="{1BDC5E09-FDEF-4A41-ACE8-FA77D85DF459}" destId="{39CC81E1-9F8F-4371-A0CC-F4A3EC136BEF}" srcOrd="0" destOrd="0" presId="urn:microsoft.com/office/officeart/2005/8/layout/pyramid2"/>
    <dgm:cxn modelId="{29BE95FD-ABB9-49E4-9251-D32A9A69F097}" type="presParOf" srcId="{B3570684-E502-4AB0-B35E-8A5C0BF8E498}" destId="{A3A09152-0B38-42FD-BD6F-42AC0D17C69A}" srcOrd="0" destOrd="0" presId="urn:microsoft.com/office/officeart/2005/8/layout/pyramid2"/>
    <dgm:cxn modelId="{EF8A05BD-2828-4849-BE84-DCDD85AE7AB7}" type="presParOf" srcId="{B3570684-E502-4AB0-B35E-8A5C0BF8E498}" destId="{41008AF0-BDCD-4B09-A8E1-00270E2603B2}" srcOrd="1" destOrd="0" presId="urn:microsoft.com/office/officeart/2005/8/layout/pyramid2"/>
    <dgm:cxn modelId="{8033D20F-CBFA-4E7A-8129-05202CBAFF2D}" type="presParOf" srcId="{41008AF0-BDCD-4B09-A8E1-00270E2603B2}" destId="{C9DD4D0D-7DB4-4C2A-A2F6-4123BEA9E6A1}" srcOrd="0" destOrd="0" presId="urn:microsoft.com/office/officeart/2005/8/layout/pyramid2"/>
    <dgm:cxn modelId="{E5F45868-3922-444E-8D6B-7CDCB5C4DCDB}" type="presParOf" srcId="{41008AF0-BDCD-4B09-A8E1-00270E2603B2}" destId="{303A3C7D-83AC-437B-BCA0-E3B8D47DD99B}" srcOrd="1" destOrd="0" presId="urn:microsoft.com/office/officeart/2005/8/layout/pyramid2"/>
    <dgm:cxn modelId="{3207ADB1-68A3-464C-B757-79773B79A07C}" type="presParOf" srcId="{41008AF0-BDCD-4B09-A8E1-00270E2603B2}" destId="{9F09A714-5C9C-4711-A175-72648DF16358}" srcOrd="2" destOrd="0" presId="urn:microsoft.com/office/officeart/2005/8/layout/pyramid2"/>
    <dgm:cxn modelId="{FDBDB522-903B-4184-B865-F6612F248CDB}" type="presParOf" srcId="{41008AF0-BDCD-4B09-A8E1-00270E2603B2}" destId="{09A3CFB6-FFC8-4736-870B-4687E57D2D3D}" srcOrd="3" destOrd="0" presId="urn:microsoft.com/office/officeart/2005/8/layout/pyramid2"/>
    <dgm:cxn modelId="{EBBE4E23-8F15-4DF7-A532-431E3DAAADF0}" type="presParOf" srcId="{41008AF0-BDCD-4B09-A8E1-00270E2603B2}" destId="{307004F2-DB63-4FA3-A9DA-E288AED0D5DA}" srcOrd="4" destOrd="0" presId="urn:microsoft.com/office/officeart/2005/8/layout/pyramid2"/>
    <dgm:cxn modelId="{8B8EBD57-9BEB-43A4-A5B0-BE812C92EEFB}" type="presParOf" srcId="{41008AF0-BDCD-4B09-A8E1-00270E2603B2}" destId="{A4AFEAD7-62CF-464E-B567-FEF84A5B469E}" srcOrd="5" destOrd="0" presId="urn:microsoft.com/office/officeart/2005/8/layout/pyramid2"/>
    <dgm:cxn modelId="{4642F347-E92F-4830-9F26-6E03A67D2732}" type="presParOf" srcId="{41008AF0-BDCD-4B09-A8E1-00270E2603B2}" destId="{39CC81E1-9F8F-4371-A0CC-F4A3EC136BEF}" srcOrd="6" destOrd="0" presId="urn:microsoft.com/office/officeart/2005/8/layout/pyramid2"/>
    <dgm:cxn modelId="{17F6D6D4-BF58-41BE-B170-EA4F20FFB97F}" type="presParOf" srcId="{41008AF0-BDCD-4B09-A8E1-00270E2603B2}" destId="{981D6EEB-88B8-44E3-8AC7-B82875FF6236}"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D8BF8E-0F3B-49A1-ADD9-992BABAE59F4}" type="doc">
      <dgm:prSet loTypeId="urn:microsoft.com/office/officeart/2005/8/layout/default" loCatId="list" qsTypeId="urn:microsoft.com/office/officeart/2005/8/quickstyle/simple1" qsCatId="simple" csTypeId="urn:microsoft.com/office/officeart/2005/8/colors/accent0_2" csCatId="mainScheme" phldr="1"/>
      <dgm:spPr/>
      <dgm:t>
        <a:bodyPr/>
        <a:lstStyle/>
        <a:p>
          <a:endParaRPr lang="en-US"/>
        </a:p>
      </dgm:t>
    </dgm:pt>
    <dgm:pt modelId="{207FCB8C-CBC0-478A-A647-D133095A5966}">
      <dgm:prSet phldrT="[Text]" custT="1"/>
      <dgm:spPr/>
      <dgm:t>
        <a:bodyPr/>
        <a:lstStyle/>
        <a:p>
          <a:r>
            <a:rPr lang="en-US" sz="2000" b="1" i="0" dirty="0"/>
            <a:t>Fear of Failure and Rejection</a:t>
          </a:r>
          <a:endParaRPr lang="en-US" sz="2000" b="1" dirty="0"/>
        </a:p>
      </dgm:t>
    </dgm:pt>
    <dgm:pt modelId="{1F79FF31-F011-443D-A9A3-8942C6C4EE96}" type="parTrans" cxnId="{6F4AD253-C28B-41A0-89DC-B680F0998C96}">
      <dgm:prSet/>
      <dgm:spPr/>
      <dgm:t>
        <a:bodyPr/>
        <a:lstStyle/>
        <a:p>
          <a:endParaRPr lang="en-US"/>
        </a:p>
      </dgm:t>
    </dgm:pt>
    <dgm:pt modelId="{4F6074A3-2B77-4445-87C8-DC859DFA699A}" type="sibTrans" cxnId="{6F4AD253-C28B-41A0-89DC-B680F0998C96}">
      <dgm:prSet/>
      <dgm:spPr/>
      <dgm:t>
        <a:bodyPr/>
        <a:lstStyle/>
        <a:p>
          <a:endParaRPr lang="en-US"/>
        </a:p>
      </dgm:t>
    </dgm:pt>
    <dgm:pt modelId="{51F66027-2BB2-4176-824F-CB919726DB86}">
      <dgm:prSet phldrT="[Text]" custT="1"/>
      <dgm:spPr/>
      <dgm:t>
        <a:bodyPr/>
        <a:lstStyle/>
        <a:p>
          <a:r>
            <a:rPr lang="en-US" sz="2000" b="1" i="0" dirty="0"/>
            <a:t>Fear of being assertive or aggressive, which can damage relationships and hinder the negotiation process.</a:t>
          </a:r>
          <a:endParaRPr lang="en-US" sz="2000" b="1" dirty="0"/>
        </a:p>
      </dgm:t>
    </dgm:pt>
    <dgm:pt modelId="{7EA27CB6-BBB0-4BAD-9C2B-715032500BE1}" type="parTrans" cxnId="{CEE5FCE3-32F7-497D-B84C-033605744A89}">
      <dgm:prSet/>
      <dgm:spPr/>
      <dgm:t>
        <a:bodyPr/>
        <a:lstStyle/>
        <a:p>
          <a:endParaRPr lang="en-US"/>
        </a:p>
      </dgm:t>
    </dgm:pt>
    <dgm:pt modelId="{F33938F9-82A5-4D52-B55C-6E1685BCE19F}" type="sibTrans" cxnId="{CEE5FCE3-32F7-497D-B84C-033605744A89}">
      <dgm:prSet/>
      <dgm:spPr/>
      <dgm:t>
        <a:bodyPr/>
        <a:lstStyle/>
        <a:p>
          <a:endParaRPr lang="en-US"/>
        </a:p>
      </dgm:t>
    </dgm:pt>
    <dgm:pt modelId="{6D1E23AA-0325-4F5C-8DAC-6140F6CD510F}">
      <dgm:prSet phldrT="[Text]" custT="1"/>
      <dgm:spPr/>
      <dgm:t>
        <a:bodyPr/>
        <a:lstStyle/>
        <a:p>
          <a:r>
            <a:rPr lang="en-US" sz="2000" b="1" i="0" dirty="0"/>
            <a:t>Feeling underprepared or lacking the necessary skills can also contribute to the fear of negotiating.</a:t>
          </a:r>
          <a:endParaRPr lang="en-US" sz="2000" b="1" dirty="0"/>
        </a:p>
      </dgm:t>
    </dgm:pt>
    <dgm:pt modelId="{E0DE91C4-ADA8-405C-B038-75B16BF4360A}" type="parTrans" cxnId="{5B5D9D35-7784-4352-8816-D41BA7F0B178}">
      <dgm:prSet/>
      <dgm:spPr/>
      <dgm:t>
        <a:bodyPr/>
        <a:lstStyle/>
        <a:p>
          <a:endParaRPr lang="en-US"/>
        </a:p>
      </dgm:t>
    </dgm:pt>
    <dgm:pt modelId="{7064A42D-8132-4676-A992-D1EA06B900BA}" type="sibTrans" cxnId="{5B5D9D35-7784-4352-8816-D41BA7F0B178}">
      <dgm:prSet/>
      <dgm:spPr/>
      <dgm:t>
        <a:bodyPr/>
        <a:lstStyle/>
        <a:p>
          <a:endParaRPr lang="en-US"/>
        </a:p>
      </dgm:t>
    </dgm:pt>
    <dgm:pt modelId="{B4522436-7744-476B-9C43-31E9B88400AD}">
      <dgm:prSet phldrT="[Text]" custT="1"/>
      <dgm:spPr/>
      <dgm:t>
        <a:bodyPr/>
        <a:lstStyle/>
        <a:p>
          <a:pPr>
            <a:buNone/>
          </a:pPr>
          <a:r>
            <a:rPr lang="en-US" sz="2000" b="1" i="0" dirty="0"/>
            <a:t>A lack of confidence in one's ability to negotiate effectively can make the process feel overwhelming and daunting.</a:t>
          </a:r>
          <a:endParaRPr lang="en-US" sz="2000" b="1" dirty="0"/>
        </a:p>
      </dgm:t>
    </dgm:pt>
    <dgm:pt modelId="{2027F692-DBC9-42BF-A57A-7FC0C9F1BC1F}" type="parTrans" cxnId="{24140673-4D09-434F-ACA1-B32F4947034C}">
      <dgm:prSet/>
      <dgm:spPr/>
      <dgm:t>
        <a:bodyPr/>
        <a:lstStyle/>
        <a:p>
          <a:endParaRPr lang="en-US"/>
        </a:p>
      </dgm:t>
    </dgm:pt>
    <dgm:pt modelId="{946BBB96-3E31-4366-B69B-D9B16F6A4E53}" type="sibTrans" cxnId="{24140673-4D09-434F-ACA1-B32F4947034C}">
      <dgm:prSet/>
      <dgm:spPr/>
      <dgm:t>
        <a:bodyPr/>
        <a:lstStyle/>
        <a:p>
          <a:endParaRPr lang="en-US"/>
        </a:p>
      </dgm:t>
    </dgm:pt>
    <dgm:pt modelId="{FE58F343-765E-4BBC-AA49-A2C840A99B1D}">
      <dgm:prSet phldrT="[Text]" custT="1"/>
      <dgm:spPr/>
      <dgm:t>
        <a:bodyPr/>
        <a:lstStyle/>
        <a:p>
          <a:r>
            <a:rPr lang="en-US" sz="2000" b="1" i="0" dirty="0"/>
            <a:t>Fear of losing or giving up something valuable in a negotiation. and Lack of Control</a:t>
          </a:r>
          <a:endParaRPr lang="en-US" sz="2000" b="1" dirty="0"/>
        </a:p>
      </dgm:t>
    </dgm:pt>
    <dgm:pt modelId="{081F738B-3ED6-4ED3-8190-F66C83A416B2}" type="parTrans" cxnId="{F5655AD4-18CD-48C1-8059-C4E8923099CE}">
      <dgm:prSet/>
      <dgm:spPr/>
      <dgm:t>
        <a:bodyPr/>
        <a:lstStyle/>
        <a:p>
          <a:endParaRPr lang="en-US"/>
        </a:p>
      </dgm:t>
    </dgm:pt>
    <dgm:pt modelId="{27FC3691-26C3-4D89-B62E-CBF50BB5694A}" type="sibTrans" cxnId="{F5655AD4-18CD-48C1-8059-C4E8923099CE}">
      <dgm:prSet/>
      <dgm:spPr/>
      <dgm:t>
        <a:bodyPr/>
        <a:lstStyle/>
        <a:p>
          <a:endParaRPr lang="en-US"/>
        </a:p>
      </dgm:t>
    </dgm:pt>
    <dgm:pt modelId="{254C70E3-F2DD-43BA-A665-087C70106E70}">
      <dgm:prSet phldrT="[Text]" custT="1"/>
      <dgm:spPr/>
      <dgm:t>
        <a:bodyPr/>
        <a:lstStyle/>
        <a:p>
          <a:r>
            <a:rPr lang="en-US" sz="2000" b="1" i="0" dirty="0"/>
            <a:t>In some cultures, direct negotiation may be considered impolite or aggressive, while in others, it's seen as a necessary part of business and personal interactions.</a:t>
          </a:r>
          <a:endParaRPr lang="en-US" sz="2000" b="1" dirty="0"/>
        </a:p>
      </dgm:t>
    </dgm:pt>
    <dgm:pt modelId="{E63A184D-EF0C-480D-8D18-9B9EAD69240F}" type="parTrans" cxnId="{7F99EA25-6348-4D1A-8EF0-330AE7DD60DA}">
      <dgm:prSet/>
      <dgm:spPr/>
      <dgm:t>
        <a:bodyPr/>
        <a:lstStyle/>
        <a:p>
          <a:endParaRPr lang="en-US"/>
        </a:p>
      </dgm:t>
    </dgm:pt>
    <dgm:pt modelId="{44843CB6-4550-4156-9376-83A29EDCF40F}" type="sibTrans" cxnId="{7F99EA25-6348-4D1A-8EF0-330AE7DD60DA}">
      <dgm:prSet/>
      <dgm:spPr/>
      <dgm:t>
        <a:bodyPr/>
        <a:lstStyle/>
        <a:p>
          <a:endParaRPr lang="en-US"/>
        </a:p>
      </dgm:t>
    </dgm:pt>
    <dgm:pt modelId="{B47C800D-D063-438B-AC7B-35D8BE4FA2DD}" type="pres">
      <dgm:prSet presAssocID="{38D8BF8E-0F3B-49A1-ADD9-992BABAE59F4}" presName="diagram" presStyleCnt="0">
        <dgm:presLayoutVars>
          <dgm:dir/>
          <dgm:resizeHandles val="exact"/>
        </dgm:presLayoutVars>
      </dgm:prSet>
      <dgm:spPr/>
    </dgm:pt>
    <dgm:pt modelId="{B83FC733-AC8E-41DE-A8B8-8D04F8A2A307}" type="pres">
      <dgm:prSet presAssocID="{207FCB8C-CBC0-478A-A647-D133095A5966}" presName="node" presStyleLbl="node1" presStyleIdx="0" presStyleCnt="6">
        <dgm:presLayoutVars>
          <dgm:bulletEnabled val="1"/>
        </dgm:presLayoutVars>
      </dgm:prSet>
      <dgm:spPr/>
    </dgm:pt>
    <dgm:pt modelId="{7BE2A8C0-0BAA-49F7-93FC-4DE588D36C7C}" type="pres">
      <dgm:prSet presAssocID="{4F6074A3-2B77-4445-87C8-DC859DFA699A}" presName="sibTrans" presStyleCnt="0"/>
      <dgm:spPr/>
    </dgm:pt>
    <dgm:pt modelId="{536BC172-090D-43F0-B6D0-FE04AFE8E23E}" type="pres">
      <dgm:prSet presAssocID="{51F66027-2BB2-4176-824F-CB919726DB86}" presName="node" presStyleLbl="node1" presStyleIdx="1" presStyleCnt="6">
        <dgm:presLayoutVars>
          <dgm:bulletEnabled val="1"/>
        </dgm:presLayoutVars>
      </dgm:prSet>
      <dgm:spPr/>
    </dgm:pt>
    <dgm:pt modelId="{75DADD0A-98E7-418A-9D24-C79AE6C84486}" type="pres">
      <dgm:prSet presAssocID="{F33938F9-82A5-4D52-B55C-6E1685BCE19F}" presName="sibTrans" presStyleCnt="0"/>
      <dgm:spPr/>
    </dgm:pt>
    <dgm:pt modelId="{FF77DEF2-77C3-44C9-8501-DF455C3B944F}" type="pres">
      <dgm:prSet presAssocID="{6D1E23AA-0325-4F5C-8DAC-6140F6CD510F}" presName="node" presStyleLbl="node1" presStyleIdx="2" presStyleCnt="6">
        <dgm:presLayoutVars>
          <dgm:bulletEnabled val="1"/>
        </dgm:presLayoutVars>
      </dgm:prSet>
      <dgm:spPr/>
    </dgm:pt>
    <dgm:pt modelId="{EF961B18-B873-4B59-8404-28518F29A392}" type="pres">
      <dgm:prSet presAssocID="{7064A42D-8132-4676-A992-D1EA06B900BA}" presName="sibTrans" presStyleCnt="0"/>
      <dgm:spPr/>
    </dgm:pt>
    <dgm:pt modelId="{7FB270AF-6A62-4BFA-91E3-0D2F401E69ED}" type="pres">
      <dgm:prSet presAssocID="{B4522436-7744-476B-9C43-31E9B88400AD}" presName="node" presStyleLbl="node1" presStyleIdx="3" presStyleCnt="6">
        <dgm:presLayoutVars>
          <dgm:bulletEnabled val="1"/>
        </dgm:presLayoutVars>
      </dgm:prSet>
      <dgm:spPr/>
    </dgm:pt>
    <dgm:pt modelId="{66E48ADB-64FE-4527-A676-3FD5F4E7DE67}" type="pres">
      <dgm:prSet presAssocID="{946BBB96-3E31-4366-B69B-D9B16F6A4E53}" presName="sibTrans" presStyleCnt="0"/>
      <dgm:spPr/>
    </dgm:pt>
    <dgm:pt modelId="{94F681D4-4940-4338-97B8-D492FC7FD04B}" type="pres">
      <dgm:prSet presAssocID="{FE58F343-765E-4BBC-AA49-A2C840A99B1D}" presName="node" presStyleLbl="node1" presStyleIdx="4" presStyleCnt="6">
        <dgm:presLayoutVars>
          <dgm:bulletEnabled val="1"/>
        </dgm:presLayoutVars>
      </dgm:prSet>
      <dgm:spPr/>
    </dgm:pt>
    <dgm:pt modelId="{B3E29AA9-BC13-4D24-B1DE-52F4021BA515}" type="pres">
      <dgm:prSet presAssocID="{27FC3691-26C3-4D89-B62E-CBF50BB5694A}" presName="sibTrans" presStyleCnt="0"/>
      <dgm:spPr/>
    </dgm:pt>
    <dgm:pt modelId="{DFDEC13E-40F6-4D2B-BAB3-F2EB22C28A6E}" type="pres">
      <dgm:prSet presAssocID="{254C70E3-F2DD-43BA-A665-087C70106E70}" presName="node" presStyleLbl="node1" presStyleIdx="5" presStyleCnt="6">
        <dgm:presLayoutVars>
          <dgm:bulletEnabled val="1"/>
        </dgm:presLayoutVars>
      </dgm:prSet>
      <dgm:spPr/>
    </dgm:pt>
  </dgm:ptLst>
  <dgm:cxnLst>
    <dgm:cxn modelId="{0277BD0D-549D-4931-8D3B-8A26362ACC2B}" type="presOf" srcId="{207FCB8C-CBC0-478A-A647-D133095A5966}" destId="{B83FC733-AC8E-41DE-A8B8-8D04F8A2A307}" srcOrd="0" destOrd="0" presId="urn:microsoft.com/office/officeart/2005/8/layout/default"/>
    <dgm:cxn modelId="{DE2C9E12-8B1E-4E60-A1D0-D7F08310C230}" type="presOf" srcId="{FE58F343-765E-4BBC-AA49-A2C840A99B1D}" destId="{94F681D4-4940-4338-97B8-D492FC7FD04B}" srcOrd="0" destOrd="0" presId="urn:microsoft.com/office/officeart/2005/8/layout/default"/>
    <dgm:cxn modelId="{7F99EA25-6348-4D1A-8EF0-330AE7DD60DA}" srcId="{38D8BF8E-0F3B-49A1-ADD9-992BABAE59F4}" destId="{254C70E3-F2DD-43BA-A665-087C70106E70}" srcOrd="5" destOrd="0" parTransId="{E63A184D-EF0C-480D-8D18-9B9EAD69240F}" sibTransId="{44843CB6-4550-4156-9376-83A29EDCF40F}"/>
    <dgm:cxn modelId="{5B5D9D35-7784-4352-8816-D41BA7F0B178}" srcId="{38D8BF8E-0F3B-49A1-ADD9-992BABAE59F4}" destId="{6D1E23AA-0325-4F5C-8DAC-6140F6CD510F}" srcOrd="2" destOrd="0" parTransId="{E0DE91C4-ADA8-405C-B038-75B16BF4360A}" sibTransId="{7064A42D-8132-4676-A992-D1EA06B900BA}"/>
    <dgm:cxn modelId="{37C9504A-93A3-4BB9-925A-DE43F65B1A04}" type="presOf" srcId="{38D8BF8E-0F3B-49A1-ADD9-992BABAE59F4}" destId="{B47C800D-D063-438B-AC7B-35D8BE4FA2DD}" srcOrd="0" destOrd="0" presId="urn:microsoft.com/office/officeart/2005/8/layout/default"/>
    <dgm:cxn modelId="{6076754B-720C-431D-9E85-01154AD64295}" type="presOf" srcId="{6D1E23AA-0325-4F5C-8DAC-6140F6CD510F}" destId="{FF77DEF2-77C3-44C9-8501-DF455C3B944F}" srcOrd="0" destOrd="0" presId="urn:microsoft.com/office/officeart/2005/8/layout/default"/>
    <dgm:cxn modelId="{E9C37B4B-F7A9-4470-BB98-6F1F834DE3B9}" type="presOf" srcId="{B4522436-7744-476B-9C43-31E9B88400AD}" destId="{7FB270AF-6A62-4BFA-91E3-0D2F401E69ED}" srcOrd="0" destOrd="0" presId="urn:microsoft.com/office/officeart/2005/8/layout/default"/>
    <dgm:cxn modelId="{24140673-4D09-434F-ACA1-B32F4947034C}" srcId="{38D8BF8E-0F3B-49A1-ADD9-992BABAE59F4}" destId="{B4522436-7744-476B-9C43-31E9B88400AD}" srcOrd="3" destOrd="0" parTransId="{2027F692-DBC9-42BF-A57A-7FC0C9F1BC1F}" sibTransId="{946BBB96-3E31-4366-B69B-D9B16F6A4E53}"/>
    <dgm:cxn modelId="{6F4AD253-C28B-41A0-89DC-B680F0998C96}" srcId="{38D8BF8E-0F3B-49A1-ADD9-992BABAE59F4}" destId="{207FCB8C-CBC0-478A-A647-D133095A5966}" srcOrd="0" destOrd="0" parTransId="{1F79FF31-F011-443D-A9A3-8942C6C4EE96}" sibTransId="{4F6074A3-2B77-4445-87C8-DC859DFA699A}"/>
    <dgm:cxn modelId="{B4D5A989-C2DF-4164-8525-E7B38F4E8158}" type="presOf" srcId="{51F66027-2BB2-4176-824F-CB919726DB86}" destId="{536BC172-090D-43F0-B6D0-FE04AFE8E23E}" srcOrd="0" destOrd="0" presId="urn:microsoft.com/office/officeart/2005/8/layout/default"/>
    <dgm:cxn modelId="{789156A6-E637-4466-B49D-A7B1BAD3A769}" type="presOf" srcId="{254C70E3-F2DD-43BA-A665-087C70106E70}" destId="{DFDEC13E-40F6-4D2B-BAB3-F2EB22C28A6E}" srcOrd="0" destOrd="0" presId="urn:microsoft.com/office/officeart/2005/8/layout/default"/>
    <dgm:cxn modelId="{F5655AD4-18CD-48C1-8059-C4E8923099CE}" srcId="{38D8BF8E-0F3B-49A1-ADD9-992BABAE59F4}" destId="{FE58F343-765E-4BBC-AA49-A2C840A99B1D}" srcOrd="4" destOrd="0" parTransId="{081F738B-3ED6-4ED3-8190-F66C83A416B2}" sibTransId="{27FC3691-26C3-4D89-B62E-CBF50BB5694A}"/>
    <dgm:cxn modelId="{CEE5FCE3-32F7-497D-B84C-033605744A89}" srcId="{38D8BF8E-0F3B-49A1-ADD9-992BABAE59F4}" destId="{51F66027-2BB2-4176-824F-CB919726DB86}" srcOrd="1" destOrd="0" parTransId="{7EA27CB6-BBB0-4BAD-9C2B-715032500BE1}" sibTransId="{F33938F9-82A5-4D52-B55C-6E1685BCE19F}"/>
    <dgm:cxn modelId="{EC1A9779-F66C-4B5B-AE8F-9C853B21C430}" type="presParOf" srcId="{B47C800D-D063-438B-AC7B-35D8BE4FA2DD}" destId="{B83FC733-AC8E-41DE-A8B8-8D04F8A2A307}" srcOrd="0" destOrd="0" presId="urn:microsoft.com/office/officeart/2005/8/layout/default"/>
    <dgm:cxn modelId="{2400C63A-8549-4C6D-A3C1-05F69ED07341}" type="presParOf" srcId="{B47C800D-D063-438B-AC7B-35D8BE4FA2DD}" destId="{7BE2A8C0-0BAA-49F7-93FC-4DE588D36C7C}" srcOrd="1" destOrd="0" presId="urn:microsoft.com/office/officeart/2005/8/layout/default"/>
    <dgm:cxn modelId="{1DEDB85A-26A2-4BF8-8005-A0D970332CE3}" type="presParOf" srcId="{B47C800D-D063-438B-AC7B-35D8BE4FA2DD}" destId="{536BC172-090D-43F0-B6D0-FE04AFE8E23E}" srcOrd="2" destOrd="0" presId="urn:microsoft.com/office/officeart/2005/8/layout/default"/>
    <dgm:cxn modelId="{8EE188D5-73AF-4BCA-81DC-F8090A85B706}" type="presParOf" srcId="{B47C800D-D063-438B-AC7B-35D8BE4FA2DD}" destId="{75DADD0A-98E7-418A-9D24-C79AE6C84486}" srcOrd="3" destOrd="0" presId="urn:microsoft.com/office/officeart/2005/8/layout/default"/>
    <dgm:cxn modelId="{0E5D0C44-4ACE-4F53-938D-E1F3C6BD52A1}" type="presParOf" srcId="{B47C800D-D063-438B-AC7B-35D8BE4FA2DD}" destId="{FF77DEF2-77C3-44C9-8501-DF455C3B944F}" srcOrd="4" destOrd="0" presId="urn:microsoft.com/office/officeart/2005/8/layout/default"/>
    <dgm:cxn modelId="{E8D68F89-4A3A-4FF9-B07F-A28B6FD4E8F6}" type="presParOf" srcId="{B47C800D-D063-438B-AC7B-35D8BE4FA2DD}" destId="{EF961B18-B873-4B59-8404-28518F29A392}" srcOrd="5" destOrd="0" presId="urn:microsoft.com/office/officeart/2005/8/layout/default"/>
    <dgm:cxn modelId="{26CDD0C1-054D-4D14-9C3E-24FAD7D13D23}" type="presParOf" srcId="{B47C800D-D063-438B-AC7B-35D8BE4FA2DD}" destId="{7FB270AF-6A62-4BFA-91E3-0D2F401E69ED}" srcOrd="6" destOrd="0" presId="urn:microsoft.com/office/officeart/2005/8/layout/default"/>
    <dgm:cxn modelId="{207AE3D4-01CD-4452-9F8D-FA372F7B689E}" type="presParOf" srcId="{B47C800D-D063-438B-AC7B-35D8BE4FA2DD}" destId="{66E48ADB-64FE-4527-A676-3FD5F4E7DE67}" srcOrd="7" destOrd="0" presId="urn:microsoft.com/office/officeart/2005/8/layout/default"/>
    <dgm:cxn modelId="{F59709DC-1954-43C1-A583-5AEB2097B9D2}" type="presParOf" srcId="{B47C800D-D063-438B-AC7B-35D8BE4FA2DD}" destId="{94F681D4-4940-4338-97B8-D492FC7FD04B}" srcOrd="8" destOrd="0" presId="urn:microsoft.com/office/officeart/2005/8/layout/default"/>
    <dgm:cxn modelId="{276B23BC-1745-4680-B714-B4FA49C6379F}" type="presParOf" srcId="{B47C800D-D063-438B-AC7B-35D8BE4FA2DD}" destId="{B3E29AA9-BC13-4D24-B1DE-52F4021BA515}" srcOrd="9" destOrd="0" presId="urn:microsoft.com/office/officeart/2005/8/layout/default"/>
    <dgm:cxn modelId="{8907463D-DB4F-4852-8610-D5FD9174DE45}" type="presParOf" srcId="{B47C800D-D063-438B-AC7B-35D8BE4FA2DD}" destId="{DFDEC13E-40F6-4D2B-BAB3-F2EB22C28A6E}"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9F126A-BCD5-435D-AB53-958F65A1BB66}" type="doc">
      <dgm:prSet loTypeId="urn:microsoft.com/office/officeart/2005/8/layout/list1" loCatId="list" qsTypeId="urn:microsoft.com/office/officeart/2005/8/quickstyle/simple1" qsCatId="simple" csTypeId="urn:microsoft.com/office/officeart/2005/8/colors/accent1_2" csCatId="accent1" phldr="1"/>
      <dgm:spPr/>
      <dgm:t>
        <a:bodyPr/>
        <a:lstStyle/>
        <a:p>
          <a:pPr rtl="1"/>
          <a:endParaRPr lang="ar-EG"/>
        </a:p>
      </dgm:t>
    </dgm:pt>
    <dgm:pt modelId="{B132CD91-343B-4B42-A7CF-1AB72B86DBCA}">
      <dgm:prSet phldrT="[Text]"/>
      <dgm:spPr/>
      <dgm:t>
        <a:bodyPr/>
        <a:lstStyle/>
        <a:p>
          <a:pPr rtl="1"/>
          <a:r>
            <a:rPr lang="en-US" dirty="0"/>
            <a:t>Is everywhere </a:t>
          </a:r>
          <a:endParaRPr lang="ar-EG" dirty="0"/>
        </a:p>
      </dgm:t>
    </dgm:pt>
    <dgm:pt modelId="{44C82836-6895-46DA-98D6-6E019D0F779B}" type="parTrans" cxnId="{6424BDD8-06A0-4D33-9155-DCC0D08E7D24}">
      <dgm:prSet/>
      <dgm:spPr/>
      <dgm:t>
        <a:bodyPr/>
        <a:lstStyle/>
        <a:p>
          <a:pPr rtl="1"/>
          <a:endParaRPr lang="ar-EG"/>
        </a:p>
      </dgm:t>
    </dgm:pt>
    <dgm:pt modelId="{EF85DE00-3D1B-41FD-8D81-2431778D1BA5}" type="sibTrans" cxnId="{6424BDD8-06A0-4D33-9155-DCC0D08E7D24}">
      <dgm:prSet/>
      <dgm:spPr/>
      <dgm:t>
        <a:bodyPr/>
        <a:lstStyle/>
        <a:p>
          <a:pPr rtl="1"/>
          <a:endParaRPr lang="ar-EG"/>
        </a:p>
      </dgm:t>
    </dgm:pt>
    <dgm:pt modelId="{D92B64AA-973C-4494-9318-7A606C1D75C8}">
      <dgm:prSet phldrT="[Text]"/>
      <dgm:spPr/>
      <dgm:t>
        <a:bodyPr/>
        <a:lstStyle/>
        <a:p>
          <a:pPr rtl="1"/>
          <a:r>
            <a:rPr lang="en-US" dirty="0"/>
            <a:t>Is a process</a:t>
          </a:r>
          <a:endParaRPr lang="ar-EG" dirty="0"/>
        </a:p>
      </dgm:t>
    </dgm:pt>
    <dgm:pt modelId="{7ECB6845-D0A1-47F5-9FF3-765C60F7CB39}" type="parTrans" cxnId="{F4E1B766-E3D2-429C-B932-C0C82496BFBA}">
      <dgm:prSet/>
      <dgm:spPr/>
      <dgm:t>
        <a:bodyPr/>
        <a:lstStyle/>
        <a:p>
          <a:pPr rtl="1"/>
          <a:endParaRPr lang="ar-EG"/>
        </a:p>
      </dgm:t>
    </dgm:pt>
    <dgm:pt modelId="{982C8CD2-D3F9-4344-ADE6-DE41966813DF}" type="sibTrans" cxnId="{F4E1B766-E3D2-429C-B932-C0C82496BFBA}">
      <dgm:prSet/>
      <dgm:spPr/>
      <dgm:t>
        <a:bodyPr/>
        <a:lstStyle/>
        <a:p>
          <a:pPr rtl="1"/>
          <a:endParaRPr lang="ar-EG"/>
        </a:p>
      </dgm:t>
    </dgm:pt>
    <dgm:pt modelId="{A39FE353-1FCE-41F8-845F-04394FD5B3DB}">
      <dgm:prSet phldrT="[Text]"/>
      <dgm:spPr/>
      <dgm:t>
        <a:bodyPr/>
        <a:lstStyle/>
        <a:p>
          <a:pPr rtl="1"/>
          <a:r>
            <a:rPr lang="en-US" dirty="0"/>
            <a:t>Entails a relationships</a:t>
          </a:r>
          <a:endParaRPr lang="ar-EG" dirty="0"/>
        </a:p>
      </dgm:t>
    </dgm:pt>
    <dgm:pt modelId="{A7EBBF67-1453-4373-BE2E-32B07BB03BDE}" type="parTrans" cxnId="{57B809F9-ECFA-41E7-8EC5-9AE35EF99987}">
      <dgm:prSet/>
      <dgm:spPr/>
      <dgm:t>
        <a:bodyPr/>
        <a:lstStyle/>
        <a:p>
          <a:pPr rtl="1"/>
          <a:endParaRPr lang="ar-EG"/>
        </a:p>
      </dgm:t>
    </dgm:pt>
    <dgm:pt modelId="{E19BDD00-54FD-4010-9016-CE9B30B5D54A}" type="sibTrans" cxnId="{57B809F9-ECFA-41E7-8EC5-9AE35EF99987}">
      <dgm:prSet/>
      <dgm:spPr/>
      <dgm:t>
        <a:bodyPr/>
        <a:lstStyle/>
        <a:p>
          <a:pPr rtl="1"/>
          <a:endParaRPr lang="ar-EG"/>
        </a:p>
      </dgm:t>
    </dgm:pt>
    <dgm:pt modelId="{478FE309-4B69-43A0-8D8C-29757B341B34}">
      <dgm:prSet phldrT="[Text]"/>
      <dgm:spPr/>
      <dgm:t>
        <a:bodyPr/>
        <a:lstStyle/>
        <a:p>
          <a:pPr rtl="1"/>
          <a:r>
            <a:rPr lang="en-US" dirty="0"/>
            <a:t>Various ways with their own risks and rewards</a:t>
          </a:r>
          <a:endParaRPr lang="ar-EG" dirty="0"/>
        </a:p>
      </dgm:t>
    </dgm:pt>
    <dgm:pt modelId="{999CE30C-06CF-4C07-8D23-2EB062E74C4A}" type="parTrans" cxnId="{FC9FF06B-2D8E-4552-BA3E-D75C3F0E63D5}">
      <dgm:prSet/>
      <dgm:spPr/>
      <dgm:t>
        <a:bodyPr/>
        <a:lstStyle/>
        <a:p>
          <a:pPr rtl="1"/>
          <a:endParaRPr lang="ar-EG"/>
        </a:p>
      </dgm:t>
    </dgm:pt>
    <dgm:pt modelId="{7FD85633-B9A8-49B2-9223-545404E3C555}" type="sibTrans" cxnId="{FC9FF06B-2D8E-4552-BA3E-D75C3F0E63D5}">
      <dgm:prSet/>
      <dgm:spPr/>
      <dgm:t>
        <a:bodyPr/>
        <a:lstStyle/>
        <a:p>
          <a:pPr rtl="1"/>
          <a:endParaRPr lang="ar-EG"/>
        </a:p>
      </dgm:t>
    </dgm:pt>
    <dgm:pt modelId="{3E581542-162D-4C20-BA0F-F95B5BFACEFC}">
      <dgm:prSet phldrT="[Text]"/>
      <dgm:spPr/>
      <dgm:t>
        <a:bodyPr/>
        <a:lstStyle/>
        <a:p>
          <a:pPr rtl="1"/>
          <a:r>
            <a:rPr lang="en-US" dirty="0"/>
            <a:t>To do or not do something has value for us</a:t>
          </a:r>
          <a:endParaRPr lang="ar-EG" dirty="0"/>
        </a:p>
      </dgm:t>
    </dgm:pt>
    <dgm:pt modelId="{7D599EDC-DF9C-49B2-83D7-52B6993F3D33}" type="parTrans" cxnId="{DD029B8F-84C9-4B33-A05B-9F61B4B656D1}">
      <dgm:prSet/>
      <dgm:spPr/>
      <dgm:t>
        <a:bodyPr/>
        <a:lstStyle/>
        <a:p>
          <a:pPr rtl="1"/>
          <a:endParaRPr lang="ar-EG"/>
        </a:p>
      </dgm:t>
    </dgm:pt>
    <dgm:pt modelId="{B39D31CF-AFF8-4A71-A66B-B01FE0D68637}" type="sibTrans" cxnId="{DD029B8F-84C9-4B33-A05B-9F61B4B656D1}">
      <dgm:prSet/>
      <dgm:spPr/>
      <dgm:t>
        <a:bodyPr/>
        <a:lstStyle/>
        <a:p>
          <a:pPr rtl="1"/>
          <a:endParaRPr lang="ar-EG"/>
        </a:p>
      </dgm:t>
    </dgm:pt>
    <dgm:pt modelId="{B92B0A10-C7E9-4706-A826-4DCBF6C10EDE}" type="pres">
      <dgm:prSet presAssocID="{AE9F126A-BCD5-435D-AB53-958F65A1BB66}" presName="linear" presStyleCnt="0">
        <dgm:presLayoutVars>
          <dgm:dir/>
          <dgm:animLvl val="lvl"/>
          <dgm:resizeHandles val="exact"/>
        </dgm:presLayoutVars>
      </dgm:prSet>
      <dgm:spPr/>
    </dgm:pt>
    <dgm:pt modelId="{414ACC6F-EA37-4176-9AC7-6CC903F8B2D0}" type="pres">
      <dgm:prSet presAssocID="{B132CD91-343B-4B42-A7CF-1AB72B86DBCA}" presName="parentLin" presStyleCnt="0"/>
      <dgm:spPr/>
    </dgm:pt>
    <dgm:pt modelId="{43C678FD-195F-4BC6-819A-1E0617F85A52}" type="pres">
      <dgm:prSet presAssocID="{B132CD91-343B-4B42-A7CF-1AB72B86DBCA}" presName="parentLeftMargin" presStyleLbl="node1" presStyleIdx="0" presStyleCnt="5"/>
      <dgm:spPr/>
    </dgm:pt>
    <dgm:pt modelId="{ADAA6ADD-F726-485A-9E66-9568EC8EDC1C}" type="pres">
      <dgm:prSet presAssocID="{B132CD91-343B-4B42-A7CF-1AB72B86DBCA}" presName="parentText" presStyleLbl="node1" presStyleIdx="0" presStyleCnt="5">
        <dgm:presLayoutVars>
          <dgm:chMax val="0"/>
          <dgm:bulletEnabled val="1"/>
        </dgm:presLayoutVars>
      </dgm:prSet>
      <dgm:spPr/>
    </dgm:pt>
    <dgm:pt modelId="{735D6146-27C6-4534-B42A-D809CC6E8516}" type="pres">
      <dgm:prSet presAssocID="{B132CD91-343B-4B42-A7CF-1AB72B86DBCA}" presName="negativeSpace" presStyleCnt="0"/>
      <dgm:spPr/>
    </dgm:pt>
    <dgm:pt modelId="{16B04CD9-DB61-4877-8D63-7E1883112342}" type="pres">
      <dgm:prSet presAssocID="{B132CD91-343B-4B42-A7CF-1AB72B86DBCA}" presName="childText" presStyleLbl="conFgAcc1" presStyleIdx="0" presStyleCnt="5">
        <dgm:presLayoutVars>
          <dgm:bulletEnabled val="1"/>
        </dgm:presLayoutVars>
      </dgm:prSet>
      <dgm:spPr/>
    </dgm:pt>
    <dgm:pt modelId="{AC633ACB-183E-4729-B6C0-19038B252256}" type="pres">
      <dgm:prSet presAssocID="{EF85DE00-3D1B-41FD-8D81-2431778D1BA5}" presName="spaceBetweenRectangles" presStyleCnt="0"/>
      <dgm:spPr/>
    </dgm:pt>
    <dgm:pt modelId="{FE0D325F-27A7-4F3E-A616-3A56930BC72F}" type="pres">
      <dgm:prSet presAssocID="{D92B64AA-973C-4494-9318-7A606C1D75C8}" presName="parentLin" presStyleCnt="0"/>
      <dgm:spPr/>
    </dgm:pt>
    <dgm:pt modelId="{668DAB20-1282-4A86-8F97-0EAA21111B3E}" type="pres">
      <dgm:prSet presAssocID="{D92B64AA-973C-4494-9318-7A606C1D75C8}" presName="parentLeftMargin" presStyleLbl="node1" presStyleIdx="0" presStyleCnt="5"/>
      <dgm:spPr/>
    </dgm:pt>
    <dgm:pt modelId="{874FBC87-02C3-454B-B4E6-D242AABF434C}" type="pres">
      <dgm:prSet presAssocID="{D92B64AA-973C-4494-9318-7A606C1D75C8}" presName="parentText" presStyleLbl="node1" presStyleIdx="1" presStyleCnt="5">
        <dgm:presLayoutVars>
          <dgm:chMax val="0"/>
          <dgm:bulletEnabled val="1"/>
        </dgm:presLayoutVars>
      </dgm:prSet>
      <dgm:spPr/>
    </dgm:pt>
    <dgm:pt modelId="{89849745-48C4-49AF-A936-CBAC20276258}" type="pres">
      <dgm:prSet presAssocID="{D92B64AA-973C-4494-9318-7A606C1D75C8}" presName="negativeSpace" presStyleCnt="0"/>
      <dgm:spPr/>
    </dgm:pt>
    <dgm:pt modelId="{8C60E718-C2B2-4FC5-8EA5-6CBA87C04919}" type="pres">
      <dgm:prSet presAssocID="{D92B64AA-973C-4494-9318-7A606C1D75C8}" presName="childText" presStyleLbl="conFgAcc1" presStyleIdx="1" presStyleCnt="5">
        <dgm:presLayoutVars>
          <dgm:bulletEnabled val="1"/>
        </dgm:presLayoutVars>
      </dgm:prSet>
      <dgm:spPr/>
    </dgm:pt>
    <dgm:pt modelId="{A21EE8D0-63B0-4D86-8347-D7258180DA9A}" type="pres">
      <dgm:prSet presAssocID="{982C8CD2-D3F9-4344-ADE6-DE41966813DF}" presName="spaceBetweenRectangles" presStyleCnt="0"/>
      <dgm:spPr/>
    </dgm:pt>
    <dgm:pt modelId="{1145E67E-955C-4970-9064-165E66B0E34B}" type="pres">
      <dgm:prSet presAssocID="{A39FE353-1FCE-41F8-845F-04394FD5B3DB}" presName="parentLin" presStyleCnt="0"/>
      <dgm:spPr/>
    </dgm:pt>
    <dgm:pt modelId="{C9388E71-3DD6-4293-B51F-6601066DA850}" type="pres">
      <dgm:prSet presAssocID="{A39FE353-1FCE-41F8-845F-04394FD5B3DB}" presName="parentLeftMargin" presStyleLbl="node1" presStyleIdx="1" presStyleCnt="5"/>
      <dgm:spPr/>
    </dgm:pt>
    <dgm:pt modelId="{93C5B57E-A22D-49D1-866F-C395A2794382}" type="pres">
      <dgm:prSet presAssocID="{A39FE353-1FCE-41F8-845F-04394FD5B3DB}" presName="parentText" presStyleLbl="node1" presStyleIdx="2" presStyleCnt="5">
        <dgm:presLayoutVars>
          <dgm:chMax val="0"/>
          <dgm:bulletEnabled val="1"/>
        </dgm:presLayoutVars>
      </dgm:prSet>
      <dgm:spPr/>
    </dgm:pt>
    <dgm:pt modelId="{02EFA63C-E89B-47D7-A25B-34D3FA5555D9}" type="pres">
      <dgm:prSet presAssocID="{A39FE353-1FCE-41F8-845F-04394FD5B3DB}" presName="negativeSpace" presStyleCnt="0"/>
      <dgm:spPr/>
    </dgm:pt>
    <dgm:pt modelId="{DF2F5325-4426-4C1E-8E0B-018FD69DAD83}" type="pres">
      <dgm:prSet presAssocID="{A39FE353-1FCE-41F8-845F-04394FD5B3DB}" presName="childText" presStyleLbl="conFgAcc1" presStyleIdx="2" presStyleCnt="5">
        <dgm:presLayoutVars>
          <dgm:bulletEnabled val="1"/>
        </dgm:presLayoutVars>
      </dgm:prSet>
      <dgm:spPr/>
    </dgm:pt>
    <dgm:pt modelId="{8C89E98B-891B-44CF-A5D3-ABF53D1BA08F}" type="pres">
      <dgm:prSet presAssocID="{E19BDD00-54FD-4010-9016-CE9B30B5D54A}" presName="spaceBetweenRectangles" presStyleCnt="0"/>
      <dgm:spPr/>
    </dgm:pt>
    <dgm:pt modelId="{65CD26BB-66A8-459E-A0D8-1A88C1294CD4}" type="pres">
      <dgm:prSet presAssocID="{478FE309-4B69-43A0-8D8C-29757B341B34}" presName="parentLin" presStyleCnt="0"/>
      <dgm:spPr/>
    </dgm:pt>
    <dgm:pt modelId="{EBDAC548-0396-4EC0-A2B4-A84C95D7E74D}" type="pres">
      <dgm:prSet presAssocID="{478FE309-4B69-43A0-8D8C-29757B341B34}" presName="parentLeftMargin" presStyleLbl="node1" presStyleIdx="2" presStyleCnt="5"/>
      <dgm:spPr/>
    </dgm:pt>
    <dgm:pt modelId="{A98ED39C-7B43-4D8F-9D0B-6FE12D3B3CF9}" type="pres">
      <dgm:prSet presAssocID="{478FE309-4B69-43A0-8D8C-29757B341B34}" presName="parentText" presStyleLbl="node1" presStyleIdx="3" presStyleCnt="5">
        <dgm:presLayoutVars>
          <dgm:chMax val="0"/>
          <dgm:bulletEnabled val="1"/>
        </dgm:presLayoutVars>
      </dgm:prSet>
      <dgm:spPr/>
    </dgm:pt>
    <dgm:pt modelId="{A930D8BD-EE88-4D3F-98EF-13699F6C0113}" type="pres">
      <dgm:prSet presAssocID="{478FE309-4B69-43A0-8D8C-29757B341B34}" presName="negativeSpace" presStyleCnt="0"/>
      <dgm:spPr/>
    </dgm:pt>
    <dgm:pt modelId="{D61E5906-C2C0-44C6-8D59-9D30BA4E946A}" type="pres">
      <dgm:prSet presAssocID="{478FE309-4B69-43A0-8D8C-29757B341B34}" presName="childText" presStyleLbl="conFgAcc1" presStyleIdx="3" presStyleCnt="5">
        <dgm:presLayoutVars>
          <dgm:bulletEnabled val="1"/>
        </dgm:presLayoutVars>
      </dgm:prSet>
      <dgm:spPr/>
    </dgm:pt>
    <dgm:pt modelId="{AC8101C6-E05C-4C91-B379-DC55D0B0B1A1}" type="pres">
      <dgm:prSet presAssocID="{7FD85633-B9A8-49B2-9223-545404E3C555}" presName="spaceBetweenRectangles" presStyleCnt="0"/>
      <dgm:spPr/>
    </dgm:pt>
    <dgm:pt modelId="{5A20079C-B4E1-43E1-A641-DF280C11576E}" type="pres">
      <dgm:prSet presAssocID="{3E581542-162D-4C20-BA0F-F95B5BFACEFC}" presName="parentLin" presStyleCnt="0"/>
      <dgm:spPr/>
    </dgm:pt>
    <dgm:pt modelId="{857AC4CE-4099-4379-BC5F-E849E70E604F}" type="pres">
      <dgm:prSet presAssocID="{3E581542-162D-4C20-BA0F-F95B5BFACEFC}" presName="parentLeftMargin" presStyleLbl="node1" presStyleIdx="3" presStyleCnt="5"/>
      <dgm:spPr/>
    </dgm:pt>
    <dgm:pt modelId="{32D215FE-B405-4292-9BEE-027851737EAB}" type="pres">
      <dgm:prSet presAssocID="{3E581542-162D-4C20-BA0F-F95B5BFACEFC}" presName="parentText" presStyleLbl="node1" presStyleIdx="4" presStyleCnt="5">
        <dgm:presLayoutVars>
          <dgm:chMax val="0"/>
          <dgm:bulletEnabled val="1"/>
        </dgm:presLayoutVars>
      </dgm:prSet>
      <dgm:spPr/>
    </dgm:pt>
    <dgm:pt modelId="{29A93794-D29E-494C-923D-71777271A5BD}" type="pres">
      <dgm:prSet presAssocID="{3E581542-162D-4C20-BA0F-F95B5BFACEFC}" presName="negativeSpace" presStyleCnt="0"/>
      <dgm:spPr/>
    </dgm:pt>
    <dgm:pt modelId="{7C4703DF-D34A-4934-BA9A-4C3923E0F1F9}" type="pres">
      <dgm:prSet presAssocID="{3E581542-162D-4C20-BA0F-F95B5BFACEFC}" presName="childText" presStyleLbl="conFgAcc1" presStyleIdx="4" presStyleCnt="5">
        <dgm:presLayoutVars>
          <dgm:bulletEnabled val="1"/>
        </dgm:presLayoutVars>
      </dgm:prSet>
      <dgm:spPr/>
    </dgm:pt>
  </dgm:ptLst>
  <dgm:cxnLst>
    <dgm:cxn modelId="{D392DB03-4115-4C1F-973E-ED878D9C51F4}" type="presOf" srcId="{3E581542-162D-4C20-BA0F-F95B5BFACEFC}" destId="{857AC4CE-4099-4379-BC5F-E849E70E604F}" srcOrd="0" destOrd="0" presId="urn:microsoft.com/office/officeart/2005/8/layout/list1"/>
    <dgm:cxn modelId="{DCD8F92D-DA83-4E4D-980C-1130DFFCAD37}" type="presOf" srcId="{B132CD91-343B-4B42-A7CF-1AB72B86DBCA}" destId="{ADAA6ADD-F726-485A-9E66-9568EC8EDC1C}" srcOrd="1" destOrd="0" presId="urn:microsoft.com/office/officeart/2005/8/layout/list1"/>
    <dgm:cxn modelId="{4EA8CE41-9CB5-41A2-8CDD-C94E02C77B26}" type="presOf" srcId="{D92B64AA-973C-4494-9318-7A606C1D75C8}" destId="{874FBC87-02C3-454B-B4E6-D242AABF434C}" srcOrd="1" destOrd="0" presId="urn:microsoft.com/office/officeart/2005/8/layout/list1"/>
    <dgm:cxn modelId="{D6AF8643-A0E7-4549-8444-1A6A3AB225F9}" type="presOf" srcId="{3E581542-162D-4C20-BA0F-F95B5BFACEFC}" destId="{32D215FE-B405-4292-9BEE-027851737EAB}" srcOrd="1" destOrd="0" presId="urn:microsoft.com/office/officeart/2005/8/layout/list1"/>
    <dgm:cxn modelId="{F4E1B766-E3D2-429C-B932-C0C82496BFBA}" srcId="{AE9F126A-BCD5-435D-AB53-958F65A1BB66}" destId="{D92B64AA-973C-4494-9318-7A606C1D75C8}" srcOrd="1" destOrd="0" parTransId="{7ECB6845-D0A1-47F5-9FF3-765C60F7CB39}" sibTransId="{982C8CD2-D3F9-4344-ADE6-DE41966813DF}"/>
    <dgm:cxn modelId="{FC9FF06B-2D8E-4552-BA3E-D75C3F0E63D5}" srcId="{AE9F126A-BCD5-435D-AB53-958F65A1BB66}" destId="{478FE309-4B69-43A0-8D8C-29757B341B34}" srcOrd="3" destOrd="0" parTransId="{999CE30C-06CF-4C07-8D23-2EB062E74C4A}" sibTransId="{7FD85633-B9A8-49B2-9223-545404E3C555}"/>
    <dgm:cxn modelId="{BF956D6D-A8AD-4F30-9ED7-F7A45C891B4E}" type="presOf" srcId="{A39FE353-1FCE-41F8-845F-04394FD5B3DB}" destId="{93C5B57E-A22D-49D1-866F-C395A2794382}" srcOrd="1" destOrd="0" presId="urn:microsoft.com/office/officeart/2005/8/layout/list1"/>
    <dgm:cxn modelId="{0561D74F-5280-48ED-9EF4-5BE556E8CAC1}" type="presOf" srcId="{478FE309-4B69-43A0-8D8C-29757B341B34}" destId="{EBDAC548-0396-4EC0-A2B4-A84C95D7E74D}" srcOrd="0" destOrd="0" presId="urn:microsoft.com/office/officeart/2005/8/layout/list1"/>
    <dgm:cxn modelId="{DD029B8F-84C9-4B33-A05B-9F61B4B656D1}" srcId="{AE9F126A-BCD5-435D-AB53-958F65A1BB66}" destId="{3E581542-162D-4C20-BA0F-F95B5BFACEFC}" srcOrd="4" destOrd="0" parTransId="{7D599EDC-DF9C-49B2-83D7-52B6993F3D33}" sibTransId="{B39D31CF-AFF8-4A71-A66B-B01FE0D68637}"/>
    <dgm:cxn modelId="{241A24A0-B25F-4DB8-9CF4-181F82E25939}" type="presOf" srcId="{AE9F126A-BCD5-435D-AB53-958F65A1BB66}" destId="{B92B0A10-C7E9-4706-A826-4DCBF6C10EDE}" srcOrd="0" destOrd="0" presId="urn:microsoft.com/office/officeart/2005/8/layout/list1"/>
    <dgm:cxn modelId="{AF22C2A0-86C0-4DB8-829D-B2889871DB92}" type="presOf" srcId="{D92B64AA-973C-4494-9318-7A606C1D75C8}" destId="{668DAB20-1282-4A86-8F97-0EAA21111B3E}" srcOrd="0" destOrd="0" presId="urn:microsoft.com/office/officeart/2005/8/layout/list1"/>
    <dgm:cxn modelId="{337B84B7-98CC-41F3-BB05-21F79B9A4EF9}" type="presOf" srcId="{478FE309-4B69-43A0-8D8C-29757B341B34}" destId="{A98ED39C-7B43-4D8F-9D0B-6FE12D3B3CF9}" srcOrd="1" destOrd="0" presId="urn:microsoft.com/office/officeart/2005/8/layout/list1"/>
    <dgm:cxn modelId="{6424BDD8-06A0-4D33-9155-DCC0D08E7D24}" srcId="{AE9F126A-BCD5-435D-AB53-958F65A1BB66}" destId="{B132CD91-343B-4B42-A7CF-1AB72B86DBCA}" srcOrd="0" destOrd="0" parTransId="{44C82836-6895-46DA-98D6-6E019D0F779B}" sibTransId="{EF85DE00-3D1B-41FD-8D81-2431778D1BA5}"/>
    <dgm:cxn modelId="{C50091E3-36B1-4220-9FBD-3C5B39F503E5}" type="presOf" srcId="{B132CD91-343B-4B42-A7CF-1AB72B86DBCA}" destId="{43C678FD-195F-4BC6-819A-1E0617F85A52}" srcOrd="0" destOrd="0" presId="urn:microsoft.com/office/officeart/2005/8/layout/list1"/>
    <dgm:cxn modelId="{EAF901F3-B1F2-4745-804C-C59E961F18C6}" type="presOf" srcId="{A39FE353-1FCE-41F8-845F-04394FD5B3DB}" destId="{C9388E71-3DD6-4293-B51F-6601066DA850}" srcOrd="0" destOrd="0" presId="urn:microsoft.com/office/officeart/2005/8/layout/list1"/>
    <dgm:cxn modelId="{57B809F9-ECFA-41E7-8EC5-9AE35EF99987}" srcId="{AE9F126A-BCD5-435D-AB53-958F65A1BB66}" destId="{A39FE353-1FCE-41F8-845F-04394FD5B3DB}" srcOrd="2" destOrd="0" parTransId="{A7EBBF67-1453-4373-BE2E-32B07BB03BDE}" sibTransId="{E19BDD00-54FD-4010-9016-CE9B30B5D54A}"/>
    <dgm:cxn modelId="{DB756CE4-B1E8-4E62-9B2F-402380977315}" type="presParOf" srcId="{B92B0A10-C7E9-4706-A826-4DCBF6C10EDE}" destId="{414ACC6F-EA37-4176-9AC7-6CC903F8B2D0}" srcOrd="0" destOrd="0" presId="urn:microsoft.com/office/officeart/2005/8/layout/list1"/>
    <dgm:cxn modelId="{D826E1C2-AD5C-47AA-A57D-2EFC34EDE9B5}" type="presParOf" srcId="{414ACC6F-EA37-4176-9AC7-6CC903F8B2D0}" destId="{43C678FD-195F-4BC6-819A-1E0617F85A52}" srcOrd="0" destOrd="0" presId="urn:microsoft.com/office/officeart/2005/8/layout/list1"/>
    <dgm:cxn modelId="{F178BBAC-0245-4C5A-A007-824631515E13}" type="presParOf" srcId="{414ACC6F-EA37-4176-9AC7-6CC903F8B2D0}" destId="{ADAA6ADD-F726-485A-9E66-9568EC8EDC1C}" srcOrd="1" destOrd="0" presId="urn:microsoft.com/office/officeart/2005/8/layout/list1"/>
    <dgm:cxn modelId="{DBE2E810-A881-45F9-9EBF-88CC4282C5AA}" type="presParOf" srcId="{B92B0A10-C7E9-4706-A826-4DCBF6C10EDE}" destId="{735D6146-27C6-4534-B42A-D809CC6E8516}" srcOrd="1" destOrd="0" presId="urn:microsoft.com/office/officeart/2005/8/layout/list1"/>
    <dgm:cxn modelId="{F274727B-29E8-411F-BEE3-DD56B3F537DF}" type="presParOf" srcId="{B92B0A10-C7E9-4706-A826-4DCBF6C10EDE}" destId="{16B04CD9-DB61-4877-8D63-7E1883112342}" srcOrd="2" destOrd="0" presId="urn:microsoft.com/office/officeart/2005/8/layout/list1"/>
    <dgm:cxn modelId="{933FDCFC-73CD-48A1-B6EB-705EC43717B4}" type="presParOf" srcId="{B92B0A10-C7E9-4706-A826-4DCBF6C10EDE}" destId="{AC633ACB-183E-4729-B6C0-19038B252256}" srcOrd="3" destOrd="0" presId="urn:microsoft.com/office/officeart/2005/8/layout/list1"/>
    <dgm:cxn modelId="{6AF74BDC-CC4B-467C-A065-B22E5415D6F5}" type="presParOf" srcId="{B92B0A10-C7E9-4706-A826-4DCBF6C10EDE}" destId="{FE0D325F-27A7-4F3E-A616-3A56930BC72F}" srcOrd="4" destOrd="0" presId="urn:microsoft.com/office/officeart/2005/8/layout/list1"/>
    <dgm:cxn modelId="{B608314A-D6D5-43E1-86E3-C1F0E0A5CF04}" type="presParOf" srcId="{FE0D325F-27A7-4F3E-A616-3A56930BC72F}" destId="{668DAB20-1282-4A86-8F97-0EAA21111B3E}" srcOrd="0" destOrd="0" presId="urn:microsoft.com/office/officeart/2005/8/layout/list1"/>
    <dgm:cxn modelId="{CE955752-FACB-48CF-8AEC-BC1487D57243}" type="presParOf" srcId="{FE0D325F-27A7-4F3E-A616-3A56930BC72F}" destId="{874FBC87-02C3-454B-B4E6-D242AABF434C}" srcOrd="1" destOrd="0" presId="urn:microsoft.com/office/officeart/2005/8/layout/list1"/>
    <dgm:cxn modelId="{6E24C321-A6C2-4D20-B9E3-D9F3FBC1D436}" type="presParOf" srcId="{B92B0A10-C7E9-4706-A826-4DCBF6C10EDE}" destId="{89849745-48C4-49AF-A936-CBAC20276258}" srcOrd="5" destOrd="0" presId="urn:microsoft.com/office/officeart/2005/8/layout/list1"/>
    <dgm:cxn modelId="{5C9635C5-D535-4BC0-9E8B-4ECEFEEB0B0A}" type="presParOf" srcId="{B92B0A10-C7E9-4706-A826-4DCBF6C10EDE}" destId="{8C60E718-C2B2-4FC5-8EA5-6CBA87C04919}" srcOrd="6" destOrd="0" presId="urn:microsoft.com/office/officeart/2005/8/layout/list1"/>
    <dgm:cxn modelId="{04DF35DB-EE27-4E28-90CF-B7DD42B760F9}" type="presParOf" srcId="{B92B0A10-C7E9-4706-A826-4DCBF6C10EDE}" destId="{A21EE8D0-63B0-4D86-8347-D7258180DA9A}" srcOrd="7" destOrd="0" presId="urn:microsoft.com/office/officeart/2005/8/layout/list1"/>
    <dgm:cxn modelId="{E8692010-BB7E-4D22-ABEA-DFD14305138C}" type="presParOf" srcId="{B92B0A10-C7E9-4706-A826-4DCBF6C10EDE}" destId="{1145E67E-955C-4970-9064-165E66B0E34B}" srcOrd="8" destOrd="0" presId="urn:microsoft.com/office/officeart/2005/8/layout/list1"/>
    <dgm:cxn modelId="{A4231BCB-72E3-4DC8-80B3-F35CA27EF3BF}" type="presParOf" srcId="{1145E67E-955C-4970-9064-165E66B0E34B}" destId="{C9388E71-3DD6-4293-B51F-6601066DA850}" srcOrd="0" destOrd="0" presId="urn:microsoft.com/office/officeart/2005/8/layout/list1"/>
    <dgm:cxn modelId="{60D0BEBF-F7FC-476C-ACED-FEEC77C222AE}" type="presParOf" srcId="{1145E67E-955C-4970-9064-165E66B0E34B}" destId="{93C5B57E-A22D-49D1-866F-C395A2794382}" srcOrd="1" destOrd="0" presId="urn:microsoft.com/office/officeart/2005/8/layout/list1"/>
    <dgm:cxn modelId="{A2F0C002-D19C-404D-A196-A9BE9A724B62}" type="presParOf" srcId="{B92B0A10-C7E9-4706-A826-4DCBF6C10EDE}" destId="{02EFA63C-E89B-47D7-A25B-34D3FA5555D9}" srcOrd="9" destOrd="0" presId="urn:microsoft.com/office/officeart/2005/8/layout/list1"/>
    <dgm:cxn modelId="{F5A79ADC-1123-4FE8-A652-AF7055A9020F}" type="presParOf" srcId="{B92B0A10-C7E9-4706-A826-4DCBF6C10EDE}" destId="{DF2F5325-4426-4C1E-8E0B-018FD69DAD83}" srcOrd="10" destOrd="0" presId="urn:microsoft.com/office/officeart/2005/8/layout/list1"/>
    <dgm:cxn modelId="{3AE53759-457C-4AF1-82AD-5479108D8D18}" type="presParOf" srcId="{B92B0A10-C7E9-4706-A826-4DCBF6C10EDE}" destId="{8C89E98B-891B-44CF-A5D3-ABF53D1BA08F}" srcOrd="11" destOrd="0" presId="urn:microsoft.com/office/officeart/2005/8/layout/list1"/>
    <dgm:cxn modelId="{B8133DBA-2E07-49DB-92A4-CB85E1A4B5EE}" type="presParOf" srcId="{B92B0A10-C7E9-4706-A826-4DCBF6C10EDE}" destId="{65CD26BB-66A8-459E-A0D8-1A88C1294CD4}" srcOrd="12" destOrd="0" presId="urn:microsoft.com/office/officeart/2005/8/layout/list1"/>
    <dgm:cxn modelId="{34939A47-3017-4383-9EBF-93DD72F46767}" type="presParOf" srcId="{65CD26BB-66A8-459E-A0D8-1A88C1294CD4}" destId="{EBDAC548-0396-4EC0-A2B4-A84C95D7E74D}" srcOrd="0" destOrd="0" presId="urn:microsoft.com/office/officeart/2005/8/layout/list1"/>
    <dgm:cxn modelId="{76FC3C9C-F54D-45DD-98CB-F191DD0110C7}" type="presParOf" srcId="{65CD26BB-66A8-459E-A0D8-1A88C1294CD4}" destId="{A98ED39C-7B43-4D8F-9D0B-6FE12D3B3CF9}" srcOrd="1" destOrd="0" presId="urn:microsoft.com/office/officeart/2005/8/layout/list1"/>
    <dgm:cxn modelId="{6F4F5879-5A69-40C7-B353-29AC524C6BEE}" type="presParOf" srcId="{B92B0A10-C7E9-4706-A826-4DCBF6C10EDE}" destId="{A930D8BD-EE88-4D3F-98EF-13699F6C0113}" srcOrd="13" destOrd="0" presId="urn:microsoft.com/office/officeart/2005/8/layout/list1"/>
    <dgm:cxn modelId="{CB731BD8-A81D-4E7B-8D10-B39FC8BA9A17}" type="presParOf" srcId="{B92B0A10-C7E9-4706-A826-4DCBF6C10EDE}" destId="{D61E5906-C2C0-44C6-8D59-9D30BA4E946A}" srcOrd="14" destOrd="0" presId="urn:microsoft.com/office/officeart/2005/8/layout/list1"/>
    <dgm:cxn modelId="{79643D6A-4603-4A2B-901B-F2A545483851}" type="presParOf" srcId="{B92B0A10-C7E9-4706-A826-4DCBF6C10EDE}" destId="{AC8101C6-E05C-4C91-B379-DC55D0B0B1A1}" srcOrd="15" destOrd="0" presId="urn:microsoft.com/office/officeart/2005/8/layout/list1"/>
    <dgm:cxn modelId="{46AC2D7B-AF49-4542-930F-6C40AD4DE0D8}" type="presParOf" srcId="{B92B0A10-C7E9-4706-A826-4DCBF6C10EDE}" destId="{5A20079C-B4E1-43E1-A641-DF280C11576E}" srcOrd="16" destOrd="0" presId="urn:microsoft.com/office/officeart/2005/8/layout/list1"/>
    <dgm:cxn modelId="{041D7370-2A95-4BB6-A172-FEB552EA360B}" type="presParOf" srcId="{5A20079C-B4E1-43E1-A641-DF280C11576E}" destId="{857AC4CE-4099-4379-BC5F-E849E70E604F}" srcOrd="0" destOrd="0" presId="urn:microsoft.com/office/officeart/2005/8/layout/list1"/>
    <dgm:cxn modelId="{43CC3352-92EE-4927-8BBD-6FDCF3C42135}" type="presParOf" srcId="{5A20079C-B4E1-43E1-A641-DF280C11576E}" destId="{32D215FE-B405-4292-9BEE-027851737EAB}" srcOrd="1" destOrd="0" presId="urn:microsoft.com/office/officeart/2005/8/layout/list1"/>
    <dgm:cxn modelId="{9C47A767-4B98-4491-ACC1-FD7DDB08365F}" type="presParOf" srcId="{B92B0A10-C7E9-4706-A826-4DCBF6C10EDE}" destId="{29A93794-D29E-494C-923D-71777271A5BD}" srcOrd="17" destOrd="0" presId="urn:microsoft.com/office/officeart/2005/8/layout/list1"/>
    <dgm:cxn modelId="{DF8BBD7C-BA20-4162-AF5D-A340676C7ABB}" type="presParOf" srcId="{B92B0A10-C7E9-4706-A826-4DCBF6C10EDE}" destId="{7C4703DF-D34A-4934-BA9A-4C3923E0F1F9}" srcOrd="18"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D8BF8E-0F3B-49A1-ADD9-992BABAE59F4}" type="doc">
      <dgm:prSet loTypeId="urn:microsoft.com/office/officeart/2005/8/layout/default" loCatId="list" qsTypeId="urn:microsoft.com/office/officeart/2005/8/quickstyle/simple1" qsCatId="simple" csTypeId="urn:microsoft.com/office/officeart/2005/8/colors/accent0_2" csCatId="mainScheme" phldr="1"/>
      <dgm:spPr/>
      <dgm:t>
        <a:bodyPr/>
        <a:lstStyle/>
        <a:p>
          <a:endParaRPr lang="en-US"/>
        </a:p>
      </dgm:t>
    </dgm:pt>
    <dgm:pt modelId="{207FCB8C-CBC0-478A-A647-D133095A5966}">
      <dgm:prSet phldrT="[Text]" custT="1"/>
      <dgm:spPr/>
      <dgm:t>
        <a:bodyPr/>
        <a:lstStyle/>
        <a:p>
          <a:r>
            <a:rPr lang="en-US" sz="2000" b="0" i="0" dirty="0"/>
            <a:t>Preparation is Key</a:t>
          </a:r>
          <a:endParaRPr lang="en-US" sz="2000" b="1" dirty="0"/>
        </a:p>
      </dgm:t>
    </dgm:pt>
    <dgm:pt modelId="{1F79FF31-F011-443D-A9A3-8942C6C4EE96}" type="parTrans" cxnId="{6F4AD253-C28B-41A0-89DC-B680F0998C96}">
      <dgm:prSet/>
      <dgm:spPr/>
      <dgm:t>
        <a:bodyPr/>
        <a:lstStyle/>
        <a:p>
          <a:endParaRPr lang="en-US"/>
        </a:p>
      </dgm:t>
    </dgm:pt>
    <dgm:pt modelId="{4F6074A3-2B77-4445-87C8-DC859DFA699A}" type="sibTrans" cxnId="{6F4AD253-C28B-41A0-89DC-B680F0998C96}">
      <dgm:prSet/>
      <dgm:spPr/>
      <dgm:t>
        <a:bodyPr/>
        <a:lstStyle/>
        <a:p>
          <a:endParaRPr lang="en-US"/>
        </a:p>
      </dgm:t>
    </dgm:pt>
    <dgm:pt modelId="{51F66027-2BB2-4176-824F-CB919726DB86}">
      <dgm:prSet phldrT="[Text]" custT="1"/>
      <dgm:spPr/>
      <dgm:t>
        <a:bodyPr/>
        <a:lstStyle/>
        <a:p>
          <a:r>
            <a:rPr lang="en-US" sz="2000" b="0" i="0" dirty="0"/>
            <a:t>Building Rapport and Trust</a:t>
          </a:r>
          <a:endParaRPr lang="en-US" sz="2000" b="1" dirty="0"/>
        </a:p>
      </dgm:t>
    </dgm:pt>
    <dgm:pt modelId="{7EA27CB6-BBB0-4BAD-9C2B-715032500BE1}" type="parTrans" cxnId="{CEE5FCE3-32F7-497D-B84C-033605744A89}">
      <dgm:prSet/>
      <dgm:spPr/>
      <dgm:t>
        <a:bodyPr/>
        <a:lstStyle/>
        <a:p>
          <a:endParaRPr lang="en-US"/>
        </a:p>
      </dgm:t>
    </dgm:pt>
    <dgm:pt modelId="{F33938F9-82A5-4D52-B55C-6E1685BCE19F}" type="sibTrans" cxnId="{CEE5FCE3-32F7-497D-B84C-033605744A89}">
      <dgm:prSet/>
      <dgm:spPr/>
      <dgm:t>
        <a:bodyPr/>
        <a:lstStyle/>
        <a:p>
          <a:endParaRPr lang="en-US"/>
        </a:p>
      </dgm:t>
    </dgm:pt>
    <dgm:pt modelId="{6D1E23AA-0325-4F5C-8DAC-6140F6CD510F}">
      <dgm:prSet phldrT="[Text]" custT="1"/>
      <dgm:spPr/>
      <dgm:t>
        <a:bodyPr/>
        <a:lstStyle/>
        <a:p>
          <a:r>
            <a:rPr lang="en-US" sz="2000" b="0" i="0" dirty="0"/>
            <a:t>Focus on Interests, Not Positions</a:t>
          </a:r>
          <a:endParaRPr lang="en-US" sz="2000" b="1" dirty="0"/>
        </a:p>
      </dgm:t>
    </dgm:pt>
    <dgm:pt modelId="{E0DE91C4-ADA8-405C-B038-75B16BF4360A}" type="parTrans" cxnId="{5B5D9D35-7784-4352-8816-D41BA7F0B178}">
      <dgm:prSet/>
      <dgm:spPr/>
      <dgm:t>
        <a:bodyPr/>
        <a:lstStyle/>
        <a:p>
          <a:endParaRPr lang="en-US"/>
        </a:p>
      </dgm:t>
    </dgm:pt>
    <dgm:pt modelId="{7064A42D-8132-4676-A992-D1EA06B900BA}" type="sibTrans" cxnId="{5B5D9D35-7784-4352-8816-D41BA7F0B178}">
      <dgm:prSet/>
      <dgm:spPr/>
      <dgm:t>
        <a:bodyPr/>
        <a:lstStyle/>
        <a:p>
          <a:endParaRPr lang="en-US"/>
        </a:p>
      </dgm:t>
    </dgm:pt>
    <dgm:pt modelId="{B4522436-7744-476B-9C43-31E9B88400AD}">
      <dgm:prSet phldrT="[Text]" custT="1"/>
      <dgm:spPr/>
      <dgm:t>
        <a:bodyPr/>
        <a:lstStyle/>
        <a:p>
          <a:pPr>
            <a:buNone/>
          </a:pPr>
          <a:r>
            <a:rPr lang="en-US" sz="2000" b="0" i="0" dirty="0"/>
            <a:t>Adaptability and Flexibility</a:t>
          </a:r>
          <a:endParaRPr lang="en-US" sz="2000" b="1" dirty="0"/>
        </a:p>
      </dgm:t>
    </dgm:pt>
    <dgm:pt modelId="{2027F692-DBC9-42BF-A57A-7FC0C9F1BC1F}" type="parTrans" cxnId="{24140673-4D09-434F-ACA1-B32F4947034C}">
      <dgm:prSet/>
      <dgm:spPr/>
      <dgm:t>
        <a:bodyPr/>
        <a:lstStyle/>
        <a:p>
          <a:endParaRPr lang="en-US"/>
        </a:p>
      </dgm:t>
    </dgm:pt>
    <dgm:pt modelId="{946BBB96-3E31-4366-B69B-D9B16F6A4E53}" type="sibTrans" cxnId="{24140673-4D09-434F-ACA1-B32F4947034C}">
      <dgm:prSet/>
      <dgm:spPr/>
      <dgm:t>
        <a:bodyPr/>
        <a:lstStyle/>
        <a:p>
          <a:endParaRPr lang="en-US"/>
        </a:p>
      </dgm:t>
    </dgm:pt>
    <dgm:pt modelId="{FE58F343-765E-4BBC-AA49-A2C840A99B1D}">
      <dgm:prSet phldrT="[Text]" custT="1"/>
      <dgm:spPr/>
      <dgm:t>
        <a:bodyPr/>
        <a:lstStyle/>
        <a:p>
          <a:r>
            <a:rPr lang="en-US" sz="2000" b="0" i="0" dirty="0"/>
            <a:t>Effective Communication</a:t>
          </a:r>
          <a:endParaRPr lang="en-US" sz="2000" b="1" dirty="0"/>
        </a:p>
      </dgm:t>
    </dgm:pt>
    <dgm:pt modelId="{081F738B-3ED6-4ED3-8190-F66C83A416B2}" type="parTrans" cxnId="{F5655AD4-18CD-48C1-8059-C4E8923099CE}">
      <dgm:prSet/>
      <dgm:spPr/>
      <dgm:t>
        <a:bodyPr/>
        <a:lstStyle/>
        <a:p>
          <a:endParaRPr lang="en-US"/>
        </a:p>
      </dgm:t>
    </dgm:pt>
    <dgm:pt modelId="{27FC3691-26C3-4D89-B62E-CBF50BB5694A}" type="sibTrans" cxnId="{F5655AD4-18CD-48C1-8059-C4E8923099CE}">
      <dgm:prSet/>
      <dgm:spPr/>
      <dgm:t>
        <a:bodyPr/>
        <a:lstStyle/>
        <a:p>
          <a:endParaRPr lang="en-US"/>
        </a:p>
      </dgm:t>
    </dgm:pt>
    <dgm:pt modelId="{B47C800D-D063-438B-AC7B-35D8BE4FA2DD}" type="pres">
      <dgm:prSet presAssocID="{38D8BF8E-0F3B-49A1-ADD9-992BABAE59F4}" presName="diagram" presStyleCnt="0">
        <dgm:presLayoutVars>
          <dgm:dir/>
          <dgm:resizeHandles val="exact"/>
        </dgm:presLayoutVars>
      </dgm:prSet>
      <dgm:spPr/>
    </dgm:pt>
    <dgm:pt modelId="{B83FC733-AC8E-41DE-A8B8-8D04F8A2A307}" type="pres">
      <dgm:prSet presAssocID="{207FCB8C-CBC0-478A-A647-D133095A5966}" presName="node" presStyleLbl="node1" presStyleIdx="0" presStyleCnt="5">
        <dgm:presLayoutVars>
          <dgm:bulletEnabled val="1"/>
        </dgm:presLayoutVars>
      </dgm:prSet>
      <dgm:spPr/>
    </dgm:pt>
    <dgm:pt modelId="{7BE2A8C0-0BAA-49F7-93FC-4DE588D36C7C}" type="pres">
      <dgm:prSet presAssocID="{4F6074A3-2B77-4445-87C8-DC859DFA699A}" presName="sibTrans" presStyleCnt="0"/>
      <dgm:spPr/>
    </dgm:pt>
    <dgm:pt modelId="{536BC172-090D-43F0-B6D0-FE04AFE8E23E}" type="pres">
      <dgm:prSet presAssocID="{51F66027-2BB2-4176-824F-CB919726DB86}" presName="node" presStyleLbl="node1" presStyleIdx="1" presStyleCnt="5">
        <dgm:presLayoutVars>
          <dgm:bulletEnabled val="1"/>
        </dgm:presLayoutVars>
      </dgm:prSet>
      <dgm:spPr/>
    </dgm:pt>
    <dgm:pt modelId="{75DADD0A-98E7-418A-9D24-C79AE6C84486}" type="pres">
      <dgm:prSet presAssocID="{F33938F9-82A5-4D52-B55C-6E1685BCE19F}" presName="sibTrans" presStyleCnt="0"/>
      <dgm:spPr/>
    </dgm:pt>
    <dgm:pt modelId="{FF77DEF2-77C3-44C9-8501-DF455C3B944F}" type="pres">
      <dgm:prSet presAssocID="{6D1E23AA-0325-4F5C-8DAC-6140F6CD510F}" presName="node" presStyleLbl="node1" presStyleIdx="2" presStyleCnt="5">
        <dgm:presLayoutVars>
          <dgm:bulletEnabled val="1"/>
        </dgm:presLayoutVars>
      </dgm:prSet>
      <dgm:spPr/>
    </dgm:pt>
    <dgm:pt modelId="{EF961B18-B873-4B59-8404-28518F29A392}" type="pres">
      <dgm:prSet presAssocID="{7064A42D-8132-4676-A992-D1EA06B900BA}" presName="sibTrans" presStyleCnt="0"/>
      <dgm:spPr/>
    </dgm:pt>
    <dgm:pt modelId="{7FB270AF-6A62-4BFA-91E3-0D2F401E69ED}" type="pres">
      <dgm:prSet presAssocID="{B4522436-7744-476B-9C43-31E9B88400AD}" presName="node" presStyleLbl="node1" presStyleIdx="3" presStyleCnt="5">
        <dgm:presLayoutVars>
          <dgm:bulletEnabled val="1"/>
        </dgm:presLayoutVars>
      </dgm:prSet>
      <dgm:spPr/>
    </dgm:pt>
    <dgm:pt modelId="{66E48ADB-64FE-4527-A676-3FD5F4E7DE67}" type="pres">
      <dgm:prSet presAssocID="{946BBB96-3E31-4366-B69B-D9B16F6A4E53}" presName="sibTrans" presStyleCnt="0"/>
      <dgm:spPr/>
    </dgm:pt>
    <dgm:pt modelId="{94F681D4-4940-4338-97B8-D492FC7FD04B}" type="pres">
      <dgm:prSet presAssocID="{FE58F343-765E-4BBC-AA49-A2C840A99B1D}" presName="node" presStyleLbl="node1" presStyleIdx="4" presStyleCnt="5">
        <dgm:presLayoutVars>
          <dgm:bulletEnabled val="1"/>
        </dgm:presLayoutVars>
      </dgm:prSet>
      <dgm:spPr/>
    </dgm:pt>
  </dgm:ptLst>
  <dgm:cxnLst>
    <dgm:cxn modelId="{0277BD0D-549D-4931-8D3B-8A26362ACC2B}" type="presOf" srcId="{207FCB8C-CBC0-478A-A647-D133095A5966}" destId="{B83FC733-AC8E-41DE-A8B8-8D04F8A2A307}" srcOrd="0" destOrd="0" presId="urn:microsoft.com/office/officeart/2005/8/layout/default"/>
    <dgm:cxn modelId="{DE2C9E12-8B1E-4E60-A1D0-D7F08310C230}" type="presOf" srcId="{FE58F343-765E-4BBC-AA49-A2C840A99B1D}" destId="{94F681D4-4940-4338-97B8-D492FC7FD04B}" srcOrd="0" destOrd="0" presId="urn:microsoft.com/office/officeart/2005/8/layout/default"/>
    <dgm:cxn modelId="{5B5D9D35-7784-4352-8816-D41BA7F0B178}" srcId="{38D8BF8E-0F3B-49A1-ADD9-992BABAE59F4}" destId="{6D1E23AA-0325-4F5C-8DAC-6140F6CD510F}" srcOrd="2" destOrd="0" parTransId="{E0DE91C4-ADA8-405C-B038-75B16BF4360A}" sibTransId="{7064A42D-8132-4676-A992-D1EA06B900BA}"/>
    <dgm:cxn modelId="{37C9504A-93A3-4BB9-925A-DE43F65B1A04}" type="presOf" srcId="{38D8BF8E-0F3B-49A1-ADD9-992BABAE59F4}" destId="{B47C800D-D063-438B-AC7B-35D8BE4FA2DD}" srcOrd="0" destOrd="0" presId="urn:microsoft.com/office/officeart/2005/8/layout/default"/>
    <dgm:cxn modelId="{6076754B-720C-431D-9E85-01154AD64295}" type="presOf" srcId="{6D1E23AA-0325-4F5C-8DAC-6140F6CD510F}" destId="{FF77DEF2-77C3-44C9-8501-DF455C3B944F}" srcOrd="0" destOrd="0" presId="urn:microsoft.com/office/officeart/2005/8/layout/default"/>
    <dgm:cxn modelId="{E9C37B4B-F7A9-4470-BB98-6F1F834DE3B9}" type="presOf" srcId="{B4522436-7744-476B-9C43-31E9B88400AD}" destId="{7FB270AF-6A62-4BFA-91E3-0D2F401E69ED}" srcOrd="0" destOrd="0" presId="urn:microsoft.com/office/officeart/2005/8/layout/default"/>
    <dgm:cxn modelId="{24140673-4D09-434F-ACA1-B32F4947034C}" srcId="{38D8BF8E-0F3B-49A1-ADD9-992BABAE59F4}" destId="{B4522436-7744-476B-9C43-31E9B88400AD}" srcOrd="3" destOrd="0" parTransId="{2027F692-DBC9-42BF-A57A-7FC0C9F1BC1F}" sibTransId="{946BBB96-3E31-4366-B69B-D9B16F6A4E53}"/>
    <dgm:cxn modelId="{6F4AD253-C28B-41A0-89DC-B680F0998C96}" srcId="{38D8BF8E-0F3B-49A1-ADD9-992BABAE59F4}" destId="{207FCB8C-CBC0-478A-A647-D133095A5966}" srcOrd="0" destOrd="0" parTransId="{1F79FF31-F011-443D-A9A3-8942C6C4EE96}" sibTransId="{4F6074A3-2B77-4445-87C8-DC859DFA699A}"/>
    <dgm:cxn modelId="{B4D5A989-C2DF-4164-8525-E7B38F4E8158}" type="presOf" srcId="{51F66027-2BB2-4176-824F-CB919726DB86}" destId="{536BC172-090D-43F0-B6D0-FE04AFE8E23E}" srcOrd="0" destOrd="0" presId="urn:microsoft.com/office/officeart/2005/8/layout/default"/>
    <dgm:cxn modelId="{F5655AD4-18CD-48C1-8059-C4E8923099CE}" srcId="{38D8BF8E-0F3B-49A1-ADD9-992BABAE59F4}" destId="{FE58F343-765E-4BBC-AA49-A2C840A99B1D}" srcOrd="4" destOrd="0" parTransId="{081F738B-3ED6-4ED3-8190-F66C83A416B2}" sibTransId="{27FC3691-26C3-4D89-B62E-CBF50BB5694A}"/>
    <dgm:cxn modelId="{CEE5FCE3-32F7-497D-B84C-033605744A89}" srcId="{38D8BF8E-0F3B-49A1-ADD9-992BABAE59F4}" destId="{51F66027-2BB2-4176-824F-CB919726DB86}" srcOrd="1" destOrd="0" parTransId="{7EA27CB6-BBB0-4BAD-9C2B-715032500BE1}" sibTransId="{F33938F9-82A5-4D52-B55C-6E1685BCE19F}"/>
    <dgm:cxn modelId="{EC1A9779-F66C-4B5B-AE8F-9C853B21C430}" type="presParOf" srcId="{B47C800D-D063-438B-AC7B-35D8BE4FA2DD}" destId="{B83FC733-AC8E-41DE-A8B8-8D04F8A2A307}" srcOrd="0" destOrd="0" presId="urn:microsoft.com/office/officeart/2005/8/layout/default"/>
    <dgm:cxn modelId="{2400C63A-8549-4C6D-A3C1-05F69ED07341}" type="presParOf" srcId="{B47C800D-D063-438B-AC7B-35D8BE4FA2DD}" destId="{7BE2A8C0-0BAA-49F7-93FC-4DE588D36C7C}" srcOrd="1" destOrd="0" presId="urn:microsoft.com/office/officeart/2005/8/layout/default"/>
    <dgm:cxn modelId="{1DEDB85A-26A2-4BF8-8005-A0D970332CE3}" type="presParOf" srcId="{B47C800D-D063-438B-AC7B-35D8BE4FA2DD}" destId="{536BC172-090D-43F0-B6D0-FE04AFE8E23E}" srcOrd="2" destOrd="0" presId="urn:microsoft.com/office/officeart/2005/8/layout/default"/>
    <dgm:cxn modelId="{8EE188D5-73AF-4BCA-81DC-F8090A85B706}" type="presParOf" srcId="{B47C800D-D063-438B-AC7B-35D8BE4FA2DD}" destId="{75DADD0A-98E7-418A-9D24-C79AE6C84486}" srcOrd="3" destOrd="0" presId="urn:microsoft.com/office/officeart/2005/8/layout/default"/>
    <dgm:cxn modelId="{0E5D0C44-4ACE-4F53-938D-E1F3C6BD52A1}" type="presParOf" srcId="{B47C800D-D063-438B-AC7B-35D8BE4FA2DD}" destId="{FF77DEF2-77C3-44C9-8501-DF455C3B944F}" srcOrd="4" destOrd="0" presId="urn:microsoft.com/office/officeart/2005/8/layout/default"/>
    <dgm:cxn modelId="{E8D68F89-4A3A-4FF9-B07F-A28B6FD4E8F6}" type="presParOf" srcId="{B47C800D-D063-438B-AC7B-35D8BE4FA2DD}" destId="{EF961B18-B873-4B59-8404-28518F29A392}" srcOrd="5" destOrd="0" presId="urn:microsoft.com/office/officeart/2005/8/layout/default"/>
    <dgm:cxn modelId="{26CDD0C1-054D-4D14-9C3E-24FAD7D13D23}" type="presParOf" srcId="{B47C800D-D063-438B-AC7B-35D8BE4FA2DD}" destId="{7FB270AF-6A62-4BFA-91E3-0D2F401E69ED}" srcOrd="6" destOrd="0" presId="urn:microsoft.com/office/officeart/2005/8/layout/default"/>
    <dgm:cxn modelId="{207AE3D4-01CD-4452-9F8D-FA372F7B689E}" type="presParOf" srcId="{B47C800D-D063-438B-AC7B-35D8BE4FA2DD}" destId="{66E48ADB-64FE-4527-A676-3FD5F4E7DE67}" srcOrd="7" destOrd="0" presId="urn:microsoft.com/office/officeart/2005/8/layout/default"/>
    <dgm:cxn modelId="{F59709DC-1954-43C1-A583-5AEB2097B9D2}" type="presParOf" srcId="{B47C800D-D063-438B-AC7B-35D8BE4FA2DD}" destId="{94F681D4-4940-4338-97B8-D492FC7FD04B}"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84B9EBA-0E9E-4EAC-85D9-6E904EBAA279}" type="doc">
      <dgm:prSet loTypeId="urn:microsoft.com/office/officeart/2005/8/layout/default" loCatId="list" qsTypeId="urn:microsoft.com/office/officeart/2005/8/quickstyle/simple1" qsCatId="simple" csTypeId="urn:microsoft.com/office/officeart/2005/8/colors/accent2_1" csCatId="accent2" phldr="1"/>
      <dgm:spPr/>
      <dgm:t>
        <a:bodyPr/>
        <a:lstStyle/>
        <a:p>
          <a:endParaRPr lang="en-US"/>
        </a:p>
      </dgm:t>
    </dgm:pt>
    <dgm:pt modelId="{2A5ECFA5-8BEC-4EFE-B8CB-B9587279D426}">
      <dgm:prSet phldrT="[Text]"/>
      <dgm:spPr/>
      <dgm:t>
        <a:bodyPr/>
        <a:lstStyle/>
        <a:p>
          <a:r>
            <a:rPr lang="en-US" dirty="0"/>
            <a:t>Two or more parties</a:t>
          </a:r>
        </a:p>
      </dgm:t>
    </dgm:pt>
    <dgm:pt modelId="{33761E06-2A44-4A68-956A-CA2BA22938ED}" type="parTrans" cxnId="{7DA7AC79-1F2F-4CB4-9DAB-2E033AD20E02}">
      <dgm:prSet/>
      <dgm:spPr/>
      <dgm:t>
        <a:bodyPr/>
        <a:lstStyle/>
        <a:p>
          <a:endParaRPr lang="en-US"/>
        </a:p>
      </dgm:t>
    </dgm:pt>
    <dgm:pt modelId="{873B2F05-FD02-4E4B-9695-6D9EE0C99974}" type="sibTrans" cxnId="{7DA7AC79-1F2F-4CB4-9DAB-2E033AD20E02}">
      <dgm:prSet/>
      <dgm:spPr/>
      <dgm:t>
        <a:bodyPr/>
        <a:lstStyle/>
        <a:p>
          <a:endParaRPr lang="en-US"/>
        </a:p>
      </dgm:t>
    </dgm:pt>
    <dgm:pt modelId="{105834D3-A476-47C1-AD74-A16688ACFEBB}">
      <dgm:prSet phldrT="[Text]"/>
      <dgm:spPr/>
      <dgm:t>
        <a:bodyPr/>
        <a:lstStyle/>
        <a:p>
          <a:endParaRPr lang="en-US" dirty="0"/>
        </a:p>
        <a:p>
          <a:r>
            <a:rPr lang="en-US" b="0" dirty="0"/>
            <a:t>Independence</a:t>
          </a:r>
          <a:endParaRPr lang="en-US" dirty="0"/>
        </a:p>
      </dgm:t>
    </dgm:pt>
    <dgm:pt modelId="{0E50EEE7-CFBB-493C-88B6-9C388CFB4748}" type="parTrans" cxnId="{8B4ACCC7-9B25-49FA-9DA5-5DBAD6098798}">
      <dgm:prSet/>
      <dgm:spPr/>
      <dgm:t>
        <a:bodyPr/>
        <a:lstStyle/>
        <a:p>
          <a:endParaRPr lang="en-US"/>
        </a:p>
      </dgm:t>
    </dgm:pt>
    <dgm:pt modelId="{6536B776-4E17-464B-8A83-07B7815BA4FF}" type="sibTrans" cxnId="{8B4ACCC7-9B25-49FA-9DA5-5DBAD6098798}">
      <dgm:prSet/>
      <dgm:spPr/>
      <dgm:t>
        <a:bodyPr/>
        <a:lstStyle/>
        <a:p>
          <a:endParaRPr lang="en-US"/>
        </a:p>
      </dgm:t>
    </dgm:pt>
    <dgm:pt modelId="{90D6D15B-D7B8-4D76-88DE-E15C1984ADF9}">
      <dgm:prSet phldrT="[Text]"/>
      <dgm:spPr/>
      <dgm:t>
        <a:bodyPr/>
        <a:lstStyle/>
        <a:p>
          <a:endParaRPr lang="en-US" dirty="0"/>
        </a:p>
        <a:p>
          <a:r>
            <a:rPr lang="en-US" dirty="0"/>
            <a:t>Ability of decision making</a:t>
          </a:r>
        </a:p>
      </dgm:t>
    </dgm:pt>
    <dgm:pt modelId="{0B0C6BCA-EC38-48D1-AAA0-BB77D9719312}" type="parTrans" cxnId="{3DC3C89D-ACCD-44BE-A35B-9AFE2A596F41}">
      <dgm:prSet/>
      <dgm:spPr/>
      <dgm:t>
        <a:bodyPr/>
        <a:lstStyle/>
        <a:p>
          <a:endParaRPr lang="en-US"/>
        </a:p>
      </dgm:t>
    </dgm:pt>
    <dgm:pt modelId="{D7F3BE96-CD21-443B-BE8D-4EE91D632B32}" type="sibTrans" cxnId="{3DC3C89D-ACCD-44BE-A35B-9AFE2A596F41}">
      <dgm:prSet/>
      <dgm:spPr/>
      <dgm:t>
        <a:bodyPr/>
        <a:lstStyle/>
        <a:p>
          <a:endParaRPr lang="en-US"/>
        </a:p>
      </dgm:t>
    </dgm:pt>
    <dgm:pt modelId="{2ADF7B1C-5E58-44EE-A688-12872AD4A26F}">
      <dgm:prSet phldrT="[Text]"/>
      <dgm:spPr/>
      <dgm:t>
        <a:bodyPr/>
        <a:lstStyle/>
        <a:p>
          <a:r>
            <a:rPr lang="en-US" dirty="0"/>
            <a:t>Common goals</a:t>
          </a:r>
        </a:p>
      </dgm:t>
    </dgm:pt>
    <dgm:pt modelId="{84F7AFE9-679A-45E2-B9BB-2F5FE3688AFF}" type="parTrans" cxnId="{48F9762F-3398-4335-AA52-5039858DF101}">
      <dgm:prSet/>
      <dgm:spPr/>
      <dgm:t>
        <a:bodyPr/>
        <a:lstStyle/>
        <a:p>
          <a:endParaRPr lang="en-US"/>
        </a:p>
      </dgm:t>
    </dgm:pt>
    <dgm:pt modelId="{4CD1465F-1127-49E5-9809-EA3194F4AC07}" type="sibTrans" cxnId="{48F9762F-3398-4335-AA52-5039858DF101}">
      <dgm:prSet/>
      <dgm:spPr/>
      <dgm:t>
        <a:bodyPr/>
        <a:lstStyle/>
        <a:p>
          <a:endParaRPr lang="en-US"/>
        </a:p>
      </dgm:t>
    </dgm:pt>
    <dgm:pt modelId="{AC7404DC-FC6F-4443-930C-0778FC40565A}">
      <dgm:prSet phldrT="[Text]"/>
      <dgm:spPr/>
      <dgm:t>
        <a:bodyPr/>
        <a:lstStyle/>
        <a:p>
          <a:endParaRPr lang="en-US" dirty="0"/>
        </a:p>
        <a:p>
          <a:r>
            <a:rPr lang="en-US" dirty="0"/>
            <a:t>flexibility</a:t>
          </a:r>
        </a:p>
      </dgm:t>
    </dgm:pt>
    <dgm:pt modelId="{0A299954-68B1-4941-BCDA-05D423B7BB50}" type="parTrans" cxnId="{18ED309C-C552-42DD-95E9-69A94A6C7A5F}">
      <dgm:prSet/>
      <dgm:spPr/>
      <dgm:t>
        <a:bodyPr/>
        <a:lstStyle/>
        <a:p>
          <a:endParaRPr lang="en-US"/>
        </a:p>
      </dgm:t>
    </dgm:pt>
    <dgm:pt modelId="{789BFA6B-8FA0-4EB2-8CE6-00FA873AE6A0}" type="sibTrans" cxnId="{18ED309C-C552-42DD-95E9-69A94A6C7A5F}">
      <dgm:prSet/>
      <dgm:spPr/>
      <dgm:t>
        <a:bodyPr/>
        <a:lstStyle/>
        <a:p>
          <a:endParaRPr lang="en-US"/>
        </a:p>
      </dgm:t>
    </dgm:pt>
    <dgm:pt modelId="{268C4E9A-FEB0-4F26-91F6-1E33EB9A05B1}" type="pres">
      <dgm:prSet presAssocID="{684B9EBA-0E9E-4EAC-85D9-6E904EBAA279}" presName="diagram" presStyleCnt="0">
        <dgm:presLayoutVars>
          <dgm:dir/>
          <dgm:resizeHandles val="exact"/>
        </dgm:presLayoutVars>
      </dgm:prSet>
      <dgm:spPr/>
    </dgm:pt>
    <dgm:pt modelId="{C58BC687-33E3-4911-85CD-C2C0A47EA845}" type="pres">
      <dgm:prSet presAssocID="{2A5ECFA5-8BEC-4EFE-B8CB-B9587279D426}" presName="node" presStyleLbl="node1" presStyleIdx="0" presStyleCnt="5">
        <dgm:presLayoutVars>
          <dgm:bulletEnabled val="1"/>
        </dgm:presLayoutVars>
      </dgm:prSet>
      <dgm:spPr/>
    </dgm:pt>
    <dgm:pt modelId="{525DC0C1-69A9-49CA-B2D3-4096C01BBC3E}" type="pres">
      <dgm:prSet presAssocID="{873B2F05-FD02-4E4B-9695-6D9EE0C99974}" presName="sibTrans" presStyleCnt="0"/>
      <dgm:spPr/>
    </dgm:pt>
    <dgm:pt modelId="{607FE237-A5B9-4A1F-9C87-8CAD3142898C}" type="pres">
      <dgm:prSet presAssocID="{105834D3-A476-47C1-AD74-A16688ACFEBB}" presName="node" presStyleLbl="node1" presStyleIdx="1" presStyleCnt="5">
        <dgm:presLayoutVars>
          <dgm:bulletEnabled val="1"/>
        </dgm:presLayoutVars>
      </dgm:prSet>
      <dgm:spPr/>
    </dgm:pt>
    <dgm:pt modelId="{3E3CB15B-CF8A-4FAC-9BC7-D7F825301290}" type="pres">
      <dgm:prSet presAssocID="{6536B776-4E17-464B-8A83-07B7815BA4FF}" presName="sibTrans" presStyleCnt="0"/>
      <dgm:spPr/>
    </dgm:pt>
    <dgm:pt modelId="{172662BB-A70F-45AF-AF9D-6A8A5952D9D6}" type="pres">
      <dgm:prSet presAssocID="{90D6D15B-D7B8-4D76-88DE-E15C1984ADF9}" presName="node" presStyleLbl="node1" presStyleIdx="2" presStyleCnt="5">
        <dgm:presLayoutVars>
          <dgm:bulletEnabled val="1"/>
        </dgm:presLayoutVars>
      </dgm:prSet>
      <dgm:spPr/>
    </dgm:pt>
    <dgm:pt modelId="{84136419-6391-41D4-A9EC-D0581C674773}" type="pres">
      <dgm:prSet presAssocID="{D7F3BE96-CD21-443B-BE8D-4EE91D632B32}" presName="sibTrans" presStyleCnt="0"/>
      <dgm:spPr/>
    </dgm:pt>
    <dgm:pt modelId="{D4A2A301-2989-4558-B187-24BC7EA5C5DC}" type="pres">
      <dgm:prSet presAssocID="{2ADF7B1C-5E58-44EE-A688-12872AD4A26F}" presName="node" presStyleLbl="node1" presStyleIdx="3" presStyleCnt="5">
        <dgm:presLayoutVars>
          <dgm:bulletEnabled val="1"/>
        </dgm:presLayoutVars>
      </dgm:prSet>
      <dgm:spPr/>
    </dgm:pt>
    <dgm:pt modelId="{BBF6CDB2-0E8C-4D19-B2B6-728D199B5395}" type="pres">
      <dgm:prSet presAssocID="{4CD1465F-1127-49E5-9809-EA3194F4AC07}" presName="sibTrans" presStyleCnt="0"/>
      <dgm:spPr/>
    </dgm:pt>
    <dgm:pt modelId="{13A32D1D-734F-4477-A103-44E40E78DFF9}" type="pres">
      <dgm:prSet presAssocID="{AC7404DC-FC6F-4443-930C-0778FC40565A}" presName="node" presStyleLbl="node1" presStyleIdx="4" presStyleCnt="5">
        <dgm:presLayoutVars>
          <dgm:bulletEnabled val="1"/>
        </dgm:presLayoutVars>
      </dgm:prSet>
      <dgm:spPr/>
    </dgm:pt>
  </dgm:ptLst>
  <dgm:cxnLst>
    <dgm:cxn modelId="{E9027B08-1CD5-4D4B-B8E2-B1E422B325AA}" type="presOf" srcId="{90D6D15B-D7B8-4D76-88DE-E15C1984ADF9}" destId="{172662BB-A70F-45AF-AF9D-6A8A5952D9D6}" srcOrd="0" destOrd="0" presId="urn:microsoft.com/office/officeart/2005/8/layout/default"/>
    <dgm:cxn modelId="{D77A021A-6D95-4A14-8B5F-967492C4C1A5}" type="presOf" srcId="{2A5ECFA5-8BEC-4EFE-B8CB-B9587279D426}" destId="{C58BC687-33E3-4911-85CD-C2C0A47EA845}" srcOrd="0" destOrd="0" presId="urn:microsoft.com/office/officeart/2005/8/layout/default"/>
    <dgm:cxn modelId="{360C2D28-374F-43C4-A4E4-B012A01DEE42}" type="presOf" srcId="{AC7404DC-FC6F-4443-930C-0778FC40565A}" destId="{13A32D1D-734F-4477-A103-44E40E78DFF9}" srcOrd="0" destOrd="0" presId="urn:microsoft.com/office/officeart/2005/8/layout/default"/>
    <dgm:cxn modelId="{48F9762F-3398-4335-AA52-5039858DF101}" srcId="{684B9EBA-0E9E-4EAC-85D9-6E904EBAA279}" destId="{2ADF7B1C-5E58-44EE-A688-12872AD4A26F}" srcOrd="3" destOrd="0" parTransId="{84F7AFE9-679A-45E2-B9BB-2F5FE3688AFF}" sibTransId="{4CD1465F-1127-49E5-9809-EA3194F4AC07}"/>
    <dgm:cxn modelId="{83BA9252-CAA3-42D0-AD1A-A526BAEE1E15}" type="presOf" srcId="{2ADF7B1C-5E58-44EE-A688-12872AD4A26F}" destId="{D4A2A301-2989-4558-B187-24BC7EA5C5DC}" srcOrd="0" destOrd="0" presId="urn:microsoft.com/office/officeart/2005/8/layout/default"/>
    <dgm:cxn modelId="{7DA7AC79-1F2F-4CB4-9DAB-2E033AD20E02}" srcId="{684B9EBA-0E9E-4EAC-85D9-6E904EBAA279}" destId="{2A5ECFA5-8BEC-4EFE-B8CB-B9587279D426}" srcOrd="0" destOrd="0" parTransId="{33761E06-2A44-4A68-956A-CA2BA22938ED}" sibTransId="{873B2F05-FD02-4E4B-9695-6D9EE0C99974}"/>
    <dgm:cxn modelId="{18ED309C-C552-42DD-95E9-69A94A6C7A5F}" srcId="{684B9EBA-0E9E-4EAC-85D9-6E904EBAA279}" destId="{AC7404DC-FC6F-4443-930C-0778FC40565A}" srcOrd="4" destOrd="0" parTransId="{0A299954-68B1-4941-BCDA-05D423B7BB50}" sibTransId="{789BFA6B-8FA0-4EB2-8CE6-00FA873AE6A0}"/>
    <dgm:cxn modelId="{3DC3C89D-ACCD-44BE-A35B-9AFE2A596F41}" srcId="{684B9EBA-0E9E-4EAC-85D9-6E904EBAA279}" destId="{90D6D15B-D7B8-4D76-88DE-E15C1984ADF9}" srcOrd="2" destOrd="0" parTransId="{0B0C6BCA-EC38-48D1-AAA0-BB77D9719312}" sibTransId="{D7F3BE96-CD21-443B-BE8D-4EE91D632B32}"/>
    <dgm:cxn modelId="{B0BFB5A5-CB6B-47A1-A93D-5478C6C5CD63}" type="presOf" srcId="{684B9EBA-0E9E-4EAC-85D9-6E904EBAA279}" destId="{268C4E9A-FEB0-4F26-91F6-1E33EB9A05B1}" srcOrd="0" destOrd="0" presId="urn:microsoft.com/office/officeart/2005/8/layout/default"/>
    <dgm:cxn modelId="{8B4ACCC7-9B25-49FA-9DA5-5DBAD6098798}" srcId="{684B9EBA-0E9E-4EAC-85D9-6E904EBAA279}" destId="{105834D3-A476-47C1-AD74-A16688ACFEBB}" srcOrd="1" destOrd="0" parTransId="{0E50EEE7-CFBB-493C-88B6-9C388CFB4748}" sibTransId="{6536B776-4E17-464B-8A83-07B7815BA4FF}"/>
    <dgm:cxn modelId="{883FA0F0-4B90-4CDC-B56A-0A44CD9D11DB}" type="presOf" srcId="{105834D3-A476-47C1-AD74-A16688ACFEBB}" destId="{607FE237-A5B9-4A1F-9C87-8CAD3142898C}" srcOrd="0" destOrd="0" presId="urn:microsoft.com/office/officeart/2005/8/layout/default"/>
    <dgm:cxn modelId="{898BF326-A2B9-4066-A37D-02ABD7BFF519}" type="presParOf" srcId="{268C4E9A-FEB0-4F26-91F6-1E33EB9A05B1}" destId="{C58BC687-33E3-4911-85CD-C2C0A47EA845}" srcOrd="0" destOrd="0" presId="urn:microsoft.com/office/officeart/2005/8/layout/default"/>
    <dgm:cxn modelId="{E0E89760-1E3C-4265-8F80-EA86330222B2}" type="presParOf" srcId="{268C4E9A-FEB0-4F26-91F6-1E33EB9A05B1}" destId="{525DC0C1-69A9-49CA-B2D3-4096C01BBC3E}" srcOrd="1" destOrd="0" presId="urn:microsoft.com/office/officeart/2005/8/layout/default"/>
    <dgm:cxn modelId="{11267B4F-4412-4A51-B166-F6F4E68507DF}" type="presParOf" srcId="{268C4E9A-FEB0-4F26-91F6-1E33EB9A05B1}" destId="{607FE237-A5B9-4A1F-9C87-8CAD3142898C}" srcOrd="2" destOrd="0" presId="urn:microsoft.com/office/officeart/2005/8/layout/default"/>
    <dgm:cxn modelId="{EBC93DC1-F661-4C4D-8C0A-4C837607383D}" type="presParOf" srcId="{268C4E9A-FEB0-4F26-91F6-1E33EB9A05B1}" destId="{3E3CB15B-CF8A-4FAC-9BC7-D7F825301290}" srcOrd="3" destOrd="0" presId="urn:microsoft.com/office/officeart/2005/8/layout/default"/>
    <dgm:cxn modelId="{679E6981-16B4-433D-BE3D-174526ED764E}" type="presParOf" srcId="{268C4E9A-FEB0-4F26-91F6-1E33EB9A05B1}" destId="{172662BB-A70F-45AF-AF9D-6A8A5952D9D6}" srcOrd="4" destOrd="0" presId="urn:microsoft.com/office/officeart/2005/8/layout/default"/>
    <dgm:cxn modelId="{AF74785B-1961-4014-AA9A-74EAF2706BB3}" type="presParOf" srcId="{268C4E9A-FEB0-4F26-91F6-1E33EB9A05B1}" destId="{84136419-6391-41D4-A9EC-D0581C674773}" srcOrd="5" destOrd="0" presId="urn:microsoft.com/office/officeart/2005/8/layout/default"/>
    <dgm:cxn modelId="{7DAFC582-2279-4769-832E-8C66D384F922}" type="presParOf" srcId="{268C4E9A-FEB0-4F26-91F6-1E33EB9A05B1}" destId="{D4A2A301-2989-4558-B187-24BC7EA5C5DC}" srcOrd="6" destOrd="0" presId="urn:microsoft.com/office/officeart/2005/8/layout/default"/>
    <dgm:cxn modelId="{2D2C0501-45D5-47B3-871F-3048BC24947E}" type="presParOf" srcId="{268C4E9A-FEB0-4F26-91F6-1E33EB9A05B1}" destId="{BBF6CDB2-0E8C-4D19-B2B6-728D199B5395}" srcOrd="7" destOrd="0" presId="urn:microsoft.com/office/officeart/2005/8/layout/default"/>
    <dgm:cxn modelId="{C6A1374B-76D1-44B3-A107-ADC66D096838}" type="presParOf" srcId="{268C4E9A-FEB0-4F26-91F6-1E33EB9A05B1}" destId="{13A32D1D-734F-4477-A103-44E40E78DFF9}"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BA2AF0-A20C-47BA-8B08-D97AF2B9AA00}"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73405602-B056-4B37-B87F-2D076963A9F3}">
      <dgm:prSet phldrT="[Text]"/>
      <dgm:spPr/>
      <dgm:t>
        <a:bodyPr/>
        <a:lstStyle/>
        <a:p>
          <a:pPr rtl="1"/>
          <a:r>
            <a:rPr lang="en-US" dirty="0"/>
            <a:t>Deal Making</a:t>
          </a:r>
          <a:endParaRPr lang="ar-EG" dirty="0"/>
        </a:p>
      </dgm:t>
    </dgm:pt>
    <dgm:pt modelId="{393D026D-1EF3-4B06-B4E9-AC212FBFB6E3}" type="parTrans" cxnId="{CA0E90C8-36D0-487F-9827-8C1F95EEE436}">
      <dgm:prSet/>
      <dgm:spPr/>
      <dgm:t>
        <a:bodyPr/>
        <a:lstStyle/>
        <a:p>
          <a:pPr rtl="1"/>
          <a:endParaRPr lang="ar-EG"/>
        </a:p>
      </dgm:t>
    </dgm:pt>
    <dgm:pt modelId="{8EDECE23-F479-4727-BC3E-54061A82A832}" type="sibTrans" cxnId="{CA0E90C8-36D0-487F-9827-8C1F95EEE436}">
      <dgm:prSet/>
      <dgm:spPr/>
      <dgm:t>
        <a:bodyPr/>
        <a:lstStyle/>
        <a:p>
          <a:pPr rtl="1"/>
          <a:endParaRPr lang="ar-EG"/>
        </a:p>
      </dgm:t>
    </dgm:pt>
    <dgm:pt modelId="{5AB3FF84-6AA7-4708-B7AF-56416F099E95}">
      <dgm:prSet phldrT="[Text]"/>
      <dgm:spPr/>
      <dgm:t>
        <a:bodyPr/>
        <a:lstStyle/>
        <a:p>
          <a:pPr rtl="0"/>
          <a:r>
            <a:rPr lang="en-US" dirty="0"/>
            <a:t>Purchase of something ( new home, new car…</a:t>
          </a:r>
          <a:r>
            <a:rPr lang="en-US" dirty="0" err="1"/>
            <a:t>etc</a:t>
          </a:r>
          <a:r>
            <a:rPr lang="en-US" dirty="0"/>
            <a:t>)</a:t>
          </a:r>
          <a:endParaRPr lang="ar-EG" dirty="0"/>
        </a:p>
      </dgm:t>
    </dgm:pt>
    <dgm:pt modelId="{03624B9F-CCB6-4AAD-A627-E4D8FF402C44}" type="parTrans" cxnId="{07EBFDA8-0439-4AF2-876D-B3999FE47C48}">
      <dgm:prSet/>
      <dgm:spPr/>
      <dgm:t>
        <a:bodyPr/>
        <a:lstStyle/>
        <a:p>
          <a:pPr rtl="1"/>
          <a:endParaRPr lang="ar-EG"/>
        </a:p>
      </dgm:t>
    </dgm:pt>
    <dgm:pt modelId="{F1F52AF5-F3F5-4D5D-BE25-B9186D26A95B}" type="sibTrans" cxnId="{07EBFDA8-0439-4AF2-876D-B3999FE47C48}">
      <dgm:prSet/>
      <dgm:spPr/>
      <dgm:t>
        <a:bodyPr/>
        <a:lstStyle/>
        <a:p>
          <a:pPr rtl="1"/>
          <a:endParaRPr lang="ar-EG"/>
        </a:p>
      </dgm:t>
    </dgm:pt>
    <dgm:pt modelId="{82EDA5C3-ECA9-425F-ABF0-C7776AAF2F7A}">
      <dgm:prSet phldrT="[Text]"/>
      <dgm:spPr/>
      <dgm:t>
        <a:bodyPr/>
        <a:lstStyle/>
        <a:p>
          <a:pPr rtl="0"/>
          <a:r>
            <a:rPr lang="en-US" dirty="0"/>
            <a:t>Decision Making</a:t>
          </a:r>
          <a:endParaRPr lang="ar-EG" dirty="0"/>
        </a:p>
      </dgm:t>
    </dgm:pt>
    <dgm:pt modelId="{C46989A2-164F-4AF0-8E19-DA6588B354AD}" type="parTrans" cxnId="{30752035-5806-4765-81BB-A1DDD6DAFDB3}">
      <dgm:prSet/>
      <dgm:spPr/>
      <dgm:t>
        <a:bodyPr/>
        <a:lstStyle/>
        <a:p>
          <a:pPr rtl="1"/>
          <a:endParaRPr lang="ar-EG"/>
        </a:p>
      </dgm:t>
    </dgm:pt>
    <dgm:pt modelId="{598AA5A7-087E-4D59-89D9-CC75605E7C97}" type="sibTrans" cxnId="{30752035-5806-4765-81BB-A1DDD6DAFDB3}">
      <dgm:prSet/>
      <dgm:spPr/>
      <dgm:t>
        <a:bodyPr/>
        <a:lstStyle/>
        <a:p>
          <a:pPr rtl="1"/>
          <a:endParaRPr lang="ar-EG"/>
        </a:p>
      </dgm:t>
    </dgm:pt>
    <dgm:pt modelId="{0549CABA-3997-4C9E-8C15-D2531B289220}">
      <dgm:prSet phldrT="[Text]"/>
      <dgm:spPr/>
      <dgm:t>
        <a:bodyPr/>
        <a:lstStyle/>
        <a:p>
          <a:pPr rtl="0"/>
          <a:r>
            <a:rPr lang="en-US" dirty="0"/>
            <a:t>Parties in a zoning case </a:t>
          </a:r>
          <a:endParaRPr lang="ar-EG" dirty="0"/>
        </a:p>
      </dgm:t>
    </dgm:pt>
    <dgm:pt modelId="{BD46FF6C-7349-4416-8AEC-D961D9F54638}" type="parTrans" cxnId="{AB43EA4C-A578-4A56-8B97-2B121C11F272}">
      <dgm:prSet/>
      <dgm:spPr/>
      <dgm:t>
        <a:bodyPr/>
        <a:lstStyle/>
        <a:p>
          <a:pPr rtl="1"/>
          <a:endParaRPr lang="ar-EG"/>
        </a:p>
      </dgm:t>
    </dgm:pt>
    <dgm:pt modelId="{BEF49179-8079-4B1A-A97C-D55119854992}" type="sibTrans" cxnId="{AB43EA4C-A578-4A56-8B97-2B121C11F272}">
      <dgm:prSet/>
      <dgm:spPr/>
      <dgm:t>
        <a:bodyPr/>
        <a:lstStyle/>
        <a:p>
          <a:pPr rtl="1"/>
          <a:endParaRPr lang="ar-EG"/>
        </a:p>
      </dgm:t>
    </dgm:pt>
    <dgm:pt modelId="{49C92D9F-A6E6-46BA-AB84-817A5C701BFF}">
      <dgm:prSet phldrT="[Text]"/>
      <dgm:spPr/>
      <dgm:t>
        <a:bodyPr/>
        <a:lstStyle/>
        <a:p>
          <a:pPr rtl="1"/>
          <a:r>
            <a:rPr lang="en-US" dirty="0"/>
            <a:t>Dispute resolution</a:t>
          </a:r>
          <a:endParaRPr lang="ar-EG" dirty="0"/>
        </a:p>
      </dgm:t>
    </dgm:pt>
    <dgm:pt modelId="{32E344D5-E60F-4885-BE0A-AE8676C81B7E}" type="parTrans" cxnId="{5F0F6CE7-C72C-45E4-8954-89D2A35E37D0}">
      <dgm:prSet/>
      <dgm:spPr/>
      <dgm:t>
        <a:bodyPr/>
        <a:lstStyle/>
        <a:p>
          <a:pPr rtl="1"/>
          <a:endParaRPr lang="ar-EG"/>
        </a:p>
      </dgm:t>
    </dgm:pt>
    <dgm:pt modelId="{8B74B420-55BF-49C2-A63F-FA0CC5C44A46}" type="sibTrans" cxnId="{5F0F6CE7-C72C-45E4-8954-89D2A35E37D0}">
      <dgm:prSet/>
      <dgm:spPr/>
      <dgm:t>
        <a:bodyPr/>
        <a:lstStyle/>
        <a:p>
          <a:pPr rtl="1"/>
          <a:endParaRPr lang="ar-EG"/>
        </a:p>
      </dgm:t>
    </dgm:pt>
    <dgm:pt modelId="{B45F7DD9-5AA2-474D-B324-26A98BCBB292}">
      <dgm:prSet phldrT="[Text]"/>
      <dgm:spPr/>
      <dgm:t>
        <a:bodyPr/>
        <a:lstStyle/>
        <a:p>
          <a:pPr rtl="0"/>
          <a:r>
            <a:rPr lang="en-US" dirty="0"/>
            <a:t>Litigation over property rights </a:t>
          </a:r>
          <a:endParaRPr lang="ar-EG" dirty="0"/>
        </a:p>
      </dgm:t>
    </dgm:pt>
    <dgm:pt modelId="{7ED2097C-0BFC-4894-AB81-1B461606A682}" type="parTrans" cxnId="{C9E1E8CC-EC4C-469A-8DC5-C72323C85455}">
      <dgm:prSet/>
      <dgm:spPr/>
      <dgm:t>
        <a:bodyPr/>
        <a:lstStyle/>
        <a:p>
          <a:pPr rtl="1"/>
          <a:endParaRPr lang="ar-EG"/>
        </a:p>
      </dgm:t>
    </dgm:pt>
    <dgm:pt modelId="{B68C4EE7-87C1-4A9A-A0A7-CD1271FC19E6}" type="sibTrans" cxnId="{C9E1E8CC-EC4C-469A-8DC5-C72323C85455}">
      <dgm:prSet/>
      <dgm:spPr/>
      <dgm:t>
        <a:bodyPr/>
        <a:lstStyle/>
        <a:p>
          <a:pPr rtl="1"/>
          <a:endParaRPr lang="ar-EG"/>
        </a:p>
      </dgm:t>
    </dgm:pt>
    <dgm:pt modelId="{639452BF-FD6D-43A4-96E2-5141EE820776}" type="pres">
      <dgm:prSet presAssocID="{70BA2AF0-A20C-47BA-8B08-D97AF2B9AA00}" presName="Name0" presStyleCnt="0">
        <dgm:presLayoutVars>
          <dgm:dir/>
          <dgm:animLvl val="lvl"/>
          <dgm:resizeHandles val="exact"/>
        </dgm:presLayoutVars>
      </dgm:prSet>
      <dgm:spPr/>
    </dgm:pt>
    <dgm:pt modelId="{89095DC0-F25B-47F1-ACA5-3CF7CC6AC3E1}" type="pres">
      <dgm:prSet presAssocID="{73405602-B056-4B37-B87F-2D076963A9F3}" presName="linNode" presStyleCnt="0"/>
      <dgm:spPr/>
    </dgm:pt>
    <dgm:pt modelId="{D9C8ED76-F3D1-4D3C-A68E-F8562AE10457}" type="pres">
      <dgm:prSet presAssocID="{73405602-B056-4B37-B87F-2D076963A9F3}" presName="parentText" presStyleLbl="node1" presStyleIdx="0" presStyleCnt="3">
        <dgm:presLayoutVars>
          <dgm:chMax val="1"/>
          <dgm:bulletEnabled val="1"/>
        </dgm:presLayoutVars>
      </dgm:prSet>
      <dgm:spPr/>
    </dgm:pt>
    <dgm:pt modelId="{4D1A18D2-ADB3-4208-9DCE-7AD7C74C9163}" type="pres">
      <dgm:prSet presAssocID="{73405602-B056-4B37-B87F-2D076963A9F3}" presName="descendantText" presStyleLbl="alignAccFollowNode1" presStyleIdx="0" presStyleCnt="3">
        <dgm:presLayoutVars>
          <dgm:bulletEnabled val="1"/>
        </dgm:presLayoutVars>
      </dgm:prSet>
      <dgm:spPr/>
    </dgm:pt>
    <dgm:pt modelId="{C989971B-A7E4-4857-85E2-0A029AFA6D8D}" type="pres">
      <dgm:prSet presAssocID="{8EDECE23-F479-4727-BC3E-54061A82A832}" presName="sp" presStyleCnt="0"/>
      <dgm:spPr/>
    </dgm:pt>
    <dgm:pt modelId="{12A49B45-125C-4E3E-93BE-9E202A02E0E2}" type="pres">
      <dgm:prSet presAssocID="{82EDA5C3-ECA9-425F-ABF0-C7776AAF2F7A}" presName="linNode" presStyleCnt="0"/>
      <dgm:spPr/>
    </dgm:pt>
    <dgm:pt modelId="{FDCBDFD8-2F4B-4170-BACE-A105A7FC92CF}" type="pres">
      <dgm:prSet presAssocID="{82EDA5C3-ECA9-425F-ABF0-C7776AAF2F7A}" presName="parentText" presStyleLbl="node1" presStyleIdx="1" presStyleCnt="3">
        <dgm:presLayoutVars>
          <dgm:chMax val="1"/>
          <dgm:bulletEnabled val="1"/>
        </dgm:presLayoutVars>
      </dgm:prSet>
      <dgm:spPr/>
    </dgm:pt>
    <dgm:pt modelId="{D4417DE7-B73C-41AC-8ACD-1E2302C20D4A}" type="pres">
      <dgm:prSet presAssocID="{82EDA5C3-ECA9-425F-ABF0-C7776AAF2F7A}" presName="descendantText" presStyleLbl="alignAccFollowNode1" presStyleIdx="1" presStyleCnt="3">
        <dgm:presLayoutVars>
          <dgm:bulletEnabled val="1"/>
        </dgm:presLayoutVars>
      </dgm:prSet>
      <dgm:spPr/>
    </dgm:pt>
    <dgm:pt modelId="{711A984A-0493-43AB-A4A8-83ED4F896F12}" type="pres">
      <dgm:prSet presAssocID="{598AA5A7-087E-4D59-89D9-CC75605E7C97}" presName="sp" presStyleCnt="0"/>
      <dgm:spPr/>
    </dgm:pt>
    <dgm:pt modelId="{ECD9B35B-5F7F-42AE-BE60-81F6AE2225E3}" type="pres">
      <dgm:prSet presAssocID="{49C92D9F-A6E6-46BA-AB84-817A5C701BFF}" presName="linNode" presStyleCnt="0"/>
      <dgm:spPr/>
    </dgm:pt>
    <dgm:pt modelId="{15A01075-45FB-4120-AC69-4B0B587D4D6C}" type="pres">
      <dgm:prSet presAssocID="{49C92D9F-A6E6-46BA-AB84-817A5C701BFF}" presName="parentText" presStyleLbl="node1" presStyleIdx="2" presStyleCnt="3">
        <dgm:presLayoutVars>
          <dgm:chMax val="1"/>
          <dgm:bulletEnabled val="1"/>
        </dgm:presLayoutVars>
      </dgm:prSet>
      <dgm:spPr/>
    </dgm:pt>
    <dgm:pt modelId="{462B1A3D-1410-41D6-9C3E-520B9828003C}" type="pres">
      <dgm:prSet presAssocID="{49C92D9F-A6E6-46BA-AB84-817A5C701BFF}" presName="descendantText" presStyleLbl="alignAccFollowNode1" presStyleIdx="2" presStyleCnt="3">
        <dgm:presLayoutVars>
          <dgm:bulletEnabled val="1"/>
        </dgm:presLayoutVars>
      </dgm:prSet>
      <dgm:spPr/>
    </dgm:pt>
  </dgm:ptLst>
  <dgm:cxnLst>
    <dgm:cxn modelId="{9287CA02-05AE-4E13-A089-24D66EC8AEA6}" type="presOf" srcId="{82EDA5C3-ECA9-425F-ABF0-C7776AAF2F7A}" destId="{FDCBDFD8-2F4B-4170-BACE-A105A7FC92CF}" srcOrd="0" destOrd="0" presId="urn:microsoft.com/office/officeart/2005/8/layout/vList5"/>
    <dgm:cxn modelId="{18165905-A6EB-4892-94B1-7973DEA6918E}" type="presOf" srcId="{70BA2AF0-A20C-47BA-8B08-D97AF2B9AA00}" destId="{639452BF-FD6D-43A4-96E2-5141EE820776}" srcOrd="0" destOrd="0" presId="urn:microsoft.com/office/officeart/2005/8/layout/vList5"/>
    <dgm:cxn modelId="{30752035-5806-4765-81BB-A1DDD6DAFDB3}" srcId="{70BA2AF0-A20C-47BA-8B08-D97AF2B9AA00}" destId="{82EDA5C3-ECA9-425F-ABF0-C7776AAF2F7A}" srcOrd="1" destOrd="0" parTransId="{C46989A2-164F-4AF0-8E19-DA6588B354AD}" sibTransId="{598AA5A7-087E-4D59-89D9-CC75605E7C97}"/>
    <dgm:cxn modelId="{B3AA2543-7D6A-45FC-AC1F-76B33F711424}" type="presOf" srcId="{5AB3FF84-6AA7-4708-B7AF-56416F099E95}" destId="{4D1A18D2-ADB3-4208-9DCE-7AD7C74C9163}" srcOrd="0" destOrd="0" presId="urn:microsoft.com/office/officeart/2005/8/layout/vList5"/>
    <dgm:cxn modelId="{AB43EA4C-A578-4A56-8B97-2B121C11F272}" srcId="{82EDA5C3-ECA9-425F-ABF0-C7776AAF2F7A}" destId="{0549CABA-3997-4C9E-8C15-D2531B289220}" srcOrd="0" destOrd="0" parTransId="{BD46FF6C-7349-4416-8AEC-D961D9F54638}" sibTransId="{BEF49179-8079-4B1A-A97C-D55119854992}"/>
    <dgm:cxn modelId="{8B4D5A79-AF8C-46FA-98AC-0B2384BCE8FE}" type="presOf" srcId="{49C92D9F-A6E6-46BA-AB84-817A5C701BFF}" destId="{15A01075-45FB-4120-AC69-4B0B587D4D6C}" srcOrd="0" destOrd="0" presId="urn:microsoft.com/office/officeart/2005/8/layout/vList5"/>
    <dgm:cxn modelId="{2343CF9F-DC8D-4D0A-B9A5-25AE8C6C2A48}" type="presOf" srcId="{73405602-B056-4B37-B87F-2D076963A9F3}" destId="{D9C8ED76-F3D1-4D3C-A68E-F8562AE10457}" srcOrd="0" destOrd="0" presId="urn:microsoft.com/office/officeart/2005/8/layout/vList5"/>
    <dgm:cxn modelId="{0F2E01A8-FAEF-4238-AA0F-5451F68CAB97}" type="presOf" srcId="{B45F7DD9-5AA2-474D-B324-26A98BCBB292}" destId="{462B1A3D-1410-41D6-9C3E-520B9828003C}" srcOrd="0" destOrd="0" presId="urn:microsoft.com/office/officeart/2005/8/layout/vList5"/>
    <dgm:cxn modelId="{07EBFDA8-0439-4AF2-876D-B3999FE47C48}" srcId="{73405602-B056-4B37-B87F-2D076963A9F3}" destId="{5AB3FF84-6AA7-4708-B7AF-56416F099E95}" srcOrd="0" destOrd="0" parTransId="{03624B9F-CCB6-4AAD-A627-E4D8FF402C44}" sibTransId="{F1F52AF5-F3F5-4D5D-BE25-B9186D26A95B}"/>
    <dgm:cxn modelId="{CA0E90C8-36D0-487F-9827-8C1F95EEE436}" srcId="{70BA2AF0-A20C-47BA-8B08-D97AF2B9AA00}" destId="{73405602-B056-4B37-B87F-2D076963A9F3}" srcOrd="0" destOrd="0" parTransId="{393D026D-1EF3-4B06-B4E9-AC212FBFB6E3}" sibTransId="{8EDECE23-F479-4727-BC3E-54061A82A832}"/>
    <dgm:cxn modelId="{C74E5CCB-F295-4024-B86E-CD7FA6F8247E}" type="presOf" srcId="{0549CABA-3997-4C9E-8C15-D2531B289220}" destId="{D4417DE7-B73C-41AC-8ACD-1E2302C20D4A}" srcOrd="0" destOrd="0" presId="urn:microsoft.com/office/officeart/2005/8/layout/vList5"/>
    <dgm:cxn modelId="{C9E1E8CC-EC4C-469A-8DC5-C72323C85455}" srcId="{49C92D9F-A6E6-46BA-AB84-817A5C701BFF}" destId="{B45F7DD9-5AA2-474D-B324-26A98BCBB292}" srcOrd="0" destOrd="0" parTransId="{7ED2097C-0BFC-4894-AB81-1B461606A682}" sibTransId="{B68C4EE7-87C1-4A9A-A0A7-CD1271FC19E6}"/>
    <dgm:cxn modelId="{5F0F6CE7-C72C-45E4-8954-89D2A35E37D0}" srcId="{70BA2AF0-A20C-47BA-8B08-D97AF2B9AA00}" destId="{49C92D9F-A6E6-46BA-AB84-817A5C701BFF}" srcOrd="2" destOrd="0" parTransId="{32E344D5-E60F-4885-BE0A-AE8676C81B7E}" sibTransId="{8B74B420-55BF-49C2-A63F-FA0CC5C44A46}"/>
    <dgm:cxn modelId="{C6652E2A-7F19-4339-ADE1-FD72A2475622}" type="presParOf" srcId="{639452BF-FD6D-43A4-96E2-5141EE820776}" destId="{89095DC0-F25B-47F1-ACA5-3CF7CC6AC3E1}" srcOrd="0" destOrd="0" presId="urn:microsoft.com/office/officeart/2005/8/layout/vList5"/>
    <dgm:cxn modelId="{5B51471A-83EA-40B1-A42C-C2A979CA0AE3}" type="presParOf" srcId="{89095DC0-F25B-47F1-ACA5-3CF7CC6AC3E1}" destId="{D9C8ED76-F3D1-4D3C-A68E-F8562AE10457}" srcOrd="0" destOrd="0" presId="urn:microsoft.com/office/officeart/2005/8/layout/vList5"/>
    <dgm:cxn modelId="{E4DC6F8F-1544-44CA-9ADB-C794D1B9E92C}" type="presParOf" srcId="{89095DC0-F25B-47F1-ACA5-3CF7CC6AC3E1}" destId="{4D1A18D2-ADB3-4208-9DCE-7AD7C74C9163}" srcOrd="1" destOrd="0" presId="urn:microsoft.com/office/officeart/2005/8/layout/vList5"/>
    <dgm:cxn modelId="{74A5A8C4-98E6-49C6-BB19-F5CA5A77F5AD}" type="presParOf" srcId="{639452BF-FD6D-43A4-96E2-5141EE820776}" destId="{C989971B-A7E4-4857-85E2-0A029AFA6D8D}" srcOrd="1" destOrd="0" presId="urn:microsoft.com/office/officeart/2005/8/layout/vList5"/>
    <dgm:cxn modelId="{FBB4D4AF-21D4-4C02-AF03-416464D5C110}" type="presParOf" srcId="{639452BF-FD6D-43A4-96E2-5141EE820776}" destId="{12A49B45-125C-4E3E-93BE-9E202A02E0E2}" srcOrd="2" destOrd="0" presId="urn:microsoft.com/office/officeart/2005/8/layout/vList5"/>
    <dgm:cxn modelId="{E26A7E57-7CD9-43B6-9DC7-BEB451ADD2BC}" type="presParOf" srcId="{12A49B45-125C-4E3E-93BE-9E202A02E0E2}" destId="{FDCBDFD8-2F4B-4170-BACE-A105A7FC92CF}" srcOrd="0" destOrd="0" presId="urn:microsoft.com/office/officeart/2005/8/layout/vList5"/>
    <dgm:cxn modelId="{FE5EC01A-D324-4C07-9FE9-CEBDA4D0EDD9}" type="presParOf" srcId="{12A49B45-125C-4E3E-93BE-9E202A02E0E2}" destId="{D4417DE7-B73C-41AC-8ACD-1E2302C20D4A}" srcOrd="1" destOrd="0" presId="urn:microsoft.com/office/officeart/2005/8/layout/vList5"/>
    <dgm:cxn modelId="{82940D3D-DEA3-4ED6-B666-F8638437CF50}" type="presParOf" srcId="{639452BF-FD6D-43A4-96E2-5141EE820776}" destId="{711A984A-0493-43AB-A4A8-83ED4F896F12}" srcOrd="3" destOrd="0" presId="urn:microsoft.com/office/officeart/2005/8/layout/vList5"/>
    <dgm:cxn modelId="{8D167F30-6D94-4DDF-AE66-B328F418ABA0}" type="presParOf" srcId="{639452BF-FD6D-43A4-96E2-5141EE820776}" destId="{ECD9B35B-5F7F-42AE-BE60-81F6AE2225E3}" srcOrd="4" destOrd="0" presId="urn:microsoft.com/office/officeart/2005/8/layout/vList5"/>
    <dgm:cxn modelId="{13D29313-EC0F-4607-95EE-869001B25500}" type="presParOf" srcId="{ECD9B35B-5F7F-42AE-BE60-81F6AE2225E3}" destId="{15A01075-45FB-4120-AC69-4B0B587D4D6C}" srcOrd="0" destOrd="0" presId="urn:microsoft.com/office/officeart/2005/8/layout/vList5"/>
    <dgm:cxn modelId="{8BA12362-ECD3-4258-8FD1-0FB54130B713}" type="presParOf" srcId="{ECD9B35B-5F7F-42AE-BE60-81F6AE2225E3}" destId="{462B1A3D-1410-41D6-9C3E-520B9828003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997A9C6-5898-4AE7-B8E8-86C49476C3A2}"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E759DBBD-071A-4624-83B7-35C2875A9ABE}">
      <dgm:prSet phldrT="[Text]"/>
      <dgm:spPr/>
      <dgm:t>
        <a:bodyPr/>
        <a:lstStyle/>
        <a:p>
          <a:pPr rtl="1"/>
          <a:r>
            <a:rPr lang="en-US" b="0" i="0" dirty="0"/>
            <a:t>Finding mutually beneficial solutions</a:t>
          </a:r>
          <a:endParaRPr lang="ar-EG" dirty="0"/>
        </a:p>
      </dgm:t>
    </dgm:pt>
    <dgm:pt modelId="{B0FBC278-35D3-46AE-85D2-AE48B51D540F}" type="parTrans" cxnId="{5311348E-1041-4254-82B9-931F0D103C80}">
      <dgm:prSet/>
      <dgm:spPr/>
      <dgm:t>
        <a:bodyPr/>
        <a:lstStyle/>
        <a:p>
          <a:pPr rtl="1"/>
          <a:endParaRPr lang="ar-EG"/>
        </a:p>
      </dgm:t>
    </dgm:pt>
    <dgm:pt modelId="{1959923B-FF3B-4BFE-95A2-B1A14FD706BE}" type="sibTrans" cxnId="{5311348E-1041-4254-82B9-931F0D103C80}">
      <dgm:prSet/>
      <dgm:spPr/>
      <dgm:t>
        <a:bodyPr/>
        <a:lstStyle/>
        <a:p>
          <a:pPr rtl="1"/>
          <a:endParaRPr lang="ar-EG"/>
        </a:p>
      </dgm:t>
    </dgm:pt>
    <dgm:pt modelId="{544AD8E7-1509-487D-93B6-20B12CC2CE30}">
      <dgm:prSet phldrT="[Text]"/>
      <dgm:spPr/>
      <dgm:t>
        <a:bodyPr/>
        <a:lstStyle/>
        <a:p>
          <a:pPr algn="ctr" rtl="0"/>
          <a:r>
            <a:rPr lang="en-US" b="0" i="0" dirty="0"/>
            <a:t>Negotiation can help parties find solutions that benefit everyone involved, leading to more harmonious relationships and improved outcomes</a:t>
          </a:r>
          <a:endParaRPr lang="ar-EG" dirty="0"/>
        </a:p>
      </dgm:t>
    </dgm:pt>
    <dgm:pt modelId="{7B6D00AD-D520-4736-A935-438651B9A2DE}" type="parTrans" cxnId="{B9081C10-1410-44D3-A534-1516C5C3CE5A}">
      <dgm:prSet/>
      <dgm:spPr/>
      <dgm:t>
        <a:bodyPr/>
        <a:lstStyle/>
        <a:p>
          <a:pPr rtl="1"/>
          <a:endParaRPr lang="ar-EG"/>
        </a:p>
      </dgm:t>
    </dgm:pt>
    <dgm:pt modelId="{71F53C28-CE43-4AC0-9D86-0934D31EFE33}" type="sibTrans" cxnId="{B9081C10-1410-44D3-A534-1516C5C3CE5A}">
      <dgm:prSet/>
      <dgm:spPr/>
      <dgm:t>
        <a:bodyPr/>
        <a:lstStyle/>
        <a:p>
          <a:pPr rtl="1"/>
          <a:endParaRPr lang="ar-EG"/>
        </a:p>
      </dgm:t>
    </dgm:pt>
    <dgm:pt modelId="{EA9AFAC2-6384-4468-92D3-7325E3D8F813}">
      <dgm:prSet phldrT="[Text]"/>
      <dgm:spPr/>
      <dgm:t>
        <a:bodyPr/>
        <a:lstStyle/>
        <a:p>
          <a:pPr rtl="1"/>
          <a:r>
            <a:rPr lang="en-US" b="0" i="0" dirty="0"/>
            <a:t>Enhancing communication skills</a:t>
          </a:r>
          <a:endParaRPr lang="ar-EG" dirty="0"/>
        </a:p>
      </dgm:t>
    </dgm:pt>
    <dgm:pt modelId="{21B614FA-25BF-4CFC-825B-2F7A22CE3EB4}" type="parTrans" cxnId="{9C92F6A6-B969-440B-A566-0F7BFC0E9FD4}">
      <dgm:prSet/>
      <dgm:spPr/>
      <dgm:t>
        <a:bodyPr/>
        <a:lstStyle/>
        <a:p>
          <a:pPr rtl="1"/>
          <a:endParaRPr lang="ar-EG"/>
        </a:p>
      </dgm:t>
    </dgm:pt>
    <dgm:pt modelId="{EF16990D-8C0E-4A59-93EB-9311909C94D7}" type="sibTrans" cxnId="{9C92F6A6-B969-440B-A566-0F7BFC0E9FD4}">
      <dgm:prSet/>
      <dgm:spPr/>
      <dgm:t>
        <a:bodyPr/>
        <a:lstStyle/>
        <a:p>
          <a:pPr rtl="1"/>
          <a:endParaRPr lang="ar-EG"/>
        </a:p>
      </dgm:t>
    </dgm:pt>
    <dgm:pt modelId="{EE9075D6-31AA-4BCE-ADCC-C8918B49DF29}">
      <dgm:prSet phldrT="[Text]"/>
      <dgm:spPr/>
      <dgm:t>
        <a:bodyPr/>
        <a:lstStyle/>
        <a:p>
          <a:pPr algn="ctr" rtl="0"/>
          <a:r>
            <a:rPr lang="en-US" b="0" i="0" dirty="0"/>
            <a:t>Through negotiation, individuals can improve their communication skills, including active listening, persuasion, and conflict resolution.</a:t>
          </a:r>
          <a:endParaRPr lang="ar-EG" dirty="0"/>
        </a:p>
      </dgm:t>
    </dgm:pt>
    <dgm:pt modelId="{00F5F00C-9750-4F98-A5BA-EC2456100D31}" type="parTrans" cxnId="{84D088C7-9341-4C2D-A737-137D1BBFB7F8}">
      <dgm:prSet/>
      <dgm:spPr/>
      <dgm:t>
        <a:bodyPr/>
        <a:lstStyle/>
        <a:p>
          <a:pPr rtl="1"/>
          <a:endParaRPr lang="ar-EG"/>
        </a:p>
      </dgm:t>
    </dgm:pt>
    <dgm:pt modelId="{BFE2A5FE-6A82-41E4-AF67-FB4C875035D0}" type="sibTrans" cxnId="{84D088C7-9341-4C2D-A737-137D1BBFB7F8}">
      <dgm:prSet/>
      <dgm:spPr/>
      <dgm:t>
        <a:bodyPr/>
        <a:lstStyle/>
        <a:p>
          <a:pPr rtl="1"/>
          <a:endParaRPr lang="ar-EG"/>
        </a:p>
      </dgm:t>
    </dgm:pt>
    <dgm:pt modelId="{4A90AAE0-9826-403C-BAA8-30BEEFE64FBE}">
      <dgm:prSet phldrT="[Text]"/>
      <dgm:spPr/>
      <dgm:t>
        <a:bodyPr/>
        <a:lstStyle/>
        <a:p>
          <a:pPr rtl="1"/>
          <a:r>
            <a:rPr lang="en-US" b="0" i="0" dirty="0"/>
            <a:t>Resolving conflicts: </a:t>
          </a:r>
          <a:endParaRPr lang="ar-EG" dirty="0"/>
        </a:p>
      </dgm:t>
    </dgm:pt>
    <dgm:pt modelId="{73954434-7E23-4220-9C26-FBAFC7651588}" type="parTrans" cxnId="{7161A73B-B6A9-427E-8776-5F3C5FC76EFA}">
      <dgm:prSet/>
      <dgm:spPr/>
      <dgm:t>
        <a:bodyPr/>
        <a:lstStyle/>
        <a:p>
          <a:pPr rtl="1"/>
          <a:endParaRPr lang="ar-EG"/>
        </a:p>
      </dgm:t>
    </dgm:pt>
    <dgm:pt modelId="{F1BC683A-C35C-46DF-8D0D-4475A4FED055}" type="sibTrans" cxnId="{7161A73B-B6A9-427E-8776-5F3C5FC76EFA}">
      <dgm:prSet/>
      <dgm:spPr/>
      <dgm:t>
        <a:bodyPr/>
        <a:lstStyle/>
        <a:p>
          <a:pPr rtl="1"/>
          <a:endParaRPr lang="ar-EG"/>
        </a:p>
      </dgm:t>
    </dgm:pt>
    <dgm:pt modelId="{A6C31B4D-FB46-4729-A2F7-AE532E2E11E5}">
      <dgm:prSet phldrT="[Text]"/>
      <dgm:spPr/>
      <dgm:t>
        <a:bodyPr/>
        <a:lstStyle/>
        <a:p>
          <a:pPr algn="ctr" rtl="0"/>
          <a:r>
            <a:rPr lang="en-US" b="0" i="0" dirty="0"/>
            <a:t>Negotiation can help resolve disputes by finding common ground and reducing tension between parties.</a:t>
          </a:r>
          <a:endParaRPr lang="ar-EG" dirty="0"/>
        </a:p>
      </dgm:t>
    </dgm:pt>
    <dgm:pt modelId="{163CC4A9-EE5D-4EC3-87DF-0417A3EC67DE}" type="parTrans" cxnId="{D1301949-5722-480D-84D6-F62705C2875F}">
      <dgm:prSet/>
      <dgm:spPr/>
      <dgm:t>
        <a:bodyPr/>
        <a:lstStyle/>
        <a:p>
          <a:pPr rtl="1"/>
          <a:endParaRPr lang="ar-EG"/>
        </a:p>
      </dgm:t>
    </dgm:pt>
    <dgm:pt modelId="{74054521-4C93-4B23-A0DB-A86D944B3201}" type="sibTrans" cxnId="{D1301949-5722-480D-84D6-F62705C2875F}">
      <dgm:prSet/>
      <dgm:spPr/>
      <dgm:t>
        <a:bodyPr/>
        <a:lstStyle/>
        <a:p>
          <a:pPr rtl="1"/>
          <a:endParaRPr lang="ar-EG"/>
        </a:p>
      </dgm:t>
    </dgm:pt>
    <dgm:pt modelId="{6E58157B-0954-4A78-8F2B-02BDE8F83594}">
      <dgm:prSet phldrT="[Text]"/>
      <dgm:spPr/>
      <dgm:t>
        <a:bodyPr/>
        <a:lstStyle/>
        <a:p>
          <a:pPr algn="ctr" rtl="0"/>
          <a:r>
            <a:rPr lang="en-US" b="0" i="0" dirty="0"/>
            <a:t>Successful negotiation can establish strong relationships built on trust, respect, and mutual understanding.</a:t>
          </a:r>
          <a:endParaRPr lang="ar-EG" dirty="0"/>
        </a:p>
      </dgm:t>
    </dgm:pt>
    <dgm:pt modelId="{25641D1A-2A49-4111-9F20-915340DA7EB5}" type="parTrans" cxnId="{1FA67420-4AF3-4A16-802A-46DFA31BF625}">
      <dgm:prSet/>
      <dgm:spPr/>
      <dgm:t>
        <a:bodyPr/>
        <a:lstStyle/>
        <a:p>
          <a:pPr rtl="1"/>
          <a:endParaRPr lang="ar-EG"/>
        </a:p>
      </dgm:t>
    </dgm:pt>
    <dgm:pt modelId="{63199402-A3E9-426A-8103-CD4A2B87FC6F}" type="sibTrans" cxnId="{1FA67420-4AF3-4A16-802A-46DFA31BF625}">
      <dgm:prSet/>
      <dgm:spPr/>
      <dgm:t>
        <a:bodyPr/>
        <a:lstStyle/>
        <a:p>
          <a:pPr rtl="1"/>
          <a:endParaRPr lang="ar-EG"/>
        </a:p>
      </dgm:t>
    </dgm:pt>
    <dgm:pt modelId="{C731B7FF-CFD1-442A-8C2D-51ED93CB2790}">
      <dgm:prSet phldrT="[Text]"/>
      <dgm:spPr/>
      <dgm:t>
        <a:bodyPr/>
        <a:lstStyle/>
        <a:p>
          <a:pPr algn="ctr" rtl="1"/>
          <a:r>
            <a:rPr lang="en-US" b="0" i="0" dirty="0"/>
            <a:t>Building relationships</a:t>
          </a:r>
          <a:endParaRPr lang="ar-EG" dirty="0"/>
        </a:p>
      </dgm:t>
    </dgm:pt>
    <dgm:pt modelId="{0B4FCCA8-BD42-4EC5-8FCC-9D34E25EE41F}" type="parTrans" cxnId="{6E510F93-BF36-44A8-B16F-36273948FBB4}">
      <dgm:prSet/>
      <dgm:spPr/>
      <dgm:t>
        <a:bodyPr/>
        <a:lstStyle/>
        <a:p>
          <a:pPr rtl="1"/>
          <a:endParaRPr lang="ar-EG"/>
        </a:p>
      </dgm:t>
    </dgm:pt>
    <dgm:pt modelId="{C34B9551-8F45-40CE-ADF5-78107CD3E77B}" type="sibTrans" cxnId="{6E510F93-BF36-44A8-B16F-36273948FBB4}">
      <dgm:prSet/>
      <dgm:spPr/>
      <dgm:t>
        <a:bodyPr/>
        <a:lstStyle/>
        <a:p>
          <a:pPr rtl="1"/>
          <a:endParaRPr lang="ar-EG"/>
        </a:p>
      </dgm:t>
    </dgm:pt>
    <dgm:pt modelId="{A97AAA42-F2C6-4785-B70B-0086D5852FFE}" type="pres">
      <dgm:prSet presAssocID="{7997A9C6-5898-4AE7-B8E8-86C49476C3A2}" presName="Name0" presStyleCnt="0">
        <dgm:presLayoutVars>
          <dgm:dir/>
          <dgm:animLvl val="lvl"/>
          <dgm:resizeHandles val="exact"/>
        </dgm:presLayoutVars>
      </dgm:prSet>
      <dgm:spPr/>
    </dgm:pt>
    <dgm:pt modelId="{01F915B9-AE46-4AB8-B344-2CF544E5AFC0}" type="pres">
      <dgm:prSet presAssocID="{E759DBBD-071A-4624-83B7-35C2875A9ABE}" presName="linNode" presStyleCnt="0"/>
      <dgm:spPr/>
    </dgm:pt>
    <dgm:pt modelId="{B3C34B8A-4610-4F15-BBC1-EFA0E4BF0DFB}" type="pres">
      <dgm:prSet presAssocID="{E759DBBD-071A-4624-83B7-35C2875A9ABE}" presName="parentText" presStyleLbl="node1" presStyleIdx="0" presStyleCnt="4">
        <dgm:presLayoutVars>
          <dgm:chMax val="1"/>
          <dgm:bulletEnabled val="1"/>
        </dgm:presLayoutVars>
      </dgm:prSet>
      <dgm:spPr/>
    </dgm:pt>
    <dgm:pt modelId="{53362AE3-2791-4652-9D38-E02475441A8E}" type="pres">
      <dgm:prSet presAssocID="{E759DBBD-071A-4624-83B7-35C2875A9ABE}" presName="descendantText" presStyleLbl="alignAccFollowNode1" presStyleIdx="0" presStyleCnt="4">
        <dgm:presLayoutVars>
          <dgm:bulletEnabled val="1"/>
        </dgm:presLayoutVars>
      </dgm:prSet>
      <dgm:spPr/>
    </dgm:pt>
    <dgm:pt modelId="{B3BB0B1C-FE13-4486-8CDE-5F6E4E13D347}" type="pres">
      <dgm:prSet presAssocID="{1959923B-FF3B-4BFE-95A2-B1A14FD706BE}" presName="sp" presStyleCnt="0"/>
      <dgm:spPr/>
    </dgm:pt>
    <dgm:pt modelId="{8D39BEBE-44C8-4F1E-B47D-A8F01CE7A0DA}" type="pres">
      <dgm:prSet presAssocID="{EA9AFAC2-6384-4468-92D3-7325E3D8F813}" presName="linNode" presStyleCnt="0"/>
      <dgm:spPr/>
    </dgm:pt>
    <dgm:pt modelId="{AE45A5D0-7905-435D-80B2-65FF094511EF}" type="pres">
      <dgm:prSet presAssocID="{EA9AFAC2-6384-4468-92D3-7325E3D8F813}" presName="parentText" presStyleLbl="node1" presStyleIdx="1" presStyleCnt="4">
        <dgm:presLayoutVars>
          <dgm:chMax val="1"/>
          <dgm:bulletEnabled val="1"/>
        </dgm:presLayoutVars>
      </dgm:prSet>
      <dgm:spPr/>
    </dgm:pt>
    <dgm:pt modelId="{EDA4BAF3-52FD-45FE-9263-61F6C58E3DDC}" type="pres">
      <dgm:prSet presAssocID="{EA9AFAC2-6384-4468-92D3-7325E3D8F813}" presName="descendantText" presStyleLbl="alignAccFollowNode1" presStyleIdx="1" presStyleCnt="4">
        <dgm:presLayoutVars>
          <dgm:bulletEnabled val="1"/>
        </dgm:presLayoutVars>
      </dgm:prSet>
      <dgm:spPr/>
    </dgm:pt>
    <dgm:pt modelId="{82F96942-A43B-448A-8441-10210F3334F9}" type="pres">
      <dgm:prSet presAssocID="{EF16990D-8C0E-4A59-93EB-9311909C94D7}" presName="sp" presStyleCnt="0"/>
      <dgm:spPr/>
    </dgm:pt>
    <dgm:pt modelId="{3310DF1E-08AF-46DC-9959-E703CE71327E}" type="pres">
      <dgm:prSet presAssocID="{4A90AAE0-9826-403C-BAA8-30BEEFE64FBE}" presName="linNode" presStyleCnt="0"/>
      <dgm:spPr/>
    </dgm:pt>
    <dgm:pt modelId="{24659CB7-FD66-4A88-A7D5-441A66E3319F}" type="pres">
      <dgm:prSet presAssocID="{4A90AAE0-9826-403C-BAA8-30BEEFE64FBE}" presName="parentText" presStyleLbl="node1" presStyleIdx="2" presStyleCnt="4">
        <dgm:presLayoutVars>
          <dgm:chMax val="1"/>
          <dgm:bulletEnabled val="1"/>
        </dgm:presLayoutVars>
      </dgm:prSet>
      <dgm:spPr/>
    </dgm:pt>
    <dgm:pt modelId="{F318D983-CD8C-47A2-9CC4-F2897B53444A}" type="pres">
      <dgm:prSet presAssocID="{4A90AAE0-9826-403C-BAA8-30BEEFE64FBE}" presName="descendantText" presStyleLbl="alignAccFollowNode1" presStyleIdx="2" presStyleCnt="4">
        <dgm:presLayoutVars>
          <dgm:bulletEnabled val="1"/>
        </dgm:presLayoutVars>
      </dgm:prSet>
      <dgm:spPr/>
    </dgm:pt>
    <dgm:pt modelId="{AC51740F-5533-4FC6-AE43-1FD5F81C48D4}" type="pres">
      <dgm:prSet presAssocID="{F1BC683A-C35C-46DF-8D0D-4475A4FED055}" presName="sp" presStyleCnt="0"/>
      <dgm:spPr/>
    </dgm:pt>
    <dgm:pt modelId="{26048183-6E22-485E-892C-E64809757F53}" type="pres">
      <dgm:prSet presAssocID="{C731B7FF-CFD1-442A-8C2D-51ED93CB2790}" presName="linNode" presStyleCnt="0"/>
      <dgm:spPr/>
    </dgm:pt>
    <dgm:pt modelId="{000544A6-54E5-443B-8ABF-D4F7D940A3F4}" type="pres">
      <dgm:prSet presAssocID="{C731B7FF-CFD1-442A-8C2D-51ED93CB2790}" presName="parentText" presStyleLbl="node1" presStyleIdx="3" presStyleCnt="4">
        <dgm:presLayoutVars>
          <dgm:chMax val="1"/>
          <dgm:bulletEnabled val="1"/>
        </dgm:presLayoutVars>
      </dgm:prSet>
      <dgm:spPr/>
    </dgm:pt>
    <dgm:pt modelId="{72CACBF7-3AA1-4141-9837-9244E15AB947}" type="pres">
      <dgm:prSet presAssocID="{C731B7FF-CFD1-442A-8C2D-51ED93CB2790}" presName="descendantText" presStyleLbl="alignAccFollowNode1" presStyleIdx="3" presStyleCnt="4">
        <dgm:presLayoutVars>
          <dgm:bulletEnabled val="1"/>
        </dgm:presLayoutVars>
      </dgm:prSet>
      <dgm:spPr/>
    </dgm:pt>
  </dgm:ptLst>
  <dgm:cxnLst>
    <dgm:cxn modelId="{D529DA00-862D-4F15-98A5-6D9381672939}" type="presOf" srcId="{6E58157B-0954-4A78-8F2B-02BDE8F83594}" destId="{72CACBF7-3AA1-4141-9837-9244E15AB947}" srcOrd="0" destOrd="0" presId="urn:microsoft.com/office/officeart/2005/8/layout/vList5"/>
    <dgm:cxn modelId="{B9081C10-1410-44D3-A534-1516C5C3CE5A}" srcId="{E759DBBD-071A-4624-83B7-35C2875A9ABE}" destId="{544AD8E7-1509-487D-93B6-20B12CC2CE30}" srcOrd="0" destOrd="0" parTransId="{7B6D00AD-D520-4736-A935-438651B9A2DE}" sibTransId="{71F53C28-CE43-4AC0-9D86-0934D31EFE33}"/>
    <dgm:cxn modelId="{4789CE17-4D71-483D-86FA-DA4883831195}" type="presOf" srcId="{7997A9C6-5898-4AE7-B8E8-86C49476C3A2}" destId="{A97AAA42-F2C6-4785-B70B-0086D5852FFE}" srcOrd="0" destOrd="0" presId="urn:microsoft.com/office/officeart/2005/8/layout/vList5"/>
    <dgm:cxn modelId="{00F35C1C-492A-46AA-BEDD-EC74D090CE29}" type="presOf" srcId="{E759DBBD-071A-4624-83B7-35C2875A9ABE}" destId="{B3C34B8A-4610-4F15-BBC1-EFA0E4BF0DFB}" srcOrd="0" destOrd="0" presId="urn:microsoft.com/office/officeart/2005/8/layout/vList5"/>
    <dgm:cxn modelId="{1FA67420-4AF3-4A16-802A-46DFA31BF625}" srcId="{C731B7FF-CFD1-442A-8C2D-51ED93CB2790}" destId="{6E58157B-0954-4A78-8F2B-02BDE8F83594}" srcOrd="0" destOrd="0" parTransId="{25641D1A-2A49-4111-9F20-915340DA7EB5}" sibTransId="{63199402-A3E9-426A-8103-CD4A2B87FC6F}"/>
    <dgm:cxn modelId="{92E43F24-681B-4076-A84A-8F42077A1215}" type="presOf" srcId="{EA9AFAC2-6384-4468-92D3-7325E3D8F813}" destId="{AE45A5D0-7905-435D-80B2-65FF094511EF}" srcOrd="0" destOrd="0" presId="urn:microsoft.com/office/officeart/2005/8/layout/vList5"/>
    <dgm:cxn modelId="{97513D29-CF6C-4DB0-AD0E-EFC83595DA39}" type="presOf" srcId="{544AD8E7-1509-487D-93B6-20B12CC2CE30}" destId="{53362AE3-2791-4652-9D38-E02475441A8E}" srcOrd="0" destOrd="0" presId="urn:microsoft.com/office/officeart/2005/8/layout/vList5"/>
    <dgm:cxn modelId="{2DF4DB2B-FBB8-463E-8757-B4CD960181BF}" type="presOf" srcId="{4A90AAE0-9826-403C-BAA8-30BEEFE64FBE}" destId="{24659CB7-FD66-4A88-A7D5-441A66E3319F}" srcOrd="0" destOrd="0" presId="urn:microsoft.com/office/officeart/2005/8/layout/vList5"/>
    <dgm:cxn modelId="{7161A73B-B6A9-427E-8776-5F3C5FC76EFA}" srcId="{7997A9C6-5898-4AE7-B8E8-86C49476C3A2}" destId="{4A90AAE0-9826-403C-BAA8-30BEEFE64FBE}" srcOrd="2" destOrd="0" parTransId="{73954434-7E23-4220-9C26-FBAFC7651588}" sibTransId="{F1BC683A-C35C-46DF-8D0D-4475A4FED055}"/>
    <dgm:cxn modelId="{D1301949-5722-480D-84D6-F62705C2875F}" srcId="{4A90AAE0-9826-403C-BAA8-30BEEFE64FBE}" destId="{A6C31B4D-FB46-4729-A2F7-AE532E2E11E5}" srcOrd="0" destOrd="0" parTransId="{163CC4A9-EE5D-4EC3-87DF-0417A3EC67DE}" sibTransId="{74054521-4C93-4B23-A0DB-A86D944B3201}"/>
    <dgm:cxn modelId="{5311348E-1041-4254-82B9-931F0D103C80}" srcId="{7997A9C6-5898-4AE7-B8E8-86C49476C3A2}" destId="{E759DBBD-071A-4624-83B7-35C2875A9ABE}" srcOrd="0" destOrd="0" parTransId="{B0FBC278-35D3-46AE-85D2-AE48B51D540F}" sibTransId="{1959923B-FF3B-4BFE-95A2-B1A14FD706BE}"/>
    <dgm:cxn modelId="{6E510F93-BF36-44A8-B16F-36273948FBB4}" srcId="{7997A9C6-5898-4AE7-B8E8-86C49476C3A2}" destId="{C731B7FF-CFD1-442A-8C2D-51ED93CB2790}" srcOrd="3" destOrd="0" parTransId="{0B4FCCA8-BD42-4EC5-8FCC-9D34E25EE41F}" sibTransId="{C34B9551-8F45-40CE-ADF5-78107CD3E77B}"/>
    <dgm:cxn modelId="{11E5499D-5A09-4947-A899-33B5137B0A72}" type="presOf" srcId="{A6C31B4D-FB46-4729-A2F7-AE532E2E11E5}" destId="{F318D983-CD8C-47A2-9CC4-F2897B53444A}" srcOrd="0" destOrd="0" presId="urn:microsoft.com/office/officeart/2005/8/layout/vList5"/>
    <dgm:cxn modelId="{9C92F6A6-B969-440B-A566-0F7BFC0E9FD4}" srcId="{7997A9C6-5898-4AE7-B8E8-86C49476C3A2}" destId="{EA9AFAC2-6384-4468-92D3-7325E3D8F813}" srcOrd="1" destOrd="0" parTransId="{21B614FA-25BF-4CFC-825B-2F7A22CE3EB4}" sibTransId="{EF16990D-8C0E-4A59-93EB-9311909C94D7}"/>
    <dgm:cxn modelId="{95298CB4-BC3B-4D5C-AC72-D425F548B72C}" type="presOf" srcId="{C731B7FF-CFD1-442A-8C2D-51ED93CB2790}" destId="{000544A6-54E5-443B-8ABF-D4F7D940A3F4}" srcOrd="0" destOrd="0" presId="urn:microsoft.com/office/officeart/2005/8/layout/vList5"/>
    <dgm:cxn modelId="{84D088C7-9341-4C2D-A737-137D1BBFB7F8}" srcId="{EA9AFAC2-6384-4468-92D3-7325E3D8F813}" destId="{EE9075D6-31AA-4BCE-ADCC-C8918B49DF29}" srcOrd="0" destOrd="0" parTransId="{00F5F00C-9750-4F98-A5BA-EC2456100D31}" sibTransId="{BFE2A5FE-6A82-41E4-AF67-FB4C875035D0}"/>
    <dgm:cxn modelId="{5C113DD8-1A12-4E37-8636-18F836B778C1}" type="presOf" srcId="{EE9075D6-31AA-4BCE-ADCC-C8918B49DF29}" destId="{EDA4BAF3-52FD-45FE-9263-61F6C58E3DDC}" srcOrd="0" destOrd="0" presId="urn:microsoft.com/office/officeart/2005/8/layout/vList5"/>
    <dgm:cxn modelId="{5575E803-448A-45D8-B83E-6B6A0EBC935A}" type="presParOf" srcId="{A97AAA42-F2C6-4785-B70B-0086D5852FFE}" destId="{01F915B9-AE46-4AB8-B344-2CF544E5AFC0}" srcOrd="0" destOrd="0" presId="urn:microsoft.com/office/officeart/2005/8/layout/vList5"/>
    <dgm:cxn modelId="{6DFDC7F0-7767-4AB2-8D9F-27504F65D9A4}" type="presParOf" srcId="{01F915B9-AE46-4AB8-B344-2CF544E5AFC0}" destId="{B3C34B8A-4610-4F15-BBC1-EFA0E4BF0DFB}" srcOrd="0" destOrd="0" presId="urn:microsoft.com/office/officeart/2005/8/layout/vList5"/>
    <dgm:cxn modelId="{F0102758-E51D-4A6F-AB4A-A3DCADE46E95}" type="presParOf" srcId="{01F915B9-AE46-4AB8-B344-2CF544E5AFC0}" destId="{53362AE3-2791-4652-9D38-E02475441A8E}" srcOrd="1" destOrd="0" presId="urn:microsoft.com/office/officeart/2005/8/layout/vList5"/>
    <dgm:cxn modelId="{DB925A1E-46F9-4142-AEB2-BFC699184569}" type="presParOf" srcId="{A97AAA42-F2C6-4785-B70B-0086D5852FFE}" destId="{B3BB0B1C-FE13-4486-8CDE-5F6E4E13D347}" srcOrd="1" destOrd="0" presId="urn:microsoft.com/office/officeart/2005/8/layout/vList5"/>
    <dgm:cxn modelId="{F398ABBB-0675-4EA3-B471-B2F38F9605E6}" type="presParOf" srcId="{A97AAA42-F2C6-4785-B70B-0086D5852FFE}" destId="{8D39BEBE-44C8-4F1E-B47D-A8F01CE7A0DA}" srcOrd="2" destOrd="0" presId="urn:microsoft.com/office/officeart/2005/8/layout/vList5"/>
    <dgm:cxn modelId="{873DFC38-61FF-42B1-8520-355F8A35B1CC}" type="presParOf" srcId="{8D39BEBE-44C8-4F1E-B47D-A8F01CE7A0DA}" destId="{AE45A5D0-7905-435D-80B2-65FF094511EF}" srcOrd="0" destOrd="0" presId="urn:microsoft.com/office/officeart/2005/8/layout/vList5"/>
    <dgm:cxn modelId="{CB43AFFE-4D86-4AD0-8CC3-C7F55CED62C5}" type="presParOf" srcId="{8D39BEBE-44C8-4F1E-B47D-A8F01CE7A0DA}" destId="{EDA4BAF3-52FD-45FE-9263-61F6C58E3DDC}" srcOrd="1" destOrd="0" presId="urn:microsoft.com/office/officeart/2005/8/layout/vList5"/>
    <dgm:cxn modelId="{9793C443-BD89-4834-B626-A7C642066937}" type="presParOf" srcId="{A97AAA42-F2C6-4785-B70B-0086D5852FFE}" destId="{82F96942-A43B-448A-8441-10210F3334F9}" srcOrd="3" destOrd="0" presId="urn:microsoft.com/office/officeart/2005/8/layout/vList5"/>
    <dgm:cxn modelId="{BC5991F1-FFED-4A32-AA37-830B91382DE8}" type="presParOf" srcId="{A97AAA42-F2C6-4785-B70B-0086D5852FFE}" destId="{3310DF1E-08AF-46DC-9959-E703CE71327E}" srcOrd="4" destOrd="0" presId="urn:microsoft.com/office/officeart/2005/8/layout/vList5"/>
    <dgm:cxn modelId="{536EC5B9-6E86-494E-A23B-F0A06AFD69F6}" type="presParOf" srcId="{3310DF1E-08AF-46DC-9959-E703CE71327E}" destId="{24659CB7-FD66-4A88-A7D5-441A66E3319F}" srcOrd="0" destOrd="0" presId="urn:microsoft.com/office/officeart/2005/8/layout/vList5"/>
    <dgm:cxn modelId="{D28E1210-DE0F-4EA4-9852-AF2636EBFD1F}" type="presParOf" srcId="{3310DF1E-08AF-46DC-9959-E703CE71327E}" destId="{F318D983-CD8C-47A2-9CC4-F2897B53444A}" srcOrd="1" destOrd="0" presId="urn:microsoft.com/office/officeart/2005/8/layout/vList5"/>
    <dgm:cxn modelId="{DC2FE303-E5ED-4E56-976B-BAB4514B85A4}" type="presParOf" srcId="{A97AAA42-F2C6-4785-B70B-0086D5852FFE}" destId="{AC51740F-5533-4FC6-AE43-1FD5F81C48D4}" srcOrd="5" destOrd="0" presId="urn:microsoft.com/office/officeart/2005/8/layout/vList5"/>
    <dgm:cxn modelId="{DCBBAB00-A82B-4EB2-A41E-7A59FCA01A50}" type="presParOf" srcId="{A97AAA42-F2C6-4785-B70B-0086D5852FFE}" destId="{26048183-6E22-485E-892C-E64809757F53}" srcOrd="6" destOrd="0" presId="urn:microsoft.com/office/officeart/2005/8/layout/vList5"/>
    <dgm:cxn modelId="{70FB7E8E-DFF8-4782-A7E0-B2FFFE98473F}" type="presParOf" srcId="{26048183-6E22-485E-892C-E64809757F53}" destId="{000544A6-54E5-443B-8ABF-D4F7D940A3F4}" srcOrd="0" destOrd="0" presId="urn:microsoft.com/office/officeart/2005/8/layout/vList5"/>
    <dgm:cxn modelId="{CDBBDF3C-97FA-41ED-9DF7-CD93A80F6CD2}" type="presParOf" srcId="{26048183-6E22-485E-892C-E64809757F53}" destId="{72CACBF7-3AA1-4141-9837-9244E15AB94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97A9C6-5898-4AE7-B8E8-86C49476C3A2}"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E759DBBD-071A-4624-83B7-35C2875A9ABE}">
      <dgm:prSet phldrT="[Text]"/>
      <dgm:spPr/>
      <dgm:t>
        <a:bodyPr/>
        <a:lstStyle/>
        <a:p>
          <a:pPr rtl="1"/>
          <a:r>
            <a:rPr lang="en-US" b="0" i="0" dirty="0"/>
            <a:t>Time-consuming</a:t>
          </a:r>
          <a:endParaRPr lang="ar-EG" dirty="0"/>
        </a:p>
      </dgm:t>
    </dgm:pt>
    <dgm:pt modelId="{B0FBC278-35D3-46AE-85D2-AE48B51D540F}" type="parTrans" cxnId="{5311348E-1041-4254-82B9-931F0D103C80}">
      <dgm:prSet/>
      <dgm:spPr/>
      <dgm:t>
        <a:bodyPr/>
        <a:lstStyle/>
        <a:p>
          <a:pPr rtl="1"/>
          <a:endParaRPr lang="ar-EG"/>
        </a:p>
      </dgm:t>
    </dgm:pt>
    <dgm:pt modelId="{1959923B-FF3B-4BFE-95A2-B1A14FD706BE}" type="sibTrans" cxnId="{5311348E-1041-4254-82B9-931F0D103C80}">
      <dgm:prSet/>
      <dgm:spPr/>
      <dgm:t>
        <a:bodyPr/>
        <a:lstStyle/>
        <a:p>
          <a:pPr rtl="1"/>
          <a:endParaRPr lang="ar-EG"/>
        </a:p>
      </dgm:t>
    </dgm:pt>
    <dgm:pt modelId="{544AD8E7-1509-487D-93B6-20B12CC2CE30}">
      <dgm:prSet phldrT="[Text]"/>
      <dgm:spPr/>
      <dgm:t>
        <a:bodyPr/>
        <a:lstStyle/>
        <a:p>
          <a:pPr algn="ctr" rtl="0"/>
          <a:r>
            <a:rPr lang="en-US" b="0" i="0" dirty="0"/>
            <a:t>Negotiation can be a time-consuming process, as it requires both parties to communicate effectively, listen to each other, and find common ground.</a:t>
          </a:r>
          <a:endParaRPr lang="ar-EG" dirty="0"/>
        </a:p>
      </dgm:t>
    </dgm:pt>
    <dgm:pt modelId="{7B6D00AD-D520-4736-A935-438651B9A2DE}" type="parTrans" cxnId="{B9081C10-1410-44D3-A534-1516C5C3CE5A}">
      <dgm:prSet/>
      <dgm:spPr/>
      <dgm:t>
        <a:bodyPr/>
        <a:lstStyle/>
        <a:p>
          <a:pPr rtl="1"/>
          <a:endParaRPr lang="ar-EG"/>
        </a:p>
      </dgm:t>
    </dgm:pt>
    <dgm:pt modelId="{71F53C28-CE43-4AC0-9D86-0934D31EFE33}" type="sibTrans" cxnId="{B9081C10-1410-44D3-A534-1516C5C3CE5A}">
      <dgm:prSet/>
      <dgm:spPr/>
      <dgm:t>
        <a:bodyPr/>
        <a:lstStyle/>
        <a:p>
          <a:pPr rtl="1"/>
          <a:endParaRPr lang="ar-EG"/>
        </a:p>
      </dgm:t>
    </dgm:pt>
    <dgm:pt modelId="{EA9AFAC2-6384-4468-92D3-7325E3D8F813}">
      <dgm:prSet phldrT="[Text]"/>
      <dgm:spPr/>
      <dgm:t>
        <a:bodyPr/>
        <a:lstStyle/>
        <a:p>
          <a:pPr rtl="1"/>
          <a:r>
            <a:rPr lang="en-US" b="0" i="0" dirty="0"/>
            <a:t>Risk of failure</a:t>
          </a:r>
          <a:endParaRPr lang="ar-EG" dirty="0"/>
        </a:p>
      </dgm:t>
    </dgm:pt>
    <dgm:pt modelId="{21B614FA-25BF-4CFC-825B-2F7A22CE3EB4}" type="parTrans" cxnId="{9C92F6A6-B969-440B-A566-0F7BFC0E9FD4}">
      <dgm:prSet/>
      <dgm:spPr/>
      <dgm:t>
        <a:bodyPr/>
        <a:lstStyle/>
        <a:p>
          <a:pPr rtl="1"/>
          <a:endParaRPr lang="ar-EG"/>
        </a:p>
      </dgm:t>
    </dgm:pt>
    <dgm:pt modelId="{EF16990D-8C0E-4A59-93EB-9311909C94D7}" type="sibTrans" cxnId="{9C92F6A6-B969-440B-A566-0F7BFC0E9FD4}">
      <dgm:prSet/>
      <dgm:spPr/>
      <dgm:t>
        <a:bodyPr/>
        <a:lstStyle/>
        <a:p>
          <a:pPr rtl="1"/>
          <a:endParaRPr lang="ar-EG"/>
        </a:p>
      </dgm:t>
    </dgm:pt>
    <dgm:pt modelId="{EE9075D6-31AA-4BCE-ADCC-C8918B49DF29}">
      <dgm:prSet phldrT="[Text]"/>
      <dgm:spPr/>
      <dgm:t>
        <a:bodyPr/>
        <a:lstStyle/>
        <a:p>
          <a:pPr algn="ctr" rtl="0"/>
          <a:r>
            <a:rPr lang="en-US" b="0" i="0" dirty="0"/>
            <a:t>Negotiation can fail if parties cannot find common ground or if one party is unwilling to compromise, leading to a breakdown in communication and further conflicts.</a:t>
          </a:r>
          <a:endParaRPr lang="ar-EG" dirty="0"/>
        </a:p>
      </dgm:t>
    </dgm:pt>
    <dgm:pt modelId="{00F5F00C-9750-4F98-A5BA-EC2456100D31}" type="parTrans" cxnId="{84D088C7-9341-4C2D-A737-137D1BBFB7F8}">
      <dgm:prSet/>
      <dgm:spPr/>
      <dgm:t>
        <a:bodyPr/>
        <a:lstStyle/>
        <a:p>
          <a:pPr rtl="1"/>
          <a:endParaRPr lang="ar-EG"/>
        </a:p>
      </dgm:t>
    </dgm:pt>
    <dgm:pt modelId="{BFE2A5FE-6A82-41E4-AF67-FB4C875035D0}" type="sibTrans" cxnId="{84D088C7-9341-4C2D-A737-137D1BBFB7F8}">
      <dgm:prSet/>
      <dgm:spPr/>
      <dgm:t>
        <a:bodyPr/>
        <a:lstStyle/>
        <a:p>
          <a:pPr rtl="1"/>
          <a:endParaRPr lang="ar-EG"/>
        </a:p>
      </dgm:t>
    </dgm:pt>
    <dgm:pt modelId="{4A90AAE0-9826-403C-BAA8-30BEEFE64FBE}">
      <dgm:prSet phldrT="[Text]"/>
      <dgm:spPr/>
      <dgm:t>
        <a:bodyPr/>
        <a:lstStyle/>
        <a:p>
          <a:pPr rtl="1"/>
          <a:r>
            <a:rPr lang="en-US" b="0" i="0" dirty="0"/>
            <a:t>Power imbalance</a:t>
          </a:r>
          <a:endParaRPr lang="ar-EG" dirty="0"/>
        </a:p>
      </dgm:t>
    </dgm:pt>
    <dgm:pt modelId="{73954434-7E23-4220-9C26-FBAFC7651588}" type="parTrans" cxnId="{7161A73B-B6A9-427E-8776-5F3C5FC76EFA}">
      <dgm:prSet/>
      <dgm:spPr/>
      <dgm:t>
        <a:bodyPr/>
        <a:lstStyle/>
        <a:p>
          <a:pPr rtl="1"/>
          <a:endParaRPr lang="ar-EG"/>
        </a:p>
      </dgm:t>
    </dgm:pt>
    <dgm:pt modelId="{F1BC683A-C35C-46DF-8D0D-4475A4FED055}" type="sibTrans" cxnId="{7161A73B-B6A9-427E-8776-5F3C5FC76EFA}">
      <dgm:prSet/>
      <dgm:spPr/>
      <dgm:t>
        <a:bodyPr/>
        <a:lstStyle/>
        <a:p>
          <a:pPr rtl="1"/>
          <a:endParaRPr lang="ar-EG"/>
        </a:p>
      </dgm:t>
    </dgm:pt>
    <dgm:pt modelId="{A6C31B4D-FB46-4729-A2F7-AE532E2E11E5}">
      <dgm:prSet phldrT="[Text]"/>
      <dgm:spPr/>
      <dgm:t>
        <a:bodyPr/>
        <a:lstStyle/>
        <a:p>
          <a:pPr algn="ctr" rtl="0"/>
          <a:r>
            <a:rPr lang="en-US" b="0" i="0" dirty="0"/>
            <a:t>Negotiation can be unfair if one party holds more power than the other, leading to an unequal outcome that favors the stronger party.</a:t>
          </a:r>
          <a:endParaRPr lang="ar-EG" dirty="0"/>
        </a:p>
      </dgm:t>
    </dgm:pt>
    <dgm:pt modelId="{163CC4A9-EE5D-4EC3-87DF-0417A3EC67DE}" type="parTrans" cxnId="{D1301949-5722-480D-84D6-F62705C2875F}">
      <dgm:prSet/>
      <dgm:spPr/>
      <dgm:t>
        <a:bodyPr/>
        <a:lstStyle/>
        <a:p>
          <a:pPr rtl="1"/>
          <a:endParaRPr lang="ar-EG"/>
        </a:p>
      </dgm:t>
    </dgm:pt>
    <dgm:pt modelId="{74054521-4C93-4B23-A0DB-A86D944B3201}" type="sibTrans" cxnId="{D1301949-5722-480D-84D6-F62705C2875F}">
      <dgm:prSet/>
      <dgm:spPr/>
      <dgm:t>
        <a:bodyPr/>
        <a:lstStyle/>
        <a:p>
          <a:pPr rtl="1"/>
          <a:endParaRPr lang="ar-EG"/>
        </a:p>
      </dgm:t>
    </dgm:pt>
    <dgm:pt modelId="{6E58157B-0954-4A78-8F2B-02BDE8F83594}">
      <dgm:prSet phldrT="[Text]"/>
      <dgm:spPr/>
      <dgm:t>
        <a:bodyPr/>
        <a:lstStyle/>
        <a:p>
          <a:pPr algn="ctr" rtl="0"/>
          <a:r>
            <a:rPr lang="en-US" b="0" i="0" dirty="0"/>
            <a:t>Negotiation can be emotionally stressful, especially if parties have a history of conflict or if the negotiation involves high-stakes decisions</a:t>
          </a:r>
          <a:endParaRPr lang="ar-EG" dirty="0"/>
        </a:p>
      </dgm:t>
    </dgm:pt>
    <dgm:pt modelId="{25641D1A-2A49-4111-9F20-915340DA7EB5}" type="parTrans" cxnId="{1FA67420-4AF3-4A16-802A-46DFA31BF625}">
      <dgm:prSet/>
      <dgm:spPr/>
      <dgm:t>
        <a:bodyPr/>
        <a:lstStyle/>
        <a:p>
          <a:pPr rtl="1"/>
          <a:endParaRPr lang="ar-EG"/>
        </a:p>
      </dgm:t>
    </dgm:pt>
    <dgm:pt modelId="{63199402-A3E9-426A-8103-CD4A2B87FC6F}" type="sibTrans" cxnId="{1FA67420-4AF3-4A16-802A-46DFA31BF625}">
      <dgm:prSet/>
      <dgm:spPr/>
      <dgm:t>
        <a:bodyPr/>
        <a:lstStyle/>
        <a:p>
          <a:pPr rtl="1"/>
          <a:endParaRPr lang="ar-EG"/>
        </a:p>
      </dgm:t>
    </dgm:pt>
    <dgm:pt modelId="{C731B7FF-CFD1-442A-8C2D-51ED93CB2790}">
      <dgm:prSet phldrT="[Text]"/>
      <dgm:spPr/>
      <dgm:t>
        <a:bodyPr/>
        <a:lstStyle/>
        <a:p>
          <a:pPr algn="ctr" rtl="1"/>
          <a:r>
            <a:rPr lang="en-US" b="0" i="0" dirty="0"/>
            <a:t>Emotional stress</a:t>
          </a:r>
          <a:endParaRPr lang="ar-EG" dirty="0"/>
        </a:p>
      </dgm:t>
    </dgm:pt>
    <dgm:pt modelId="{0B4FCCA8-BD42-4EC5-8FCC-9D34E25EE41F}" type="parTrans" cxnId="{6E510F93-BF36-44A8-B16F-36273948FBB4}">
      <dgm:prSet/>
      <dgm:spPr/>
      <dgm:t>
        <a:bodyPr/>
        <a:lstStyle/>
        <a:p>
          <a:pPr rtl="1"/>
          <a:endParaRPr lang="ar-EG"/>
        </a:p>
      </dgm:t>
    </dgm:pt>
    <dgm:pt modelId="{C34B9551-8F45-40CE-ADF5-78107CD3E77B}" type="sibTrans" cxnId="{6E510F93-BF36-44A8-B16F-36273948FBB4}">
      <dgm:prSet/>
      <dgm:spPr/>
      <dgm:t>
        <a:bodyPr/>
        <a:lstStyle/>
        <a:p>
          <a:pPr rtl="1"/>
          <a:endParaRPr lang="ar-EG"/>
        </a:p>
      </dgm:t>
    </dgm:pt>
    <dgm:pt modelId="{A97AAA42-F2C6-4785-B70B-0086D5852FFE}" type="pres">
      <dgm:prSet presAssocID="{7997A9C6-5898-4AE7-B8E8-86C49476C3A2}" presName="Name0" presStyleCnt="0">
        <dgm:presLayoutVars>
          <dgm:dir/>
          <dgm:animLvl val="lvl"/>
          <dgm:resizeHandles val="exact"/>
        </dgm:presLayoutVars>
      </dgm:prSet>
      <dgm:spPr/>
    </dgm:pt>
    <dgm:pt modelId="{01F915B9-AE46-4AB8-B344-2CF544E5AFC0}" type="pres">
      <dgm:prSet presAssocID="{E759DBBD-071A-4624-83B7-35C2875A9ABE}" presName="linNode" presStyleCnt="0"/>
      <dgm:spPr/>
    </dgm:pt>
    <dgm:pt modelId="{B3C34B8A-4610-4F15-BBC1-EFA0E4BF0DFB}" type="pres">
      <dgm:prSet presAssocID="{E759DBBD-071A-4624-83B7-35C2875A9ABE}" presName="parentText" presStyleLbl="node1" presStyleIdx="0" presStyleCnt="4">
        <dgm:presLayoutVars>
          <dgm:chMax val="1"/>
          <dgm:bulletEnabled val="1"/>
        </dgm:presLayoutVars>
      </dgm:prSet>
      <dgm:spPr/>
    </dgm:pt>
    <dgm:pt modelId="{53362AE3-2791-4652-9D38-E02475441A8E}" type="pres">
      <dgm:prSet presAssocID="{E759DBBD-071A-4624-83B7-35C2875A9ABE}" presName="descendantText" presStyleLbl="alignAccFollowNode1" presStyleIdx="0" presStyleCnt="4">
        <dgm:presLayoutVars>
          <dgm:bulletEnabled val="1"/>
        </dgm:presLayoutVars>
      </dgm:prSet>
      <dgm:spPr/>
    </dgm:pt>
    <dgm:pt modelId="{B3BB0B1C-FE13-4486-8CDE-5F6E4E13D347}" type="pres">
      <dgm:prSet presAssocID="{1959923B-FF3B-4BFE-95A2-B1A14FD706BE}" presName="sp" presStyleCnt="0"/>
      <dgm:spPr/>
    </dgm:pt>
    <dgm:pt modelId="{8D39BEBE-44C8-4F1E-B47D-A8F01CE7A0DA}" type="pres">
      <dgm:prSet presAssocID="{EA9AFAC2-6384-4468-92D3-7325E3D8F813}" presName="linNode" presStyleCnt="0"/>
      <dgm:spPr/>
    </dgm:pt>
    <dgm:pt modelId="{AE45A5D0-7905-435D-80B2-65FF094511EF}" type="pres">
      <dgm:prSet presAssocID="{EA9AFAC2-6384-4468-92D3-7325E3D8F813}" presName="parentText" presStyleLbl="node1" presStyleIdx="1" presStyleCnt="4">
        <dgm:presLayoutVars>
          <dgm:chMax val="1"/>
          <dgm:bulletEnabled val="1"/>
        </dgm:presLayoutVars>
      </dgm:prSet>
      <dgm:spPr/>
    </dgm:pt>
    <dgm:pt modelId="{EDA4BAF3-52FD-45FE-9263-61F6C58E3DDC}" type="pres">
      <dgm:prSet presAssocID="{EA9AFAC2-6384-4468-92D3-7325E3D8F813}" presName="descendantText" presStyleLbl="alignAccFollowNode1" presStyleIdx="1" presStyleCnt="4">
        <dgm:presLayoutVars>
          <dgm:bulletEnabled val="1"/>
        </dgm:presLayoutVars>
      </dgm:prSet>
      <dgm:spPr/>
    </dgm:pt>
    <dgm:pt modelId="{82F96942-A43B-448A-8441-10210F3334F9}" type="pres">
      <dgm:prSet presAssocID="{EF16990D-8C0E-4A59-93EB-9311909C94D7}" presName="sp" presStyleCnt="0"/>
      <dgm:spPr/>
    </dgm:pt>
    <dgm:pt modelId="{3310DF1E-08AF-46DC-9959-E703CE71327E}" type="pres">
      <dgm:prSet presAssocID="{4A90AAE0-9826-403C-BAA8-30BEEFE64FBE}" presName="linNode" presStyleCnt="0"/>
      <dgm:spPr/>
    </dgm:pt>
    <dgm:pt modelId="{24659CB7-FD66-4A88-A7D5-441A66E3319F}" type="pres">
      <dgm:prSet presAssocID="{4A90AAE0-9826-403C-BAA8-30BEEFE64FBE}" presName="parentText" presStyleLbl="node1" presStyleIdx="2" presStyleCnt="4">
        <dgm:presLayoutVars>
          <dgm:chMax val="1"/>
          <dgm:bulletEnabled val="1"/>
        </dgm:presLayoutVars>
      </dgm:prSet>
      <dgm:spPr/>
    </dgm:pt>
    <dgm:pt modelId="{F318D983-CD8C-47A2-9CC4-F2897B53444A}" type="pres">
      <dgm:prSet presAssocID="{4A90AAE0-9826-403C-BAA8-30BEEFE64FBE}" presName="descendantText" presStyleLbl="alignAccFollowNode1" presStyleIdx="2" presStyleCnt="4">
        <dgm:presLayoutVars>
          <dgm:bulletEnabled val="1"/>
        </dgm:presLayoutVars>
      </dgm:prSet>
      <dgm:spPr/>
    </dgm:pt>
    <dgm:pt modelId="{AC51740F-5533-4FC6-AE43-1FD5F81C48D4}" type="pres">
      <dgm:prSet presAssocID="{F1BC683A-C35C-46DF-8D0D-4475A4FED055}" presName="sp" presStyleCnt="0"/>
      <dgm:spPr/>
    </dgm:pt>
    <dgm:pt modelId="{26048183-6E22-485E-892C-E64809757F53}" type="pres">
      <dgm:prSet presAssocID="{C731B7FF-CFD1-442A-8C2D-51ED93CB2790}" presName="linNode" presStyleCnt="0"/>
      <dgm:spPr/>
    </dgm:pt>
    <dgm:pt modelId="{000544A6-54E5-443B-8ABF-D4F7D940A3F4}" type="pres">
      <dgm:prSet presAssocID="{C731B7FF-CFD1-442A-8C2D-51ED93CB2790}" presName="parentText" presStyleLbl="node1" presStyleIdx="3" presStyleCnt="4">
        <dgm:presLayoutVars>
          <dgm:chMax val="1"/>
          <dgm:bulletEnabled val="1"/>
        </dgm:presLayoutVars>
      </dgm:prSet>
      <dgm:spPr/>
    </dgm:pt>
    <dgm:pt modelId="{72CACBF7-3AA1-4141-9837-9244E15AB947}" type="pres">
      <dgm:prSet presAssocID="{C731B7FF-CFD1-442A-8C2D-51ED93CB2790}" presName="descendantText" presStyleLbl="alignAccFollowNode1" presStyleIdx="3" presStyleCnt="4">
        <dgm:presLayoutVars>
          <dgm:bulletEnabled val="1"/>
        </dgm:presLayoutVars>
      </dgm:prSet>
      <dgm:spPr/>
    </dgm:pt>
  </dgm:ptLst>
  <dgm:cxnLst>
    <dgm:cxn modelId="{6026FA05-0CCD-4A4B-8140-4322855392F9}" type="presOf" srcId="{E759DBBD-071A-4624-83B7-35C2875A9ABE}" destId="{B3C34B8A-4610-4F15-BBC1-EFA0E4BF0DFB}" srcOrd="0" destOrd="0" presId="urn:microsoft.com/office/officeart/2005/8/layout/vList5"/>
    <dgm:cxn modelId="{B9081C10-1410-44D3-A534-1516C5C3CE5A}" srcId="{E759DBBD-071A-4624-83B7-35C2875A9ABE}" destId="{544AD8E7-1509-487D-93B6-20B12CC2CE30}" srcOrd="0" destOrd="0" parTransId="{7B6D00AD-D520-4736-A935-438651B9A2DE}" sibTransId="{71F53C28-CE43-4AC0-9D86-0934D31EFE33}"/>
    <dgm:cxn modelId="{1FA67420-4AF3-4A16-802A-46DFA31BF625}" srcId="{C731B7FF-CFD1-442A-8C2D-51ED93CB2790}" destId="{6E58157B-0954-4A78-8F2B-02BDE8F83594}" srcOrd="0" destOrd="0" parTransId="{25641D1A-2A49-4111-9F20-915340DA7EB5}" sibTransId="{63199402-A3E9-426A-8103-CD4A2B87FC6F}"/>
    <dgm:cxn modelId="{BB25EF2A-E72D-4540-A68B-F1B2BE26782D}" type="presOf" srcId="{544AD8E7-1509-487D-93B6-20B12CC2CE30}" destId="{53362AE3-2791-4652-9D38-E02475441A8E}" srcOrd="0" destOrd="0" presId="urn:microsoft.com/office/officeart/2005/8/layout/vList5"/>
    <dgm:cxn modelId="{0EB39A2E-0249-4CA7-97BA-EE7D5D3B5CF3}" type="presOf" srcId="{EE9075D6-31AA-4BCE-ADCC-C8918B49DF29}" destId="{EDA4BAF3-52FD-45FE-9263-61F6C58E3DDC}" srcOrd="0" destOrd="0" presId="urn:microsoft.com/office/officeart/2005/8/layout/vList5"/>
    <dgm:cxn modelId="{7161A73B-B6A9-427E-8776-5F3C5FC76EFA}" srcId="{7997A9C6-5898-4AE7-B8E8-86C49476C3A2}" destId="{4A90AAE0-9826-403C-BAA8-30BEEFE64FBE}" srcOrd="2" destOrd="0" parTransId="{73954434-7E23-4220-9C26-FBAFC7651588}" sibTransId="{F1BC683A-C35C-46DF-8D0D-4475A4FED055}"/>
    <dgm:cxn modelId="{3E47B03D-F1E9-4288-905D-902011B91632}" type="presOf" srcId="{EA9AFAC2-6384-4468-92D3-7325E3D8F813}" destId="{AE45A5D0-7905-435D-80B2-65FF094511EF}" srcOrd="0" destOrd="0" presId="urn:microsoft.com/office/officeart/2005/8/layout/vList5"/>
    <dgm:cxn modelId="{D1301949-5722-480D-84D6-F62705C2875F}" srcId="{4A90AAE0-9826-403C-BAA8-30BEEFE64FBE}" destId="{A6C31B4D-FB46-4729-A2F7-AE532E2E11E5}" srcOrd="0" destOrd="0" parTransId="{163CC4A9-EE5D-4EC3-87DF-0417A3EC67DE}" sibTransId="{74054521-4C93-4B23-A0DB-A86D944B3201}"/>
    <dgm:cxn modelId="{0897634C-882A-430D-86F9-2629A98D8998}" type="presOf" srcId="{C731B7FF-CFD1-442A-8C2D-51ED93CB2790}" destId="{000544A6-54E5-443B-8ABF-D4F7D940A3F4}" srcOrd="0" destOrd="0" presId="urn:microsoft.com/office/officeart/2005/8/layout/vList5"/>
    <dgm:cxn modelId="{77CBB67E-3BD0-43ED-A31F-EF35E0163279}" type="presOf" srcId="{7997A9C6-5898-4AE7-B8E8-86C49476C3A2}" destId="{A97AAA42-F2C6-4785-B70B-0086D5852FFE}" srcOrd="0" destOrd="0" presId="urn:microsoft.com/office/officeart/2005/8/layout/vList5"/>
    <dgm:cxn modelId="{5311348E-1041-4254-82B9-931F0D103C80}" srcId="{7997A9C6-5898-4AE7-B8E8-86C49476C3A2}" destId="{E759DBBD-071A-4624-83B7-35C2875A9ABE}" srcOrd="0" destOrd="0" parTransId="{B0FBC278-35D3-46AE-85D2-AE48B51D540F}" sibTransId="{1959923B-FF3B-4BFE-95A2-B1A14FD706BE}"/>
    <dgm:cxn modelId="{6E510F93-BF36-44A8-B16F-36273948FBB4}" srcId="{7997A9C6-5898-4AE7-B8E8-86C49476C3A2}" destId="{C731B7FF-CFD1-442A-8C2D-51ED93CB2790}" srcOrd="3" destOrd="0" parTransId="{0B4FCCA8-BD42-4EC5-8FCC-9D34E25EE41F}" sibTransId="{C34B9551-8F45-40CE-ADF5-78107CD3E77B}"/>
    <dgm:cxn modelId="{061D8DA1-C02C-4174-91A9-21DC335492E6}" type="presOf" srcId="{6E58157B-0954-4A78-8F2B-02BDE8F83594}" destId="{72CACBF7-3AA1-4141-9837-9244E15AB947}" srcOrd="0" destOrd="0" presId="urn:microsoft.com/office/officeart/2005/8/layout/vList5"/>
    <dgm:cxn modelId="{9C92F6A6-B969-440B-A566-0F7BFC0E9FD4}" srcId="{7997A9C6-5898-4AE7-B8E8-86C49476C3A2}" destId="{EA9AFAC2-6384-4468-92D3-7325E3D8F813}" srcOrd="1" destOrd="0" parTransId="{21B614FA-25BF-4CFC-825B-2F7A22CE3EB4}" sibTransId="{EF16990D-8C0E-4A59-93EB-9311909C94D7}"/>
    <dgm:cxn modelId="{79787ABF-58F6-4D6D-B3AC-9E59D06F4A7C}" type="presOf" srcId="{4A90AAE0-9826-403C-BAA8-30BEEFE64FBE}" destId="{24659CB7-FD66-4A88-A7D5-441A66E3319F}" srcOrd="0" destOrd="0" presId="urn:microsoft.com/office/officeart/2005/8/layout/vList5"/>
    <dgm:cxn modelId="{84D088C7-9341-4C2D-A737-137D1BBFB7F8}" srcId="{EA9AFAC2-6384-4468-92D3-7325E3D8F813}" destId="{EE9075D6-31AA-4BCE-ADCC-C8918B49DF29}" srcOrd="0" destOrd="0" parTransId="{00F5F00C-9750-4F98-A5BA-EC2456100D31}" sibTransId="{BFE2A5FE-6A82-41E4-AF67-FB4C875035D0}"/>
    <dgm:cxn modelId="{82A6AEDE-2B82-4D12-A172-B317A1BC1C69}" type="presOf" srcId="{A6C31B4D-FB46-4729-A2F7-AE532E2E11E5}" destId="{F318D983-CD8C-47A2-9CC4-F2897B53444A}" srcOrd="0" destOrd="0" presId="urn:microsoft.com/office/officeart/2005/8/layout/vList5"/>
    <dgm:cxn modelId="{334C59BC-D487-4488-82E4-835BF418301F}" type="presParOf" srcId="{A97AAA42-F2C6-4785-B70B-0086D5852FFE}" destId="{01F915B9-AE46-4AB8-B344-2CF544E5AFC0}" srcOrd="0" destOrd="0" presId="urn:microsoft.com/office/officeart/2005/8/layout/vList5"/>
    <dgm:cxn modelId="{B4A28BCF-D343-4F29-830D-6D31A94A33EE}" type="presParOf" srcId="{01F915B9-AE46-4AB8-B344-2CF544E5AFC0}" destId="{B3C34B8A-4610-4F15-BBC1-EFA0E4BF0DFB}" srcOrd="0" destOrd="0" presId="urn:microsoft.com/office/officeart/2005/8/layout/vList5"/>
    <dgm:cxn modelId="{5C69956F-985C-4B09-97C2-0E39E0A50E8D}" type="presParOf" srcId="{01F915B9-AE46-4AB8-B344-2CF544E5AFC0}" destId="{53362AE3-2791-4652-9D38-E02475441A8E}" srcOrd="1" destOrd="0" presId="urn:microsoft.com/office/officeart/2005/8/layout/vList5"/>
    <dgm:cxn modelId="{8A9E614C-6EF0-471D-9B7F-4A3DF20B00EB}" type="presParOf" srcId="{A97AAA42-F2C6-4785-B70B-0086D5852FFE}" destId="{B3BB0B1C-FE13-4486-8CDE-5F6E4E13D347}" srcOrd="1" destOrd="0" presId="urn:microsoft.com/office/officeart/2005/8/layout/vList5"/>
    <dgm:cxn modelId="{A3848FA0-DAF9-45BE-8EB2-2AEB00A10FB3}" type="presParOf" srcId="{A97AAA42-F2C6-4785-B70B-0086D5852FFE}" destId="{8D39BEBE-44C8-4F1E-B47D-A8F01CE7A0DA}" srcOrd="2" destOrd="0" presId="urn:microsoft.com/office/officeart/2005/8/layout/vList5"/>
    <dgm:cxn modelId="{7D680252-225E-4925-838D-FB7D78642DED}" type="presParOf" srcId="{8D39BEBE-44C8-4F1E-B47D-A8F01CE7A0DA}" destId="{AE45A5D0-7905-435D-80B2-65FF094511EF}" srcOrd="0" destOrd="0" presId="urn:microsoft.com/office/officeart/2005/8/layout/vList5"/>
    <dgm:cxn modelId="{03929A84-24AC-40D8-A25F-D6B90B941017}" type="presParOf" srcId="{8D39BEBE-44C8-4F1E-B47D-A8F01CE7A0DA}" destId="{EDA4BAF3-52FD-45FE-9263-61F6C58E3DDC}" srcOrd="1" destOrd="0" presId="urn:microsoft.com/office/officeart/2005/8/layout/vList5"/>
    <dgm:cxn modelId="{35676600-BF55-4F7B-91E4-C2977EE9038B}" type="presParOf" srcId="{A97AAA42-F2C6-4785-B70B-0086D5852FFE}" destId="{82F96942-A43B-448A-8441-10210F3334F9}" srcOrd="3" destOrd="0" presId="urn:microsoft.com/office/officeart/2005/8/layout/vList5"/>
    <dgm:cxn modelId="{E0BC3B65-01AA-4E66-A459-AA3388BA4148}" type="presParOf" srcId="{A97AAA42-F2C6-4785-B70B-0086D5852FFE}" destId="{3310DF1E-08AF-46DC-9959-E703CE71327E}" srcOrd="4" destOrd="0" presId="urn:microsoft.com/office/officeart/2005/8/layout/vList5"/>
    <dgm:cxn modelId="{8B42FC3D-205E-45D3-A7A0-61E0EBF26060}" type="presParOf" srcId="{3310DF1E-08AF-46DC-9959-E703CE71327E}" destId="{24659CB7-FD66-4A88-A7D5-441A66E3319F}" srcOrd="0" destOrd="0" presId="urn:microsoft.com/office/officeart/2005/8/layout/vList5"/>
    <dgm:cxn modelId="{1FB2C36D-728A-4703-97BE-9D7E3675FD1C}" type="presParOf" srcId="{3310DF1E-08AF-46DC-9959-E703CE71327E}" destId="{F318D983-CD8C-47A2-9CC4-F2897B53444A}" srcOrd="1" destOrd="0" presId="urn:microsoft.com/office/officeart/2005/8/layout/vList5"/>
    <dgm:cxn modelId="{730E3B57-46CE-42A2-A743-4E6E479ED4E0}" type="presParOf" srcId="{A97AAA42-F2C6-4785-B70B-0086D5852FFE}" destId="{AC51740F-5533-4FC6-AE43-1FD5F81C48D4}" srcOrd="5" destOrd="0" presId="urn:microsoft.com/office/officeart/2005/8/layout/vList5"/>
    <dgm:cxn modelId="{5688D2CF-A20A-40B1-87D1-99915836A52B}" type="presParOf" srcId="{A97AAA42-F2C6-4785-B70B-0086D5852FFE}" destId="{26048183-6E22-485E-892C-E64809757F53}" srcOrd="6" destOrd="0" presId="urn:microsoft.com/office/officeart/2005/8/layout/vList5"/>
    <dgm:cxn modelId="{73C19572-6352-4D6D-ADEB-EB981F961E3D}" type="presParOf" srcId="{26048183-6E22-485E-892C-E64809757F53}" destId="{000544A6-54E5-443B-8ABF-D4F7D940A3F4}" srcOrd="0" destOrd="0" presId="urn:microsoft.com/office/officeart/2005/8/layout/vList5"/>
    <dgm:cxn modelId="{16DD33C6-3400-4C88-84A9-7A516C5AB92E}" type="presParOf" srcId="{26048183-6E22-485E-892C-E64809757F53}" destId="{72CACBF7-3AA1-4141-9837-9244E15AB94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4E5DF-CEF0-47EC-8D29-8832144C8329}">
      <dsp:nvSpPr>
        <dsp:cNvPr id="0" name=""/>
        <dsp:cNvSpPr/>
      </dsp:nvSpPr>
      <dsp:spPr>
        <a:xfrm>
          <a:off x="-5688363" y="-870729"/>
          <a:ext cx="6772442" cy="6772442"/>
        </a:xfrm>
        <a:prstGeom prst="blockArc">
          <a:avLst>
            <a:gd name="adj1" fmla="val 18900000"/>
            <a:gd name="adj2" fmla="val 2700000"/>
            <a:gd name="adj3" fmla="val 319"/>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D47EC8-5CAB-410A-BA5D-063211C27A39}">
      <dsp:nvSpPr>
        <dsp:cNvPr id="0" name=""/>
        <dsp:cNvSpPr/>
      </dsp:nvSpPr>
      <dsp:spPr>
        <a:xfrm>
          <a:off x="403962" y="264931"/>
          <a:ext cx="678621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More than one party is involved</a:t>
          </a:r>
          <a:endParaRPr lang="ar-EG" sz="1800" b="1" kern="1200" dirty="0">
            <a:solidFill>
              <a:schemeClr val="tx1"/>
            </a:solidFill>
          </a:endParaRPr>
        </a:p>
      </dsp:txBody>
      <dsp:txXfrm>
        <a:off x="403962" y="264931"/>
        <a:ext cx="6786216" cy="529661"/>
      </dsp:txXfrm>
    </dsp:sp>
    <dsp:sp modelId="{6E31615D-2372-4DFC-8651-A7D0C11118F0}">
      <dsp:nvSpPr>
        <dsp:cNvPr id="0" name=""/>
        <dsp:cNvSpPr/>
      </dsp:nvSpPr>
      <dsp:spPr>
        <a:xfrm>
          <a:off x="72923" y="198723"/>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808755D-5D2C-4298-93A3-5985177E9B16}">
      <dsp:nvSpPr>
        <dsp:cNvPr id="0" name=""/>
        <dsp:cNvSpPr/>
      </dsp:nvSpPr>
      <dsp:spPr>
        <a:xfrm>
          <a:off x="839645" y="1059323"/>
          <a:ext cx="6350532"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Both parties have shared interests (they are therefore committed to an extent) but there are also opposed interests </a:t>
          </a:r>
          <a:endParaRPr lang="ar-EG" sz="1800" b="1" kern="1200" dirty="0">
            <a:solidFill>
              <a:schemeClr val="tx1"/>
            </a:solidFill>
          </a:endParaRPr>
        </a:p>
      </dsp:txBody>
      <dsp:txXfrm>
        <a:off x="839645" y="1059323"/>
        <a:ext cx="6350532" cy="529661"/>
      </dsp:txXfrm>
    </dsp:sp>
    <dsp:sp modelId="{77421A14-9271-452B-986D-B043274CDFCD}">
      <dsp:nvSpPr>
        <dsp:cNvPr id="0" name=""/>
        <dsp:cNvSpPr/>
      </dsp:nvSpPr>
      <dsp:spPr>
        <a:xfrm>
          <a:off x="508607" y="993116"/>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296D4B81-B332-4482-83D0-D3DB42C24736}">
      <dsp:nvSpPr>
        <dsp:cNvPr id="0" name=""/>
        <dsp:cNvSpPr/>
      </dsp:nvSpPr>
      <dsp:spPr>
        <a:xfrm>
          <a:off x="1038872" y="1853716"/>
          <a:ext cx="615130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The parties are prepared to be flexible</a:t>
          </a:r>
          <a:endParaRPr lang="ar-EG" sz="1800" b="1" kern="1200" dirty="0">
            <a:solidFill>
              <a:schemeClr val="tx1"/>
            </a:solidFill>
          </a:endParaRPr>
        </a:p>
      </dsp:txBody>
      <dsp:txXfrm>
        <a:off x="1038872" y="1853716"/>
        <a:ext cx="6151306" cy="529661"/>
      </dsp:txXfrm>
    </dsp:sp>
    <dsp:sp modelId="{3468D85E-8BEE-4454-9ADA-F18F3CED5921}">
      <dsp:nvSpPr>
        <dsp:cNvPr id="0" name=""/>
        <dsp:cNvSpPr/>
      </dsp:nvSpPr>
      <dsp:spPr>
        <a:xfrm>
          <a:off x="707834" y="1787508"/>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FDE6F5A5-C177-458B-9964-37FB438F3421}">
      <dsp:nvSpPr>
        <dsp:cNvPr id="0" name=""/>
        <dsp:cNvSpPr/>
      </dsp:nvSpPr>
      <dsp:spPr>
        <a:xfrm>
          <a:off x="1038872" y="2647605"/>
          <a:ext cx="615130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a:lnSpc>
              <a:spcPct val="90000"/>
            </a:lnSpc>
            <a:spcBef>
              <a:spcPct val="0"/>
            </a:spcBef>
            <a:spcAft>
              <a:spcPct val="35000"/>
            </a:spcAft>
            <a:buNone/>
          </a:pPr>
          <a:r>
            <a:rPr lang="en-US" sz="1800" b="1" i="0" kern="1200" dirty="0">
              <a:solidFill>
                <a:schemeClr val="tx1"/>
              </a:solidFill>
            </a:rPr>
            <a:t>communication, active listening</a:t>
          </a:r>
        </a:p>
      </dsp:txBody>
      <dsp:txXfrm>
        <a:off x="1038872" y="2647605"/>
        <a:ext cx="6151306" cy="529661"/>
      </dsp:txXfrm>
    </dsp:sp>
    <dsp:sp modelId="{5B14C7E7-06F8-4D17-B1CE-D7C57BF2AB2F}">
      <dsp:nvSpPr>
        <dsp:cNvPr id="0" name=""/>
        <dsp:cNvSpPr/>
      </dsp:nvSpPr>
      <dsp:spPr>
        <a:xfrm>
          <a:off x="707834" y="2581397"/>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EB645955-36DE-48E2-918C-0A92281619E1}">
      <dsp:nvSpPr>
        <dsp:cNvPr id="0" name=""/>
        <dsp:cNvSpPr/>
      </dsp:nvSpPr>
      <dsp:spPr>
        <a:xfrm>
          <a:off x="839645" y="3441998"/>
          <a:ext cx="6350532"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a:lnSpc>
              <a:spcPct val="90000"/>
            </a:lnSpc>
            <a:spcBef>
              <a:spcPct val="0"/>
            </a:spcBef>
            <a:spcAft>
              <a:spcPct val="35000"/>
            </a:spcAft>
            <a:buNone/>
          </a:pPr>
          <a:r>
            <a:rPr lang="en-US" sz="1800" b="1" i="0" kern="1200" dirty="0">
              <a:solidFill>
                <a:schemeClr val="tx1"/>
              </a:solidFill>
            </a:rPr>
            <a:t>understanding interests and positions, building relationships, and managing emotions</a:t>
          </a:r>
        </a:p>
      </dsp:txBody>
      <dsp:txXfrm>
        <a:off x="839645" y="3441998"/>
        <a:ext cx="6350532" cy="529661"/>
      </dsp:txXfrm>
    </dsp:sp>
    <dsp:sp modelId="{70E6A9C2-C18D-4391-AD87-C7C746613324}">
      <dsp:nvSpPr>
        <dsp:cNvPr id="0" name=""/>
        <dsp:cNvSpPr/>
      </dsp:nvSpPr>
      <dsp:spPr>
        <a:xfrm>
          <a:off x="508607" y="3375790"/>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06785E0-144E-4760-9057-2CF3EEB0DE97}">
      <dsp:nvSpPr>
        <dsp:cNvPr id="0" name=""/>
        <dsp:cNvSpPr/>
      </dsp:nvSpPr>
      <dsp:spPr>
        <a:xfrm>
          <a:off x="403962" y="4236390"/>
          <a:ext cx="6786216" cy="52966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20419" tIns="45720" rIns="45720" bIns="45720" numCol="1" spcCol="1270" anchor="ctr" anchorCtr="0">
          <a:noAutofit/>
        </a:bodyPr>
        <a:lstStyle/>
        <a:p>
          <a:pPr marL="0" lvl="0" indent="0" algn="l" defTabSz="800100" rtl="1">
            <a:lnSpc>
              <a:spcPct val="90000"/>
            </a:lnSpc>
            <a:spcBef>
              <a:spcPct val="0"/>
            </a:spcBef>
            <a:spcAft>
              <a:spcPct val="35000"/>
            </a:spcAft>
            <a:buNone/>
          </a:pPr>
          <a:r>
            <a:rPr lang="en-AU" altLang="en-US" sz="1800" b="1" kern="1200" dirty="0">
              <a:solidFill>
                <a:schemeClr val="tx1"/>
              </a:solidFill>
            </a:rPr>
            <a:t>Participants have the ability and authority to make decisions</a:t>
          </a:r>
          <a:endParaRPr lang="en-US" sz="1800" b="1" i="0" kern="1200" dirty="0">
            <a:solidFill>
              <a:schemeClr val="tx1"/>
            </a:solidFill>
          </a:endParaRPr>
        </a:p>
      </dsp:txBody>
      <dsp:txXfrm>
        <a:off x="403962" y="4236390"/>
        <a:ext cx="6786216" cy="529661"/>
      </dsp:txXfrm>
    </dsp:sp>
    <dsp:sp modelId="{C50135B9-E371-4238-904B-104010016D8B}">
      <dsp:nvSpPr>
        <dsp:cNvPr id="0" name=""/>
        <dsp:cNvSpPr/>
      </dsp:nvSpPr>
      <dsp:spPr>
        <a:xfrm>
          <a:off x="72923" y="4170182"/>
          <a:ext cx="662077" cy="66207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09152-0B38-42FD-BD6F-42AC0D17C69A}">
      <dsp:nvSpPr>
        <dsp:cNvPr id="0" name=""/>
        <dsp:cNvSpPr/>
      </dsp:nvSpPr>
      <dsp:spPr>
        <a:xfrm>
          <a:off x="881376" y="0"/>
          <a:ext cx="5387904" cy="388026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DD4D0D-7DB4-4C2A-A2F6-4123BEA9E6A1}">
      <dsp:nvSpPr>
        <dsp:cNvPr id="0" name=""/>
        <dsp:cNvSpPr/>
      </dsp:nvSpPr>
      <dsp:spPr>
        <a:xfrm>
          <a:off x="3575329" y="388405"/>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Interests</a:t>
          </a:r>
          <a:endParaRPr lang="ar-EG" sz="1700" b="1" kern="1200" dirty="0"/>
        </a:p>
      </dsp:txBody>
      <dsp:txXfrm>
        <a:off x="3608995" y="422071"/>
        <a:ext cx="2454840" cy="622324"/>
      </dsp:txXfrm>
    </dsp:sp>
    <dsp:sp modelId="{9F09A714-5C9C-4711-A175-72648DF16358}">
      <dsp:nvSpPr>
        <dsp:cNvPr id="0" name=""/>
        <dsp:cNvSpPr/>
      </dsp:nvSpPr>
      <dsp:spPr>
        <a:xfrm>
          <a:off x="3575329" y="1164269"/>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Judgments about the future</a:t>
          </a:r>
          <a:endParaRPr lang="ar-EG" sz="1700" b="1" kern="1200" dirty="0"/>
        </a:p>
      </dsp:txBody>
      <dsp:txXfrm>
        <a:off x="3608995" y="1197935"/>
        <a:ext cx="2454840" cy="622324"/>
      </dsp:txXfrm>
    </dsp:sp>
    <dsp:sp modelId="{307004F2-DB63-4FA3-A9DA-E288AED0D5DA}">
      <dsp:nvSpPr>
        <dsp:cNvPr id="0" name=""/>
        <dsp:cNvSpPr/>
      </dsp:nvSpPr>
      <dsp:spPr>
        <a:xfrm>
          <a:off x="3575329" y="1940133"/>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Risk tolerance</a:t>
          </a:r>
        </a:p>
      </dsp:txBody>
      <dsp:txXfrm>
        <a:off x="3608995" y="1973799"/>
        <a:ext cx="2454840" cy="622324"/>
      </dsp:txXfrm>
    </dsp:sp>
    <dsp:sp modelId="{39CC81E1-9F8F-4371-A0CC-F4A3EC136BEF}">
      <dsp:nvSpPr>
        <dsp:cNvPr id="0" name=""/>
        <dsp:cNvSpPr/>
      </dsp:nvSpPr>
      <dsp:spPr>
        <a:xfrm>
          <a:off x="3575329" y="2715996"/>
          <a:ext cx="2522172" cy="68965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altLang="en-US" sz="1700" b="1" kern="1200" dirty="0"/>
            <a:t>Time preferences</a:t>
          </a:r>
        </a:p>
      </dsp:txBody>
      <dsp:txXfrm>
        <a:off x="3608995" y="2749662"/>
        <a:ext cx="2454840" cy="622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FC733-AC8E-41DE-A8B8-8D04F8A2A307}">
      <dsp:nvSpPr>
        <dsp:cNvPr id="0" name=""/>
        <dsp:cNvSpPr/>
      </dsp:nvSpPr>
      <dsp:spPr>
        <a:xfrm>
          <a:off x="169105"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Fear of Failure and Rejection</a:t>
          </a:r>
          <a:endParaRPr lang="en-US" sz="2000" b="1" kern="1200" dirty="0"/>
        </a:p>
      </dsp:txBody>
      <dsp:txXfrm>
        <a:off x="169105" y="893"/>
        <a:ext cx="3115366" cy="1869219"/>
      </dsp:txXfrm>
    </dsp:sp>
    <dsp:sp modelId="{536BC172-090D-43F0-B6D0-FE04AFE8E23E}">
      <dsp:nvSpPr>
        <dsp:cNvPr id="0" name=""/>
        <dsp:cNvSpPr/>
      </dsp:nvSpPr>
      <dsp:spPr>
        <a:xfrm>
          <a:off x="3596008"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Fear of being assertive or aggressive, which can damage relationships and hinder the negotiation process.</a:t>
          </a:r>
          <a:endParaRPr lang="en-US" sz="2000" b="1" kern="1200" dirty="0"/>
        </a:p>
      </dsp:txBody>
      <dsp:txXfrm>
        <a:off x="3596008" y="893"/>
        <a:ext cx="3115366" cy="1869219"/>
      </dsp:txXfrm>
    </dsp:sp>
    <dsp:sp modelId="{FF77DEF2-77C3-44C9-8501-DF455C3B944F}">
      <dsp:nvSpPr>
        <dsp:cNvPr id="0" name=""/>
        <dsp:cNvSpPr/>
      </dsp:nvSpPr>
      <dsp:spPr>
        <a:xfrm>
          <a:off x="7022911"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Feeling underprepared or lacking the necessary skills can also contribute to the fear of negotiating.</a:t>
          </a:r>
          <a:endParaRPr lang="en-US" sz="2000" b="1" kern="1200" dirty="0"/>
        </a:p>
      </dsp:txBody>
      <dsp:txXfrm>
        <a:off x="7022911" y="893"/>
        <a:ext cx="3115366" cy="1869219"/>
      </dsp:txXfrm>
    </dsp:sp>
    <dsp:sp modelId="{7FB270AF-6A62-4BFA-91E3-0D2F401E69ED}">
      <dsp:nvSpPr>
        <dsp:cNvPr id="0" name=""/>
        <dsp:cNvSpPr/>
      </dsp:nvSpPr>
      <dsp:spPr>
        <a:xfrm>
          <a:off x="169105"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A lack of confidence in one's ability to negotiate effectively can make the process feel overwhelming and daunting.</a:t>
          </a:r>
          <a:endParaRPr lang="en-US" sz="2000" b="1" kern="1200" dirty="0"/>
        </a:p>
      </dsp:txBody>
      <dsp:txXfrm>
        <a:off x="169105" y="2181649"/>
        <a:ext cx="3115366" cy="1869219"/>
      </dsp:txXfrm>
    </dsp:sp>
    <dsp:sp modelId="{94F681D4-4940-4338-97B8-D492FC7FD04B}">
      <dsp:nvSpPr>
        <dsp:cNvPr id="0" name=""/>
        <dsp:cNvSpPr/>
      </dsp:nvSpPr>
      <dsp:spPr>
        <a:xfrm>
          <a:off x="3596008"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Fear of losing or giving up something valuable in a negotiation. and Lack of Control</a:t>
          </a:r>
          <a:endParaRPr lang="en-US" sz="2000" b="1" kern="1200" dirty="0"/>
        </a:p>
      </dsp:txBody>
      <dsp:txXfrm>
        <a:off x="3596008" y="2181649"/>
        <a:ext cx="3115366" cy="1869219"/>
      </dsp:txXfrm>
    </dsp:sp>
    <dsp:sp modelId="{DFDEC13E-40F6-4D2B-BAB3-F2EB22C28A6E}">
      <dsp:nvSpPr>
        <dsp:cNvPr id="0" name=""/>
        <dsp:cNvSpPr/>
      </dsp:nvSpPr>
      <dsp:spPr>
        <a:xfrm>
          <a:off x="7022911"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t>In some cultures, direct negotiation may be considered impolite or aggressive, while in others, it's seen as a necessary part of business and personal interactions.</a:t>
          </a:r>
          <a:endParaRPr lang="en-US" sz="2000" b="1" kern="1200" dirty="0"/>
        </a:p>
      </dsp:txBody>
      <dsp:txXfrm>
        <a:off x="7022911" y="2181649"/>
        <a:ext cx="3115366" cy="18692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04CD9-DB61-4877-8D63-7E1883112342}">
      <dsp:nvSpPr>
        <dsp:cNvPr id="0" name=""/>
        <dsp:cNvSpPr/>
      </dsp:nvSpPr>
      <dsp:spPr>
        <a:xfrm>
          <a:off x="0" y="5234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AA6ADD-F726-485A-9E66-9568EC8EDC1C}">
      <dsp:nvSpPr>
        <dsp:cNvPr id="0" name=""/>
        <dsp:cNvSpPr/>
      </dsp:nvSpPr>
      <dsp:spPr>
        <a:xfrm>
          <a:off x="379554" y="2282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Is everywhere </a:t>
          </a:r>
          <a:endParaRPr lang="ar-EG" sz="2000" kern="1200" dirty="0"/>
        </a:p>
      </dsp:txBody>
      <dsp:txXfrm>
        <a:off x="408375" y="257049"/>
        <a:ext cx="5256125" cy="532758"/>
      </dsp:txXfrm>
    </dsp:sp>
    <dsp:sp modelId="{8C60E718-C2B2-4FC5-8EA5-6CBA87C04919}">
      <dsp:nvSpPr>
        <dsp:cNvPr id="0" name=""/>
        <dsp:cNvSpPr/>
      </dsp:nvSpPr>
      <dsp:spPr>
        <a:xfrm>
          <a:off x="0" y="14306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4FBC87-02C3-454B-B4E6-D242AABF434C}">
      <dsp:nvSpPr>
        <dsp:cNvPr id="0" name=""/>
        <dsp:cNvSpPr/>
      </dsp:nvSpPr>
      <dsp:spPr>
        <a:xfrm>
          <a:off x="379554" y="11354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Is a process</a:t>
          </a:r>
          <a:endParaRPr lang="ar-EG" sz="2000" kern="1200" dirty="0"/>
        </a:p>
      </dsp:txBody>
      <dsp:txXfrm>
        <a:off x="408375" y="1164249"/>
        <a:ext cx="5256125" cy="532758"/>
      </dsp:txXfrm>
    </dsp:sp>
    <dsp:sp modelId="{DF2F5325-4426-4C1E-8E0B-018FD69DAD83}">
      <dsp:nvSpPr>
        <dsp:cNvPr id="0" name=""/>
        <dsp:cNvSpPr/>
      </dsp:nvSpPr>
      <dsp:spPr>
        <a:xfrm>
          <a:off x="0" y="23378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C5B57E-A22D-49D1-866F-C395A2794382}">
      <dsp:nvSpPr>
        <dsp:cNvPr id="0" name=""/>
        <dsp:cNvSpPr/>
      </dsp:nvSpPr>
      <dsp:spPr>
        <a:xfrm>
          <a:off x="379554" y="20426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Entails a relationships</a:t>
          </a:r>
          <a:endParaRPr lang="ar-EG" sz="2000" kern="1200" dirty="0"/>
        </a:p>
      </dsp:txBody>
      <dsp:txXfrm>
        <a:off x="408375" y="2071449"/>
        <a:ext cx="5256125" cy="532758"/>
      </dsp:txXfrm>
    </dsp:sp>
    <dsp:sp modelId="{D61E5906-C2C0-44C6-8D59-9D30BA4E946A}">
      <dsp:nvSpPr>
        <dsp:cNvPr id="0" name=""/>
        <dsp:cNvSpPr/>
      </dsp:nvSpPr>
      <dsp:spPr>
        <a:xfrm>
          <a:off x="0" y="32450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8ED39C-7B43-4D8F-9D0B-6FE12D3B3CF9}">
      <dsp:nvSpPr>
        <dsp:cNvPr id="0" name=""/>
        <dsp:cNvSpPr/>
      </dsp:nvSpPr>
      <dsp:spPr>
        <a:xfrm>
          <a:off x="379554" y="29498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Various ways with their own risks and rewards</a:t>
          </a:r>
          <a:endParaRPr lang="ar-EG" sz="2000" kern="1200" dirty="0"/>
        </a:p>
      </dsp:txBody>
      <dsp:txXfrm>
        <a:off x="408375" y="2978649"/>
        <a:ext cx="5256125" cy="532758"/>
      </dsp:txXfrm>
    </dsp:sp>
    <dsp:sp modelId="{7C4703DF-D34A-4934-BA9A-4C3923E0F1F9}">
      <dsp:nvSpPr>
        <dsp:cNvPr id="0" name=""/>
        <dsp:cNvSpPr/>
      </dsp:nvSpPr>
      <dsp:spPr>
        <a:xfrm>
          <a:off x="0" y="4152228"/>
          <a:ext cx="7591097"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D215FE-B405-4292-9BEE-027851737EAB}">
      <dsp:nvSpPr>
        <dsp:cNvPr id="0" name=""/>
        <dsp:cNvSpPr/>
      </dsp:nvSpPr>
      <dsp:spPr>
        <a:xfrm>
          <a:off x="379554" y="3857028"/>
          <a:ext cx="5313767"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0848" tIns="0" rIns="200848" bIns="0" numCol="1" spcCol="1270" anchor="ctr" anchorCtr="0">
          <a:noAutofit/>
        </a:bodyPr>
        <a:lstStyle/>
        <a:p>
          <a:pPr marL="0" lvl="0" indent="0" algn="l" defTabSz="889000" rtl="1">
            <a:lnSpc>
              <a:spcPct val="90000"/>
            </a:lnSpc>
            <a:spcBef>
              <a:spcPct val="0"/>
            </a:spcBef>
            <a:spcAft>
              <a:spcPct val="35000"/>
            </a:spcAft>
            <a:buNone/>
          </a:pPr>
          <a:r>
            <a:rPr lang="en-US" sz="2000" kern="1200" dirty="0"/>
            <a:t>To do or not do something has value for us</a:t>
          </a:r>
          <a:endParaRPr lang="ar-EG" sz="2000" kern="1200" dirty="0"/>
        </a:p>
      </dsp:txBody>
      <dsp:txXfrm>
        <a:off x="408375" y="3885849"/>
        <a:ext cx="5256125" cy="5327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FC733-AC8E-41DE-A8B8-8D04F8A2A307}">
      <dsp:nvSpPr>
        <dsp:cNvPr id="0" name=""/>
        <dsp:cNvSpPr/>
      </dsp:nvSpPr>
      <dsp:spPr>
        <a:xfrm>
          <a:off x="169105"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Preparation is Key</a:t>
          </a:r>
          <a:endParaRPr lang="en-US" sz="2000" b="1" kern="1200" dirty="0"/>
        </a:p>
      </dsp:txBody>
      <dsp:txXfrm>
        <a:off x="169105" y="893"/>
        <a:ext cx="3115366" cy="1869219"/>
      </dsp:txXfrm>
    </dsp:sp>
    <dsp:sp modelId="{536BC172-090D-43F0-B6D0-FE04AFE8E23E}">
      <dsp:nvSpPr>
        <dsp:cNvPr id="0" name=""/>
        <dsp:cNvSpPr/>
      </dsp:nvSpPr>
      <dsp:spPr>
        <a:xfrm>
          <a:off x="3596008"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Building Rapport and Trust</a:t>
          </a:r>
          <a:endParaRPr lang="en-US" sz="2000" b="1" kern="1200" dirty="0"/>
        </a:p>
      </dsp:txBody>
      <dsp:txXfrm>
        <a:off x="3596008" y="893"/>
        <a:ext cx="3115366" cy="1869219"/>
      </dsp:txXfrm>
    </dsp:sp>
    <dsp:sp modelId="{FF77DEF2-77C3-44C9-8501-DF455C3B944F}">
      <dsp:nvSpPr>
        <dsp:cNvPr id="0" name=""/>
        <dsp:cNvSpPr/>
      </dsp:nvSpPr>
      <dsp:spPr>
        <a:xfrm>
          <a:off x="7022911" y="893"/>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Focus on Interests, Not Positions</a:t>
          </a:r>
          <a:endParaRPr lang="en-US" sz="2000" b="1" kern="1200" dirty="0"/>
        </a:p>
      </dsp:txBody>
      <dsp:txXfrm>
        <a:off x="7022911" y="893"/>
        <a:ext cx="3115366" cy="1869219"/>
      </dsp:txXfrm>
    </dsp:sp>
    <dsp:sp modelId="{7FB270AF-6A62-4BFA-91E3-0D2F401E69ED}">
      <dsp:nvSpPr>
        <dsp:cNvPr id="0" name=""/>
        <dsp:cNvSpPr/>
      </dsp:nvSpPr>
      <dsp:spPr>
        <a:xfrm>
          <a:off x="1882557"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Adaptability and Flexibility</a:t>
          </a:r>
          <a:endParaRPr lang="en-US" sz="2000" b="1" kern="1200" dirty="0"/>
        </a:p>
      </dsp:txBody>
      <dsp:txXfrm>
        <a:off x="1882557" y="2181649"/>
        <a:ext cx="3115366" cy="1869219"/>
      </dsp:txXfrm>
    </dsp:sp>
    <dsp:sp modelId="{94F681D4-4940-4338-97B8-D492FC7FD04B}">
      <dsp:nvSpPr>
        <dsp:cNvPr id="0" name=""/>
        <dsp:cNvSpPr/>
      </dsp:nvSpPr>
      <dsp:spPr>
        <a:xfrm>
          <a:off x="5309460" y="2181649"/>
          <a:ext cx="3115366" cy="1869219"/>
        </a:xfrm>
        <a:prstGeom prst="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dirty="0"/>
            <a:t>Effective Communication</a:t>
          </a:r>
          <a:endParaRPr lang="en-US" sz="2000" b="1" kern="1200" dirty="0"/>
        </a:p>
      </dsp:txBody>
      <dsp:txXfrm>
        <a:off x="5309460" y="2181649"/>
        <a:ext cx="3115366" cy="18692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BC687-33E3-4911-85CD-C2C0A47EA845}">
      <dsp:nvSpPr>
        <dsp:cNvPr id="0" name=""/>
        <dsp:cNvSpPr/>
      </dsp:nvSpPr>
      <dsp:spPr>
        <a:xfrm>
          <a:off x="340059" y="1669"/>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Two or more parties</a:t>
          </a:r>
        </a:p>
      </dsp:txBody>
      <dsp:txXfrm>
        <a:off x="340059" y="1669"/>
        <a:ext cx="1928350" cy="1157010"/>
      </dsp:txXfrm>
    </dsp:sp>
    <dsp:sp modelId="{607FE237-A5B9-4A1F-9C87-8CAD3142898C}">
      <dsp:nvSpPr>
        <dsp:cNvPr id="0" name=""/>
        <dsp:cNvSpPr/>
      </dsp:nvSpPr>
      <dsp:spPr>
        <a:xfrm>
          <a:off x="2461245" y="1669"/>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US" sz="2100" kern="1200" dirty="0"/>
        </a:p>
        <a:p>
          <a:pPr marL="0" lvl="0" indent="0" algn="ctr" defTabSz="933450">
            <a:lnSpc>
              <a:spcPct val="90000"/>
            </a:lnSpc>
            <a:spcBef>
              <a:spcPct val="0"/>
            </a:spcBef>
            <a:spcAft>
              <a:spcPct val="35000"/>
            </a:spcAft>
            <a:buNone/>
          </a:pPr>
          <a:r>
            <a:rPr lang="en-US" sz="2100" b="0" kern="1200" dirty="0"/>
            <a:t>Independence</a:t>
          </a:r>
          <a:endParaRPr lang="en-US" sz="2100" kern="1200" dirty="0"/>
        </a:p>
      </dsp:txBody>
      <dsp:txXfrm>
        <a:off x="2461245" y="1669"/>
        <a:ext cx="1928350" cy="1157010"/>
      </dsp:txXfrm>
    </dsp:sp>
    <dsp:sp modelId="{172662BB-A70F-45AF-AF9D-6A8A5952D9D6}">
      <dsp:nvSpPr>
        <dsp:cNvPr id="0" name=""/>
        <dsp:cNvSpPr/>
      </dsp:nvSpPr>
      <dsp:spPr>
        <a:xfrm>
          <a:off x="340059" y="1351514"/>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US" sz="2100" kern="1200" dirty="0"/>
        </a:p>
        <a:p>
          <a:pPr marL="0" lvl="0" indent="0" algn="ctr" defTabSz="933450">
            <a:lnSpc>
              <a:spcPct val="90000"/>
            </a:lnSpc>
            <a:spcBef>
              <a:spcPct val="0"/>
            </a:spcBef>
            <a:spcAft>
              <a:spcPct val="35000"/>
            </a:spcAft>
            <a:buNone/>
          </a:pPr>
          <a:r>
            <a:rPr lang="en-US" sz="2100" kern="1200" dirty="0"/>
            <a:t>Ability of decision making</a:t>
          </a:r>
        </a:p>
      </dsp:txBody>
      <dsp:txXfrm>
        <a:off x="340059" y="1351514"/>
        <a:ext cx="1928350" cy="1157010"/>
      </dsp:txXfrm>
    </dsp:sp>
    <dsp:sp modelId="{D4A2A301-2989-4558-B187-24BC7EA5C5DC}">
      <dsp:nvSpPr>
        <dsp:cNvPr id="0" name=""/>
        <dsp:cNvSpPr/>
      </dsp:nvSpPr>
      <dsp:spPr>
        <a:xfrm>
          <a:off x="2461245" y="1351514"/>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Common goals</a:t>
          </a:r>
        </a:p>
      </dsp:txBody>
      <dsp:txXfrm>
        <a:off x="2461245" y="1351514"/>
        <a:ext cx="1928350" cy="1157010"/>
      </dsp:txXfrm>
    </dsp:sp>
    <dsp:sp modelId="{13A32D1D-734F-4477-A103-44E40E78DFF9}">
      <dsp:nvSpPr>
        <dsp:cNvPr id="0" name=""/>
        <dsp:cNvSpPr/>
      </dsp:nvSpPr>
      <dsp:spPr>
        <a:xfrm>
          <a:off x="1400652" y="2701360"/>
          <a:ext cx="1928350" cy="115701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US" sz="2100" kern="1200" dirty="0"/>
        </a:p>
        <a:p>
          <a:pPr marL="0" lvl="0" indent="0" algn="ctr" defTabSz="933450">
            <a:lnSpc>
              <a:spcPct val="90000"/>
            </a:lnSpc>
            <a:spcBef>
              <a:spcPct val="0"/>
            </a:spcBef>
            <a:spcAft>
              <a:spcPct val="35000"/>
            </a:spcAft>
            <a:buNone/>
          </a:pPr>
          <a:r>
            <a:rPr lang="en-US" sz="2100" kern="1200" dirty="0"/>
            <a:t>flexibility</a:t>
          </a:r>
        </a:p>
      </dsp:txBody>
      <dsp:txXfrm>
        <a:off x="1400652" y="2701360"/>
        <a:ext cx="1928350" cy="11570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A18D2-ADB3-4208-9DCE-7AD7C74C9163}">
      <dsp:nvSpPr>
        <dsp:cNvPr id="0" name=""/>
        <dsp:cNvSpPr/>
      </dsp:nvSpPr>
      <dsp:spPr>
        <a:xfrm rot="5400000">
          <a:off x="5107207" y="-2021097"/>
          <a:ext cx="976238" cy="52661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kern="1200" dirty="0"/>
            <a:t>Purchase of something ( new home, new car…</a:t>
          </a:r>
          <a:r>
            <a:rPr lang="en-US" sz="2700" kern="1200" dirty="0" err="1"/>
            <a:t>etc</a:t>
          </a:r>
          <a:r>
            <a:rPr lang="en-US" sz="2700" kern="1200" dirty="0"/>
            <a:t>)</a:t>
          </a:r>
          <a:endParaRPr lang="ar-EG" sz="2700" kern="1200" dirty="0"/>
        </a:p>
      </dsp:txBody>
      <dsp:txXfrm rot="-5400000">
        <a:off x="2962231" y="171535"/>
        <a:ext cx="5218534" cy="880926"/>
      </dsp:txXfrm>
    </dsp:sp>
    <dsp:sp modelId="{D9C8ED76-F3D1-4D3C-A68E-F8562AE10457}">
      <dsp:nvSpPr>
        <dsp:cNvPr id="0" name=""/>
        <dsp:cNvSpPr/>
      </dsp:nvSpPr>
      <dsp:spPr>
        <a:xfrm>
          <a:off x="0" y="1848"/>
          <a:ext cx="2962231" cy="12202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rtl="1">
            <a:lnSpc>
              <a:spcPct val="90000"/>
            </a:lnSpc>
            <a:spcBef>
              <a:spcPct val="0"/>
            </a:spcBef>
            <a:spcAft>
              <a:spcPct val="35000"/>
            </a:spcAft>
            <a:buNone/>
          </a:pPr>
          <a:r>
            <a:rPr lang="en-US" sz="3400" kern="1200" dirty="0"/>
            <a:t>Deal Making</a:t>
          </a:r>
          <a:endParaRPr lang="ar-EG" sz="3400" kern="1200" dirty="0"/>
        </a:p>
      </dsp:txBody>
      <dsp:txXfrm>
        <a:off x="59570" y="61418"/>
        <a:ext cx="2843091" cy="1101157"/>
      </dsp:txXfrm>
    </dsp:sp>
    <dsp:sp modelId="{D4417DE7-B73C-41AC-8ACD-1E2302C20D4A}">
      <dsp:nvSpPr>
        <dsp:cNvPr id="0" name=""/>
        <dsp:cNvSpPr/>
      </dsp:nvSpPr>
      <dsp:spPr>
        <a:xfrm rot="5400000">
          <a:off x="5107207" y="-739784"/>
          <a:ext cx="976238" cy="52661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kern="1200" dirty="0"/>
            <a:t>Parties in a zoning case </a:t>
          </a:r>
          <a:endParaRPr lang="ar-EG" sz="2700" kern="1200" dirty="0"/>
        </a:p>
      </dsp:txBody>
      <dsp:txXfrm rot="-5400000">
        <a:off x="2962231" y="1452848"/>
        <a:ext cx="5218534" cy="880926"/>
      </dsp:txXfrm>
    </dsp:sp>
    <dsp:sp modelId="{FDCBDFD8-2F4B-4170-BACE-A105A7FC92CF}">
      <dsp:nvSpPr>
        <dsp:cNvPr id="0" name=""/>
        <dsp:cNvSpPr/>
      </dsp:nvSpPr>
      <dsp:spPr>
        <a:xfrm>
          <a:off x="0" y="1283161"/>
          <a:ext cx="2962231" cy="12202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rtl="0">
            <a:lnSpc>
              <a:spcPct val="90000"/>
            </a:lnSpc>
            <a:spcBef>
              <a:spcPct val="0"/>
            </a:spcBef>
            <a:spcAft>
              <a:spcPct val="35000"/>
            </a:spcAft>
            <a:buNone/>
          </a:pPr>
          <a:r>
            <a:rPr lang="en-US" sz="3400" kern="1200" dirty="0"/>
            <a:t>Decision Making</a:t>
          </a:r>
          <a:endParaRPr lang="ar-EG" sz="3400" kern="1200" dirty="0"/>
        </a:p>
      </dsp:txBody>
      <dsp:txXfrm>
        <a:off x="59570" y="1342731"/>
        <a:ext cx="2843091" cy="1101157"/>
      </dsp:txXfrm>
    </dsp:sp>
    <dsp:sp modelId="{462B1A3D-1410-41D6-9C3E-520B9828003C}">
      <dsp:nvSpPr>
        <dsp:cNvPr id="0" name=""/>
        <dsp:cNvSpPr/>
      </dsp:nvSpPr>
      <dsp:spPr>
        <a:xfrm rot="5400000">
          <a:off x="5107207" y="541528"/>
          <a:ext cx="976238" cy="526619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51435" rIns="102870" bIns="51435" numCol="1" spcCol="1270" anchor="ctr" anchorCtr="0">
          <a:noAutofit/>
        </a:bodyPr>
        <a:lstStyle/>
        <a:p>
          <a:pPr marL="228600" lvl="1" indent="-228600" algn="l" defTabSz="1200150" rtl="0">
            <a:lnSpc>
              <a:spcPct val="90000"/>
            </a:lnSpc>
            <a:spcBef>
              <a:spcPct val="0"/>
            </a:spcBef>
            <a:spcAft>
              <a:spcPct val="15000"/>
            </a:spcAft>
            <a:buChar char="•"/>
          </a:pPr>
          <a:r>
            <a:rPr lang="en-US" sz="2700" kern="1200" dirty="0"/>
            <a:t>Litigation over property rights </a:t>
          </a:r>
          <a:endParaRPr lang="ar-EG" sz="2700" kern="1200" dirty="0"/>
        </a:p>
      </dsp:txBody>
      <dsp:txXfrm rot="-5400000">
        <a:off x="2962231" y="2734160"/>
        <a:ext cx="5218534" cy="880926"/>
      </dsp:txXfrm>
    </dsp:sp>
    <dsp:sp modelId="{15A01075-45FB-4120-AC69-4B0B587D4D6C}">
      <dsp:nvSpPr>
        <dsp:cNvPr id="0" name=""/>
        <dsp:cNvSpPr/>
      </dsp:nvSpPr>
      <dsp:spPr>
        <a:xfrm>
          <a:off x="0" y="2564474"/>
          <a:ext cx="2962231" cy="12202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marL="0" lvl="0" indent="0" algn="ctr" defTabSz="1511300" rtl="1">
            <a:lnSpc>
              <a:spcPct val="90000"/>
            </a:lnSpc>
            <a:spcBef>
              <a:spcPct val="0"/>
            </a:spcBef>
            <a:spcAft>
              <a:spcPct val="35000"/>
            </a:spcAft>
            <a:buNone/>
          </a:pPr>
          <a:r>
            <a:rPr lang="en-US" sz="3400" kern="1200" dirty="0"/>
            <a:t>Dispute resolution</a:t>
          </a:r>
          <a:endParaRPr lang="ar-EG" sz="3400" kern="1200" dirty="0"/>
        </a:p>
      </dsp:txBody>
      <dsp:txXfrm>
        <a:off x="59570" y="2624044"/>
        <a:ext cx="2843091" cy="11011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2AE3-2791-4652-9D38-E02475441A8E}">
      <dsp:nvSpPr>
        <dsp:cNvPr id="0" name=""/>
        <dsp:cNvSpPr/>
      </dsp:nvSpPr>
      <dsp:spPr>
        <a:xfrm rot="5400000">
          <a:off x="6546230" y="-2809124"/>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Negotiation can help parties find solutions that benefit everyone involved, leading to more harmonious relationships and improved outcomes</a:t>
          </a:r>
          <a:endParaRPr lang="ar-EG" sz="1600" kern="1200" dirty="0"/>
        </a:p>
      </dsp:txBody>
      <dsp:txXfrm rot="-5400000">
        <a:off x="3648814" y="122070"/>
        <a:ext cx="6453002" cy="624392"/>
      </dsp:txXfrm>
    </dsp:sp>
    <dsp:sp modelId="{B3C34B8A-4610-4F15-BBC1-EFA0E4BF0DFB}">
      <dsp:nvSpPr>
        <dsp:cNvPr id="0" name=""/>
        <dsp:cNvSpPr/>
      </dsp:nvSpPr>
      <dsp:spPr>
        <a:xfrm>
          <a:off x="0" y="1798"/>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Finding mutually beneficial solutions</a:t>
          </a:r>
          <a:endParaRPr lang="ar-EG" sz="2400" kern="1200" dirty="0"/>
        </a:p>
      </dsp:txBody>
      <dsp:txXfrm>
        <a:off x="42223" y="44021"/>
        <a:ext cx="3564368" cy="780489"/>
      </dsp:txXfrm>
    </dsp:sp>
    <dsp:sp modelId="{EDA4BAF3-52FD-45FE-9263-61F6C58E3DDC}">
      <dsp:nvSpPr>
        <dsp:cNvPr id="0" name=""/>
        <dsp:cNvSpPr/>
      </dsp:nvSpPr>
      <dsp:spPr>
        <a:xfrm rot="5400000">
          <a:off x="6546230" y="-1900942"/>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Through negotiation, individuals can improve their communication skills, including active listening, persuasion, and conflict resolution.</a:t>
          </a:r>
          <a:endParaRPr lang="ar-EG" sz="1600" kern="1200" dirty="0"/>
        </a:p>
      </dsp:txBody>
      <dsp:txXfrm rot="-5400000">
        <a:off x="3648814" y="1030252"/>
        <a:ext cx="6453002" cy="624392"/>
      </dsp:txXfrm>
    </dsp:sp>
    <dsp:sp modelId="{AE45A5D0-7905-435D-80B2-65FF094511EF}">
      <dsp:nvSpPr>
        <dsp:cNvPr id="0" name=""/>
        <dsp:cNvSpPr/>
      </dsp:nvSpPr>
      <dsp:spPr>
        <a:xfrm>
          <a:off x="0" y="909980"/>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Enhancing communication skills</a:t>
          </a:r>
          <a:endParaRPr lang="ar-EG" sz="2400" kern="1200" dirty="0"/>
        </a:p>
      </dsp:txBody>
      <dsp:txXfrm>
        <a:off x="42223" y="952203"/>
        <a:ext cx="3564368" cy="780489"/>
      </dsp:txXfrm>
    </dsp:sp>
    <dsp:sp modelId="{F318D983-CD8C-47A2-9CC4-F2897B53444A}">
      <dsp:nvSpPr>
        <dsp:cNvPr id="0" name=""/>
        <dsp:cNvSpPr/>
      </dsp:nvSpPr>
      <dsp:spPr>
        <a:xfrm rot="5400000">
          <a:off x="6546230" y="-992759"/>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Negotiation can help resolve disputes by finding common ground and reducing tension between parties.</a:t>
          </a:r>
          <a:endParaRPr lang="ar-EG" sz="1600" kern="1200" dirty="0"/>
        </a:p>
      </dsp:txBody>
      <dsp:txXfrm rot="-5400000">
        <a:off x="3648814" y="1938435"/>
        <a:ext cx="6453002" cy="624392"/>
      </dsp:txXfrm>
    </dsp:sp>
    <dsp:sp modelId="{24659CB7-FD66-4A88-A7D5-441A66E3319F}">
      <dsp:nvSpPr>
        <dsp:cNvPr id="0" name=""/>
        <dsp:cNvSpPr/>
      </dsp:nvSpPr>
      <dsp:spPr>
        <a:xfrm>
          <a:off x="0" y="1818162"/>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Resolving conflicts: </a:t>
          </a:r>
          <a:endParaRPr lang="ar-EG" sz="2400" kern="1200" dirty="0"/>
        </a:p>
      </dsp:txBody>
      <dsp:txXfrm>
        <a:off x="42223" y="1860385"/>
        <a:ext cx="3564368" cy="780489"/>
      </dsp:txXfrm>
    </dsp:sp>
    <dsp:sp modelId="{72CACBF7-3AA1-4141-9837-9244E15AB947}">
      <dsp:nvSpPr>
        <dsp:cNvPr id="0" name=""/>
        <dsp:cNvSpPr/>
      </dsp:nvSpPr>
      <dsp:spPr>
        <a:xfrm rot="5400000">
          <a:off x="6546230" y="-84577"/>
          <a:ext cx="691948" cy="648678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ctr" defTabSz="711200" rtl="0">
            <a:lnSpc>
              <a:spcPct val="90000"/>
            </a:lnSpc>
            <a:spcBef>
              <a:spcPct val="0"/>
            </a:spcBef>
            <a:spcAft>
              <a:spcPct val="15000"/>
            </a:spcAft>
            <a:buChar char="•"/>
          </a:pPr>
          <a:r>
            <a:rPr lang="en-US" sz="1600" b="0" i="0" kern="1200" dirty="0"/>
            <a:t>Successful negotiation can establish strong relationships built on trust, respect, and mutual understanding.</a:t>
          </a:r>
          <a:endParaRPr lang="ar-EG" sz="1600" kern="1200" dirty="0"/>
        </a:p>
      </dsp:txBody>
      <dsp:txXfrm rot="-5400000">
        <a:off x="3648814" y="2846617"/>
        <a:ext cx="6453002" cy="624392"/>
      </dsp:txXfrm>
    </dsp:sp>
    <dsp:sp modelId="{000544A6-54E5-443B-8ABF-D4F7D940A3F4}">
      <dsp:nvSpPr>
        <dsp:cNvPr id="0" name=""/>
        <dsp:cNvSpPr/>
      </dsp:nvSpPr>
      <dsp:spPr>
        <a:xfrm>
          <a:off x="0" y="2726345"/>
          <a:ext cx="3648814" cy="8649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0" i="0" kern="1200" dirty="0"/>
            <a:t>Building relationships</a:t>
          </a:r>
          <a:endParaRPr lang="ar-EG" sz="2400" kern="1200" dirty="0"/>
        </a:p>
      </dsp:txBody>
      <dsp:txXfrm>
        <a:off x="42223" y="2768568"/>
        <a:ext cx="3564368" cy="78048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2AE3-2791-4652-9D38-E02475441A8E}">
      <dsp:nvSpPr>
        <dsp:cNvPr id="0" name=""/>
        <dsp:cNvSpPr/>
      </dsp:nvSpPr>
      <dsp:spPr>
        <a:xfrm rot="5400000">
          <a:off x="6657107" y="-2829665"/>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be a time-consuming process, as it requires both parties to communicate effectively, listen to each other, and find common ground.</a:t>
          </a:r>
          <a:endParaRPr lang="ar-EG" sz="1500" kern="1200" dirty="0"/>
        </a:p>
      </dsp:txBody>
      <dsp:txXfrm rot="-5400000">
        <a:off x="3728861" y="136296"/>
        <a:ext cx="6591370" cy="697161"/>
      </dsp:txXfrm>
    </dsp:sp>
    <dsp:sp modelId="{B3C34B8A-4610-4F15-BBC1-EFA0E4BF0DFB}">
      <dsp:nvSpPr>
        <dsp:cNvPr id="0" name=""/>
        <dsp:cNvSpPr/>
      </dsp:nvSpPr>
      <dsp:spPr>
        <a:xfrm>
          <a:off x="0" y="2007"/>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Time-consuming</a:t>
          </a:r>
          <a:endParaRPr lang="ar-EG" sz="3700" kern="1200" dirty="0"/>
        </a:p>
      </dsp:txBody>
      <dsp:txXfrm>
        <a:off x="47143" y="49150"/>
        <a:ext cx="3634574" cy="871452"/>
      </dsp:txXfrm>
    </dsp:sp>
    <dsp:sp modelId="{EDA4BAF3-52FD-45FE-9263-61F6C58E3DDC}">
      <dsp:nvSpPr>
        <dsp:cNvPr id="0" name=""/>
        <dsp:cNvSpPr/>
      </dsp:nvSpPr>
      <dsp:spPr>
        <a:xfrm rot="5400000">
          <a:off x="6657107" y="-1815639"/>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fail if parties cannot find common ground or if one party is unwilling to compromise, leading to a breakdown in communication and further conflicts.</a:t>
          </a:r>
          <a:endParaRPr lang="ar-EG" sz="1500" kern="1200" dirty="0"/>
        </a:p>
      </dsp:txBody>
      <dsp:txXfrm rot="-5400000">
        <a:off x="3728861" y="1150322"/>
        <a:ext cx="6591370" cy="697161"/>
      </dsp:txXfrm>
    </dsp:sp>
    <dsp:sp modelId="{AE45A5D0-7905-435D-80B2-65FF094511EF}">
      <dsp:nvSpPr>
        <dsp:cNvPr id="0" name=""/>
        <dsp:cNvSpPr/>
      </dsp:nvSpPr>
      <dsp:spPr>
        <a:xfrm>
          <a:off x="0" y="1016033"/>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Risk of failure</a:t>
          </a:r>
          <a:endParaRPr lang="ar-EG" sz="3700" kern="1200" dirty="0"/>
        </a:p>
      </dsp:txBody>
      <dsp:txXfrm>
        <a:off x="47143" y="1063176"/>
        <a:ext cx="3634574" cy="871452"/>
      </dsp:txXfrm>
    </dsp:sp>
    <dsp:sp modelId="{F318D983-CD8C-47A2-9CC4-F2897B53444A}">
      <dsp:nvSpPr>
        <dsp:cNvPr id="0" name=""/>
        <dsp:cNvSpPr/>
      </dsp:nvSpPr>
      <dsp:spPr>
        <a:xfrm rot="5400000">
          <a:off x="6657107" y="-801613"/>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be unfair if one party holds more power than the other, leading to an unequal outcome that favors the stronger party.</a:t>
          </a:r>
          <a:endParaRPr lang="ar-EG" sz="1500" kern="1200" dirty="0"/>
        </a:p>
      </dsp:txBody>
      <dsp:txXfrm rot="-5400000">
        <a:off x="3728861" y="2164348"/>
        <a:ext cx="6591370" cy="697161"/>
      </dsp:txXfrm>
    </dsp:sp>
    <dsp:sp modelId="{24659CB7-FD66-4A88-A7D5-441A66E3319F}">
      <dsp:nvSpPr>
        <dsp:cNvPr id="0" name=""/>
        <dsp:cNvSpPr/>
      </dsp:nvSpPr>
      <dsp:spPr>
        <a:xfrm>
          <a:off x="0" y="2030059"/>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Power imbalance</a:t>
          </a:r>
          <a:endParaRPr lang="ar-EG" sz="3700" kern="1200" dirty="0"/>
        </a:p>
      </dsp:txBody>
      <dsp:txXfrm>
        <a:off x="47143" y="2077202"/>
        <a:ext cx="3634574" cy="871452"/>
      </dsp:txXfrm>
    </dsp:sp>
    <dsp:sp modelId="{72CACBF7-3AA1-4141-9837-9244E15AB947}">
      <dsp:nvSpPr>
        <dsp:cNvPr id="0" name=""/>
        <dsp:cNvSpPr/>
      </dsp:nvSpPr>
      <dsp:spPr>
        <a:xfrm rot="5400000">
          <a:off x="6657107" y="212411"/>
          <a:ext cx="772591" cy="662908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ctr" defTabSz="666750" rtl="0">
            <a:lnSpc>
              <a:spcPct val="90000"/>
            </a:lnSpc>
            <a:spcBef>
              <a:spcPct val="0"/>
            </a:spcBef>
            <a:spcAft>
              <a:spcPct val="15000"/>
            </a:spcAft>
            <a:buChar char="•"/>
          </a:pPr>
          <a:r>
            <a:rPr lang="en-US" sz="1500" b="0" i="0" kern="1200" dirty="0"/>
            <a:t>Negotiation can be emotionally stressful, especially if parties have a history of conflict or if the negotiation involves high-stakes decisions</a:t>
          </a:r>
          <a:endParaRPr lang="ar-EG" sz="1500" kern="1200" dirty="0"/>
        </a:p>
      </dsp:txBody>
      <dsp:txXfrm rot="-5400000">
        <a:off x="3728861" y="3178373"/>
        <a:ext cx="6591370" cy="697161"/>
      </dsp:txXfrm>
    </dsp:sp>
    <dsp:sp modelId="{000544A6-54E5-443B-8ABF-D4F7D940A3F4}">
      <dsp:nvSpPr>
        <dsp:cNvPr id="0" name=""/>
        <dsp:cNvSpPr/>
      </dsp:nvSpPr>
      <dsp:spPr>
        <a:xfrm>
          <a:off x="0" y="3044085"/>
          <a:ext cx="3728860" cy="9657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rtl="1">
            <a:lnSpc>
              <a:spcPct val="90000"/>
            </a:lnSpc>
            <a:spcBef>
              <a:spcPct val="0"/>
            </a:spcBef>
            <a:spcAft>
              <a:spcPct val="35000"/>
            </a:spcAft>
            <a:buNone/>
          </a:pPr>
          <a:r>
            <a:rPr lang="en-US" sz="3700" b="0" i="0" kern="1200" dirty="0"/>
            <a:t>Emotional stress</a:t>
          </a:r>
          <a:endParaRPr lang="ar-EG" sz="3700" kern="1200" dirty="0"/>
        </a:p>
      </dsp:txBody>
      <dsp:txXfrm>
        <a:off x="47143" y="3091228"/>
        <a:ext cx="3634574" cy="87145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E9412-636E-0F36-63C1-6D93675B76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6A3DF0-83BF-1A1C-562A-BD91468FBB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76C9E-EBE9-7971-A065-1BE1C619EF3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6048A1-9C3E-2513-4627-E453C63165D2}"/>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69345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2BB82-9BBE-506D-93E0-5986D2157F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3BB58-DBC7-BF1F-4E22-420D421D75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7517FA-2037-49DF-CD1E-FA29EF6E5FA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5DA6A2-D2B2-CC73-0B42-E3764330440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950350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ACBFF-8D1C-7E1D-8AAD-0EE709F9FE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D3DAD-D610-99A7-F40D-3E403B86FE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BB25F3-F9DD-D1A6-4806-E639AD2D203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7AB9BAF-3E12-FACB-ED87-1E36C2DA382F}"/>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83415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5296C-CF84-34DD-ACF2-D9DAB10A95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056D6-CB52-DD40-B16D-1AD16FDA9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6A39F4-182C-4D92-990F-0838F5AD478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F965028-2B73-1619-EC9A-249BB0AC014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73471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272D9-2CA9-7ADC-08A6-0E951725A9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547EBB-EE1E-8E9E-F1AE-3510DE8A1B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7467E-F6D6-3DB8-F331-B7E88803535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D12224-6302-BC76-2463-E9935906DEC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02451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007A9-B129-A621-623C-D01527669B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755ED-D4A4-61EC-912D-D19C3A1022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9FD259-258F-8244-2B5B-3FD8D27EA9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B54E671-1E07-775A-50A8-4A95A68ED62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56497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7D703-3938-678C-CA1C-C782C2F4F1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515310-9326-DA87-ED95-40B9A11481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EBF438-1CF6-7BB2-1A75-EC1223CDC3E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032F64-AF19-847D-4281-9D687FFE736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318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09FDF-F15A-6342-1B9E-F7774D5E9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6958F1-A864-7C39-4932-14A454980E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D8EC7D-4B37-7942-312F-837FA6551F2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FD90DD-4E00-6CE7-CAD6-EB5F2DFCCF0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59653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0824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www.dalecarnegie.com/blog/why-it-is-important-to-build-influencing-skills-at-work/" TargetMode="External"/><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jpe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20.jpe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1.jp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6.jpeg"/><Relationship Id="rId7" Type="http://schemas.openxmlformats.org/officeDocument/2006/relationships/diagramQuickStyle" Target="../diagrams/quickStyle4.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hyperlink" Target="https://www.skipprichard.com/immaculee-ilibagiza-and-the-power-of-forgiveness/" TargetMode="External"/><Relationship Id="rId2" Type="http://schemas.openxmlformats.org/officeDocument/2006/relationships/image" Target="../media/image30.jpeg"/><Relationship Id="rId1" Type="http://schemas.openxmlformats.org/officeDocument/2006/relationships/slideLayout" Target="../slideLayouts/slideLayout16.xml"/><Relationship Id="rId5" Type="http://schemas.openxmlformats.org/officeDocument/2006/relationships/image" Target="../media/image4.png"/><Relationship Id="rId4" Type="http://schemas.openxmlformats.org/officeDocument/2006/relationships/hyperlink" Target="https://www.skipprichard.com/triathlete-chrissie-wellington-on-achieving-your-goals/"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6.xml"/><Relationship Id="rId4" Type="http://schemas.openxmlformats.org/officeDocument/2006/relationships/image" Target="../media/image32.jp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98833" y="2516278"/>
            <a:ext cx="5203246" cy="1200329"/>
          </a:xfrm>
          <a:prstGeom prst="rect">
            <a:avLst/>
          </a:prstGeom>
          <a:noFill/>
        </p:spPr>
        <p:txBody>
          <a:bodyPr wrap="square" rtlCol="0">
            <a:spAutoFit/>
          </a:bodyPr>
          <a:lstStyle/>
          <a:p>
            <a:pPr algn="ctr"/>
            <a:r>
              <a:rPr lang="en-US" sz="3600" b="1" dirty="0">
                <a:solidFill>
                  <a:srgbClr val="00AEEF"/>
                </a:solidFill>
              </a:rPr>
              <a:t>Introduction to Influence &amp; Negotiation skills, </a:t>
            </a:r>
            <a:r>
              <a:rPr lang="en-US" sz="2800" b="1" dirty="0">
                <a:solidFill>
                  <a:srgbClr val="00AEEF"/>
                </a:solidFill>
              </a:rPr>
              <a:t>Part 1</a:t>
            </a:r>
            <a:endParaRPr lang="ar-EG" sz="3600" b="1" dirty="0">
              <a:solidFill>
                <a:srgbClr val="00AEEF"/>
              </a:solidFill>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Lec.1</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1521" y="1343891"/>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98243" y="1781456"/>
            <a:ext cx="5126633" cy="3539430"/>
          </a:xfrm>
          <a:prstGeom prst="rect">
            <a:avLst/>
          </a:prstGeom>
        </p:spPr>
        <p:txBody>
          <a:bodyPr wrap="square">
            <a:spAutoFit/>
          </a:bodyPr>
          <a:lstStyle/>
          <a:p>
            <a:pPr marL="457200" indent="-457200">
              <a:buFont typeface="Arial" panose="020B0604020202020204" pitchFamily="34" charset="0"/>
              <a:buChar char="•"/>
            </a:pPr>
            <a:r>
              <a:rPr lang="en-AU" altLang="en-US" sz="2800" b="1" dirty="0"/>
              <a:t>Share some defining and key concepts of negotiation and influencing</a:t>
            </a:r>
          </a:p>
          <a:p>
            <a:pPr marL="457200" indent="-457200">
              <a:buFont typeface="Arial" panose="020B0604020202020204" pitchFamily="34" charset="0"/>
              <a:buChar char="•"/>
            </a:pPr>
            <a:r>
              <a:rPr lang="en-AU" altLang="en-US" sz="2800" b="1" dirty="0"/>
              <a:t>Highlight some different between negotiation and influencing skills </a:t>
            </a:r>
            <a:endParaRPr lang="ar-EG" altLang="en-US" sz="2800" b="1" dirty="0"/>
          </a:p>
          <a:p>
            <a:pPr marL="457200" indent="-457200">
              <a:buFont typeface="Arial" panose="020B0604020202020204" pitchFamily="34" charset="0"/>
              <a:buChar char="•"/>
            </a:pPr>
            <a:r>
              <a:rPr lang="en-US" altLang="en-US" sz="2800" b="1" dirty="0"/>
              <a:t>Have awareness about the importance of these skills.</a:t>
            </a:r>
            <a:endParaRPr lang="en-AU" altLang="en-US" sz="2800" b="1"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Content Placeholder 5">
            <a:extLst>
              <a:ext uri="{FF2B5EF4-FFF2-40B4-BE49-F238E27FC236}">
                <a16:creationId xmlns:a16="http://schemas.microsoft.com/office/drawing/2014/main" id="{05E99629-A7D0-DC5F-4D42-2587EBF1539F}"/>
              </a:ext>
            </a:extLst>
          </p:cNvPr>
          <p:cNvSpPr txBox="1">
            <a:spLocks/>
          </p:cNvSpPr>
          <p:nvPr/>
        </p:nvSpPr>
        <p:spPr>
          <a:xfrm>
            <a:off x="4542293" y="5455615"/>
            <a:ext cx="5818094" cy="10789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t>Everyone negotiates on a daily basis (Samina &amp; Vinta, 2010, p. 26)</a:t>
            </a:r>
          </a:p>
        </p:txBody>
      </p:sp>
      <p:pic>
        <p:nvPicPr>
          <p:cNvPr id="7" name="Picture 2" descr="Phases of Negotiation | VIA Mediation Centre">
            <a:extLst>
              <a:ext uri="{FF2B5EF4-FFF2-40B4-BE49-F238E27FC236}">
                <a16:creationId xmlns:a16="http://schemas.microsoft.com/office/drawing/2014/main" id="{078A2353-0522-5A7E-2A94-C5495B2348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7548" y="1299243"/>
            <a:ext cx="6818283" cy="38827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BC769-2B04-CA88-27C4-F8ED33C1CC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5D151D4-DF98-25AD-7A9D-72F07D7B56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EFE2A45-F9B8-C16A-27FA-618376455D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28EBF4A-BA51-0A92-2F9F-2EEEC8EC1A4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23BB8A1-B4C4-9BEE-D6E4-FB92F0358F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199EF17-1F71-971C-8D39-0D1C408667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Content Placeholder 2">
            <a:extLst>
              <a:ext uri="{FF2B5EF4-FFF2-40B4-BE49-F238E27FC236}">
                <a16:creationId xmlns:a16="http://schemas.microsoft.com/office/drawing/2014/main" id="{F31C1922-724E-7A88-98AB-F534F95CC5E1}"/>
              </a:ext>
            </a:extLst>
          </p:cNvPr>
          <p:cNvSpPr txBox="1">
            <a:spLocks/>
          </p:cNvSpPr>
          <p:nvPr/>
        </p:nvSpPr>
        <p:spPr>
          <a:xfrm>
            <a:off x="3797448" y="2336147"/>
            <a:ext cx="3190541" cy="27423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AU" altLang="en-US" sz="2400" b="1" u="sng" dirty="0">
                <a:solidFill>
                  <a:srgbClr val="C00000"/>
                </a:solidFill>
              </a:rPr>
              <a:t>Personal lives; </a:t>
            </a:r>
          </a:p>
          <a:p>
            <a:pPr marL="0" indent="0" algn="ctr">
              <a:buFont typeface="Arial" panose="020B0604020202020204" pitchFamily="34" charset="0"/>
              <a:buNone/>
            </a:pPr>
            <a:endParaRPr lang="en-AU" altLang="en-US" sz="2400" dirty="0">
              <a:solidFill>
                <a:srgbClr val="C00000"/>
              </a:solidFill>
            </a:endParaRPr>
          </a:p>
          <a:p>
            <a:pPr marL="0" indent="0" algn="ctr">
              <a:buFont typeface="Arial" panose="020B0604020202020204" pitchFamily="34" charset="0"/>
              <a:buNone/>
            </a:pPr>
            <a:r>
              <a:rPr lang="en-AU" altLang="en-US" sz="2400" dirty="0">
                <a:solidFill>
                  <a:srgbClr val="C00000"/>
                </a:solidFill>
              </a:rPr>
              <a:t>Who makes dinner, who drinks/drives, holiday destinations…</a:t>
            </a:r>
          </a:p>
          <a:p>
            <a:pPr marL="0" indent="0">
              <a:buFont typeface="Arial" panose="020B0604020202020204" pitchFamily="34" charset="0"/>
              <a:buNone/>
            </a:pPr>
            <a:endParaRPr lang="en-US" sz="2400" dirty="0"/>
          </a:p>
        </p:txBody>
      </p:sp>
      <p:sp>
        <p:nvSpPr>
          <p:cNvPr id="4" name="Content Placeholder 3">
            <a:extLst>
              <a:ext uri="{FF2B5EF4-FFF2-40B4-BE49-F238E27FC236}">
                <a16:creationId xmlns:a16="http://schemas.microsoft.com/office/drawing/2014/main" id="{46A02945-198D-FF99-77F2-1F8293B6A5C9}"/>
              </a:ext>
            </a:extLst>
          </p:cNvPr>
          <p:cNvSpPr txBox="1">
            <a:spLocks/>
          </p:cNvSpPr>
          <p:nvPr/>
        </p:nvSpPr>
        <p:spPr>
          <a:xfrm>
            <a:off x="7906895" y="2100428"/>
            <a:ext cx="4221483" cy="3813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AU" altLang="en-US" sz="2400" b="1" dirty="0">
                <a:solidFill>
                  <a:srgbClr val="C00000"/>
                </a:solidFill>
                <a:effectLst>
                  <a:outerShdw blurRad="38100" dist="38100" dir="2700000" algn="tl">
                    <a:srgbClr val="000000">
                      <a:alpha val="43137"/>
                    </a:srgbClr>
                  </a:outerShdw>
                </a:effectLst>
              </a:rPr>
              <a:t>At work; </a:t>
            </a:r>
          </a:p>
          <a:p>
            <a:pPr marL="0" indent="0" algn="ctr">
              <a:buFont typeface="Arial" panose="020B0604020202020204" pitchFamily="34" charset="0"/>
              <a:buNone/>
            </a:pPr>
            <a:endParaRPr lang="en-AU" altLang="en-US" sz="2400" dirty="0">
              <a:solidFill>
                <a:srgbClr val="C00000"/>
              </a:solidFill>
            </a:endParaRPr>
          </a:p>
          <a:p>
            <a:pPr marL="0" indent="0" algn="ctr">
              <a:buFont typeface="Arial" panose="020B0604020202020204" pitchFamily="34" charset="0"/>
              <a:buNone/>
            </a:pPr>
            <a:r>
              <a:rPr lang="en-AU" altLang="en-US" sz="2400" dirty="0">
                <a:solidFill>
                  <a:srgbClr val="C00000"/>
                </a:solidFill>
              </a:rPr>
              <a:t>employees in organisations negotiate and influence vertically &amp; horizontally with colleagues, partners, customers, clients and internal teams.</a:t>
            </a:r>
            <a:endParaRPr lang="ar-EG" sz="2400" dirty="0">
              <a:solidFill>
                <a:srgbClr val="C00000"/>
              </a:solidFill>
            </a:endParaRPr>
          </a:p>
          <a:p>
            <a:pPr marL="0" indent="0">
              <a:buFont typeface="Arial" panose="020B0604020202020204" pitchFamily="34" charset="0"/>
              <a:buNone/>
            </a:pPr>
            <a:endParaRPr lang="en-US" sz="2400" dirty="0"/>
          </a:p>
        </p:txBody>
      </p:sp>
      <p:sp>
        <p:nvSpPr>
          <p:cNvPr id="7" name="Rectangle 6">
            <a:extLst>
              <a:ext uri="{FF2B5EF4-FFF2-40B4-BE49-F238E27FC236}">
                <a16:creationId xmlns:a16="http://schemas.microsoft.com/office/drawing/2014/main" id="{0CA95E56-A97B-400D-61F8-D7A770FF719F}"/>
              </a:ext>
            </a:extLst>
          </p:cNvPr>
          <p:cNvSpPr/>
          <p:nvPr/>
        </p:nvSpPr>
        <p:spPr>
          <a:xfrm>
            <a:off x="3487998" y="4895429"/>
            <a:ext cx="8357497" cy="1200329"/>
          </a:xfrm>
          <a:prstGeom prst="rect">
            <a:avLst/>
          </a:prstGeom>
        </p:spPr>
        <p:txBody>
          <a:bodyPr wrap="square">
            <a:spAutoFit/>
          </a:bodyPr>
          <a:lstStyle/>
          <a:p>
            <a:pPr marL="285750" indent="-285750" algn="ctr">
              <a:buFont typeface="Arial" panose="020B0604020202020204" pitchFamily="34" charset="0"/>
              <a:buChar char="•"/>
            </a:pPr>
            <a:r>
              <a:rPr lang="en-US" sz="2400" b="1" dirty="0"/>
              <a:t>Negotiation and Influencing are skills, not a profession we can learn it through experience and training.</a:t>
            </a:r>
          </a:p>
          <a:p>
            <a:pPr marL="285750" indent="-285750" algn="ctr">
              <a:buFont typeface="Arial" panose="020B0604020202020204" pitchFamily="34" charset="0"/>
              <a:buChar char="•"/>
            </a:pPr>
            <a:r>
              <a:rPr lang="en-US" sz="2400" b="1" dirty="0"/>
              <a:t>Vital personally and for organizations </a:t>
            </a:r>
          </a:p>
        </p:txBody>
      </p:sp>
    </p:spTree>
    <p:extLst>
      <p:ext uri="{BB962C8B-B14F-4D97-AF65-F5344CB8AC3E}">
        <p14:creationId xmlns:p14="http://schemas.microsoft.com/office/powerpoint/2010/main" val="4267516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0FC8C-C936-066A-B457-0C8B3E1FC8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0B99A-0346-1B73-7C4B-B9C933EA09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71B0B6-C2C6-ECCD-C784-641893FA07C0}"/>
              </a:ext>
            </a:extLst>
          </p:cNvPr>
          <p:cNvSpPr txBox="1"/>
          <p:nvPr/>
        </p:nvSpPr>
        <p:spPr>
          <a:xfrm>
            <a:off x="2513149" y="1019069"/>
            <a:ext cx="5926657" cy="523220"/>
          </a:xfrm>
          <a:prstGeom prst="rect">
            <a:avLst/>
          </a:prstGeom>
          <a:noFill/>
        </p:spPr>
        <p:txBody>
          <a:bodyPr wrap="square" rtlCol="0">
            <a:spAutoFit/>
          </a:bodyPr>
          <a:lstStyle/>
          <a:p>
            <a:r>
              <a:rPr lang="en-US" sz="2800" b="1" dirty="0">
                <a:solidFill>
                  <a:srgbClr val="C00000"/>
                </a:solidFill>
              </a:rPr>
              <a:t>Negotiation skills &amp; Influencing Skills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42E8F8A-C8AF-3F1A-773D-5BA326E7A3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39CB09-D23A-7B96-45FC-160DF5B553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62D8DF-2BE6-77B3-AB9B-A5EF200470B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CFEE37C-BE34-A59D-67A5-E2F07B1401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5C8D9C4E-E659-ED00-43B4-82E336D13149}"/>
              </a:ext>
            </a:extLst>
          </p:cNvPr>
          <p:cNvSpPr txBox="1">
            <a:spLocks/>
          </p:cNvSpPr>
          <p:nvPr/>
        </p:nvSpPr>
        <p:spPr>
          <a:xfrm>
            <a:off x="1111584" y="2313494"/>
            <a:ext cx="9929851" cy="28590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Influence and negotiation skills are crucial for success in both personal and professional life. </a:t>
            </a:r>
          </a:p>
          <a:p>
            <a:pPr marL="0" indent="0" algn="ctr">
              <a:buFont typeface="Arial" panose="020B0604020202020204" pitchFamily="34" charset="0"/>
              <a:buNone/>
            </a:pPr>
            <a:endParaRPr lang="en-US" dirty="0">
              <a:solidFill>
                <a:srgbClr val="001D35"/>
              </a:solidFill>
              <a:latin typeface="Google Sans"/>
            </a:endParaRPr>
          </a:p>
          <a:p>
            <a:pPr marL="0" indent="0" algn="ctr">
              <a:buFont typeface="Arial" panose="020B0604020202020204" pitchFamily="34" charset="0"/>
              <a:buNone/>
            </a:pPr>
            <a:r>
              <a:rPr lang="en-US" b="1" i="0" dirty="0">
                <a:solidFill>
                  <a:srgbClr val="001D35"/>
                </a:solidFill>
                <a:effectLst/>
                <a:latin typeface="Google Sans"/>
              </a:rPr>
              <a:t>Influence</a:t>
            </a:r>
            <a:r>
              <a:rPr lang="en-US" b="0" i="0" dirty="0">
                <a:solidFill>
                  <a:srgbClr val="001D35"/>
                </a:solidFill>
                <a:effectLst/>
                <a:latin typeface="Google Sans"/>
              </a:rPr>
              <a:t> involves persuasion and shaping others' perspectives, while </a:t>
            </a:r>
            <a:r>
              <a:rPr lang="en-US" b="1" i="0" dirty="0">
                <a:solidFill>
                  <a:srgbClr val="001D35"/>
                </a:solidFill>
                <a:effectLst/>
                <a:latin typeface="Google Sans"/>
              </a:rPr>
              <a:t>negotiation</a:t>
            </a:r>
            <a:r>
              <a:rPr lang="en-US" b="0" i="0" dirty="0">
                <a:solidFill>
                  <a:srgbClr val="001D35"/>
                </a:solidFill>
                <a:effectLst/>
                <a:latin typeface="Google Sans"/>
              </a:rPr>
              <a:t> focuses on reaching mutually satisfactory agreements through communication and compromise. </a:t>
            </a:r>
            <a:endParaRPr lang="en-US" dirty="0"/>
          </a:p>
        </p:txBody>
      </p:sp>
    </p:spTree>
    <p:extLst>
      <p:ext uri="{BB962C8B-B14F-4D97-AF65-F5344CB8AC3E}">
        <p14:creationId xmlns:p14="http://schemas.microsoft.com/office/powerpoint/2010/main" val="10446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C8964-D4FD-3400-D6A3-613B69CE64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8AD903-004E-CF55-D0B5-36B28EFEFB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39DA103-8146-51B6-72F5-35A4AA6B9B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08C461-D959-C21C-C627-0149253152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4E3E5F-1246-F785-A06D-B4451569412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9D15098-2340-524C-9C18-933C2ABD9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7D72DC20-DF1B-05A9-92AC-C6D88B13DD28}"/>
              </a:ext>
            </a:extLst>
          </p:cNvPr>
          <p:cNvSpPr txBox="1">
            <a:spLocks/>
          </p:cNvSpPr>
          <p:nvPr/>
        </p:nvSpPr>
        <p:spPr>
          <a:xfrm>
            <a:off x="1214179" y="2750238"/>
            <a:ext cx="9929851" cy="15227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Mastering these skills </a:t>
            </a:r>
            <a:r>
              <a:rPr lang="en-US" b="1" i="0" u="sng" dirty="0">
                <a:solidFill>
                  <a:srgbClr val="001D35"/>
                </a:solidFill>
                <a:effectLst/>
                <a:latin typeface="Google Sans"/>
              </a:rPr>
              <a:t>helps individuals build strong relationships, resolve conflicts effectively, and achieve desired outcomes in various contexts</a:t>
            </a:r>
            <a:r>
              <a:rPr lang="en-US" b="0" i="0" dirty="0">
                <a:solidFill>
                  <a:srgbClr val="001D35"/>
                </a:solidFill>
                <a:effectLst/>
                <a:latin typeface="Google Sans"/>
              </a:rPr>
              <a:t>. </a:t>
            </a:r>
            <a:endParaRPr lang="en-US" dirty="0"/>
          </a:p>
        </p:txBody>
      </p:sp>
    </p:spTree>
    <p:extLst>
      <p:ext uri="{BB962C8B-B14F-4D97-AF65-F5344CB8AC3E}">
        <p14:creationId xmlns:p14="http://schemas.microsoft.com/office/powerpoint/2010/main" val="180327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2EC60-A21C-BB19-DBD1-88BB9B0DC0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D7AEF4-C77C-997F-3B79-25D8A1D9E7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318107-3647-1DD9-9D9F-749CE660D39B}"/>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Negotiation skills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EBD6B04-5F30-51FA-B3BD-028AAC3743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EBC5B8C-2175-D975-C995-AA86D3E3FC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2">
            <a:extLst>
              <a:ext uri="{FF2B5EF4-FFF2-40B4-BE49-F238E27FC236}">
                <a16:creationId xmlns:a16="http://schemas.microsoft.com/office/drawing/2014/main" id="{F01B9AA2-B8D3-E6C5-95C8-200D080F0F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4772" y="1881228"/>
            <a:ext cx="5307726" cy="3957703"/>
          </a:xfrm>
          <a:prstGeom prst="rect">
            <a:avLst/>
          </a:prstGeom>
        </p:spPr>
      </p:pic>
      <p:sp>
        <p:nvSpPr>
          <p:cNvPr id="4" name="Content Placeholder 2">
            <a:extLst>
              <a:ext uri="{FF2B5EF4-FFF2-40B4-BE49-F238E27FC236}">
                <a16:creationId xmlns:a16="http://schemas.microsoft.com/office/drawing/2014/main" id="{934A3B98-881E-7778-3997-66944299BBB0}"/>
              </a:ext>
            </a:extLst>
          </p:cNvPr>
          <p:cNvSpPr txBox="1">
            <a:spLocks/>
          </p:cNvSpPr>
          <p:nvPr/>
        </p:nvSpPr>
        <p:spPr>
          <a:xfrm>
            <a:off x="696108" y="2095405"/>
            <a:ext cx="4944036" cy="28590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are inherent qualities that help two or more parties agree to a common logical solution.</a:t>
            </a:r>
          </a:p>
          <a:p>
            <a:pPr marL="0" indent="0" algn="ctr">
              <a:buFont typeface="Arial" panose="020B0604020202020204" pitchFamily="34" charset="0"/>
              <a:buNone/>
            </a:pPr>
            <a:endParaRPr lang="en-US" dirty="0"/>
          </a:p>
          <a:p>
            <a:pPr marL="0" indent="0" algn="ctr">
              <a:buFont typeface="Arial" panose="020B0604020202020204" pitchFamily="34" charset="0"/>
              <a:buNone/>
            </a:pPr>
            <a:r>
              <a:rPr lang="en-US" b="1" u="sng" dirty="0">
                <a:solidFill>
                  <a:srgbClr val="C00000"/>
                </a:solidFill>
                <a:effectLst>
                  <a:outerShdw blurRad="38100" dist="38100" dir="2700000" algn="tl">
                    <a:srgbClr val="000000">
                      <a:alpha val="43137"/>
                    </a:srgbClr>
                  </a:outerShdw>
                </a:effectLst>
              </a:rPr>
              <a:t>Other definition</a:t>
            </a:r>
            <a:r>
              <a:rPr lang="en-US" dirty="0"/>
              <a:t>:</a:t>
            </a:r>
          </a:p>
          <a:p>
            <a:pPr marL="0" indent="0" algn="ctr">
              <a:buFont typeface="Arial" panose="020B0604020202020204" pitchFamily="34" charset="0"/>
              <a:buNone/>
            </a:pPr>
            <a:r>
              <a:rPr lang="en-US" dirty="0"/>
              <a:t> is a process of communication in which the parties aim to send a message to the other side and influence each other.</a:t>
            </a:r>
          </a:p>
          <a:p>
            <a:pPr marL="0" indent="0" algn="ctr">
              <a:buFont typeface="Arial" panose="020B0604020202020204" pitchFamily="34" charset="0"/>
              <a:buNone/>
            </a:pPr>
            <a:endParaRPr lang="en-US" dirty="0"/>
          </a:p>
        </p:txBody>
      </p:sp>
    </p:spTree>
    <p:extLst>
      <p:ext uri="{BB962C8B-B14F-4D97-AF65-F5344CB8AC3E}">
        <p14:creationId xmlns:p14="http://schemas.microsoft.com/office/powerpoint/2010/main" val="91623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0B357-9CD8-D8C6-CF5F-366F553A3B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2C7C57-B248-444C-56E7-C3E2491A71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5AD8A0-2377-A134-EAB9-3BC598A491B0}"/>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Negotiation skills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1989B41-05CD-BC87-03E3-BD50B14D20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57A62F4-F09C-B633-59F8-8524D14AAC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2">
            <a:extLst>
              <a:ext uri="{FF2B5EF4-FFF2-40B4-BE49-F238E27FC236}">
                <a16:creationId xmlns:a16="http://schemas.microsoft.com/office/drawing/2014/main" id="{1B2A8D44-5211-2E04-BD3E-1CFB4F3EAEF0}"/>
              </a:ext>
            </a:extLst>
          </p:cNvPr>
          <p:cNvSpPr txBox="1">
            <a:spLocks/>
          </p:cNvSpPr>
          <p:nvPr/>
        </p:nvSpPr>
        <p:spPr>
          <a:xfrm>
            <a:off x="663234" y="2313494"/>
            <a:ext cx="4944036" cy="28590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Negotiation is a discussion to settle disputes and reach agreements between two or more sides. </a:t>
            </a:r>
            <a:r>
              <a:rPr lang="en-US" b="1" dirty="0"/>
              <a:t>Negotiation is a “give and take” </a:t>
            </a:r>
            <a:r>
              <a:rPr lang="en-US" dirty="0"/>
              <a:t>process resulting in a compromise where each side makes a concession for the benefit of everyone involved.</a:t>
            </a:r>
          </a:p>
        </p:txBody>
      </p:sp>
      <p:pic>
        <p:nvPicPr>
          <p:cNvPr id="2050" name="Picture 2" descr="SHARPENING NEGOTIATION SKILLS">
            <a:extLst>
              <a:ext uri="{FF2B5EF4-FFF2-40B4-BE49-F238E27FC236}">
                <a16:creationId xmlns:a16="http://schemas.microsoft.com/office/drawing/2014/main" id="{BD2F5A7E-F87E-BCE3-D327-EDC9505701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3224" y="2024819"/>
            <a:ext cx="5507695" cy="3436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373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Improve Your Influencing Skills – DSbc">
            <a:extLst>
              <a:ext uri="{FF2B5EF4-FFF2-40B4-BE49-F238E27FC236}">
                <a16:creationId xmlns:a16="http://schemas.microsoft.com/office/drawing/2014/main" id="{41C7CFA0-9C7D-EE25-8887-5DBF339D1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1141" y="1850315"/>
            <a:ext cx="4808551" cy="39910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4">
            <a:extLst>
              <a:ext uri="{FF2B5EF4-FFF2-40B4-BE49-F238E27FC236}">
                <a16:creationId xmlns:a16="http://schemas.microsoft.com/office/drawing/2014/main" id="{7A019AC7-DE6C-1DF6-8850-82530012B7B9}"/>
              </a:ext>
            </a:extLst>
          </p:cNvPr>
          <p:cNvSpPr txBox="1">
            <a:spLocks/>
          </p:cNvSpPr>
          <p:nvPr/>
        </p:nvSpPr>
        <p:spPr>
          <a:xfrm>
            <a:off x="617280" y="2433031"/>
            <a:ext cx="5710518" cy="329124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solidFill>
                  <a:srgbClr val="C00000"/>
                </a:solidFill>
                <a:effectLst>
                  <a:outerShdw blurRad="38100" dist="38100" dir="2700000" algn="tl">
                    <a:srgbClr val="000000">
                      <a:alpha val="43137"/>
                    </a:srgbClr>
                  </a:outerShdw>
                </a:effectLst>
              </a:rPr>
              <a:t>Influencing skills </a:t>
            </a:r>
            <a:r>
              <a:rPr lang="en-US" dirty="0"/>
              <a:t>are your abilities to encourage and persuade others to adopt your ideas. </a:t>
            </a:r>
          </a:p>
          <a:p>
            <a:pPr marL="0" indent="0" algn="ctr">
              <a:buFont typeface="Arial" panose="020B0604020202020204" pitchFamily="34" charset="0"/>
              <a:buNone/>
            </a:pPr>
            <a:endParaRPr lang="en-US" dirty="0"/>
          </a:p>
          <a:p>
            <a:pPr marL="0" indent="0" algn="ctr">
              <a:buFont typeface="Arial" panose="020B0604020202020204" pitchFamily="34" charset="0"/>
              <a:buNone/>
            </a:pPr>
            <a:endParaRPr lang="en-US" dirty="0"/>
          </a:p>
          <a:p>
            <a:pPr marL="0" indent="0" algn="ctr">
              <a:buFont typeface="Arial" panose="020B0604020202020204" pitchFamily="34" charset="0"/>
              <a:buNone/>
            </a:pPr>
            <a:r>
              <a:rPr lang="en-US" dirty="0"/>
              <a:t>The skill to influence others can be beneficial for leaders to motivate people and make their teams more productive.</a:t>
            </a:r>
            <a:endParaRPr lang="ar-EG" dirty="0"/>
          </a:p>
        </p:txBody>
      </p:sp>
      <p:sp>
        <p:nvSpPr>
          <p:cNvPr id="3" name="TextBox 2">
            <a:extLst>
              <a:ext uri="{FF2B5EF4-FFF2-40B4-BE49-F238E27FC236}">
                <a16:creationId xmlns:a16="http://schemas.microsoft.com/office/drawing/2014/main" id="{4C207F0C-C9A5-41BD-F43D-C92DAB06CE03}"/>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Influencing skills</a:t>
            </a:r>
            <a:endParaRPr lang="en-US" sz="2800" b="1"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1C23B-52FB-6F5D-2265-541C02E6A7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981CDB-3FAD-68D4-9894-F1D3412860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DDAC617-D684-051E-54DB-75171EE2C8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F859AED-4AE3-AEE5-2820-CD63B57D1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4">
            <a:extLst>
              <a:ext uri="{FF2B5EF4-FFF2-40B4-BE49-F238E27FC236}">
                <a16:creationId xmlns:a16="http://schemas.microsoft.com/office/drawing/2014/main" id="{28BDCAD5-F2F8-6EB1-E0F0-7C60B444B94B}"/>
              </a:ext>
            </a:extLst>
          </p:cNvPr>
          <p:cNvSpPr txBox="1">
            <a:spLocks/>
          </p:cNvSpPr>
          <p:nvPr/>
        </p:nvSpPr>
        <p:spPr>
          <a:xfrm>
            <a:off x="617279" y="2433031"/>
            <a:ext cx="6298527" cy="3291240"/>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Influencing skills, also known as persuasion or interpersonal influence, are the abilities to encourage and motivate others to adopt your ideas or support your goals. These skills are crucial for effective leadership, team collaboration, and positive workplace relationships. They involve understanding and influencing others' perspectives, attitudes, and behaviors without resorting to coercion or manipulation</a:t>
            </a:r>
          </a:p>
          <a:p>
            <a:pPr marL="0" indent="0" algn="ctr">
              <a:buFont typeface="Arial" panose="020B0604020202020204" pitchFamily="34" charset="0"/>
              <a:buNone/>
            </a:pPr>
            <a:endParaRPr lang="en-US" b="0" i="0" dirty="0">
              <a:solidFill>
                <a:srgbClr val="0B57D0"/>
              </a:solidFill>
              <a:effectLst/>
              <a:latin typeface="Google Sans"/>
              <a:hlinkClick r:id="rId3"/>
            </a:endParaRPr>
          </a:p>
          <a:p>
            <a:pPr marL="0" indent="0" algn="ctr">
              <a:buFont typeface="Arial" panose="020B0604020202020204" pitchFamily="34" charset="0"/>
              <a:buNone/>
            </a:pPr>
            <a:r>
              <a:rPr lang="en-US" b="0" i="0" dirty="0">
                <a:solidFill>
                  <a:srgbClr val="0B57D0"/>
                </a:solidFill>
                <a:effectLst/>
                <a:latin typeface="Google Sans"/>
                <a:hlinkClick r:id="rId3"/>
              </a:rPr>
              <a:t>according to Dale Carnegie Training</a:t>
            </a:r>
            <a:r>
              <a:rPr lang="en-US" b="0" i="0" dirty="0">
                <a:solidFill>
                  <a:srgbClr val="001D35"/>
                </a:solidFill>
                <a:effectLst/>
                <a:latin typeface="Google Sans"/>
              </a:rPr>
              <a:t>. These skills are crucial for leaders, sales professionals, and anyone who needs to motivate others in various settings</a:t>
            </a:r>
            <a:endParaRPr lang="ar-EG" dirty="0"/>
          </a:p>
        </p:txBody>
      </p:sp>
      <p:pic>
        <p:nvPicPr>
          <p:cNvPr id="1026" name="Picture 2" descr="influence &amp; what are influencing skills ...">
            <a:extLst>
              <a:ext uri="{FF2B5EF4-FFF2-40B4-BE49-F238E27FC236}">
                <a16:creationId xmlns:a16="http://schemas.microsoft.com/office/drawing/2014/main" id="{C9DF2D05-7F77-65CF-BBA7-92570559DC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5503" y="2222547"/>
            <a:ext cx="4205858" cy="294995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0B793D-14F0-CA4A-7E7E-87AB43FCC992}"/>
              </a:ext>
            </a:extLst>
          </p:cNvPr>
          <p:cNvSpPr txBox="1"/>
          <p:nvPr/>
        </p:nvSpPr>
        <p:spPr>
          <a:xfrm>
            <a:off x="2513150" y="1019069"/>
            <a:ext cx="3902032" cy="521970"/>
          </a:xfrm>
          <a:prstGeom prst="rect">
            <a:avLst/>
          </a:prstGeom>
          <a:noFill/>
        </p:spPr>
        <p:txBody>
          <a:bodyPr wrap="square" rtlCol="0">
            <a:spAutoFit/>
          </a:bodyPr>
          <a:lstStyle/>
          <a:p>
            <a:r>
              <a:rPr lang="en-US" sz="2800" b="1" dirty="0">
                <a:solidFill>
                  <a:srgbClr val="C00000"/>
                </a:solidFill>
              </a:rPr>
              <a:t>Influencing skills</a:t>
            </a:r>
            <a:endParaRPr lang="en-US" sz="2800" b="1" dirty="0">
              <a:latin typeface="Alexandria" charset="0"/>
              <a:cs typeface="Alexandria" charset="0"/>
            </a:endParaRPr>
          </a:p>
        </p:txBody>
      </p:sp>
    </p:spTree>
    <p:extLst>
      <p:ext uri="{BB962C8B-B14F-4D97-AF65-F5344CB8AC3E}">
        <p14:creationId xmlns:p14="http://schemas.microsoft.com/office/powerpoint/2010/main" val="104584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1B29C-682B-DA07-FACF-881BA28D42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2D6F01-A7E3-328F-AB12-CAAF44824E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7ED0D75-1FA9-C3AF-88EE-1723AC209F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638FD9E-0A40-961F-8041-269B25FB3D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Content Placeholder 4">
            <a:extLst>
              <a:ext uri="{FF2B5EF4-FFF2-40B4-BE49-F238E27FC236}">
                <a16:creationId xmlns:a16="http://schemas.microsoft.com/office/drawing/2014/main" id="{F730B07C-4A7B-D607-86BD-112FA66A5132}"/>
              </a:ext>
            </a:extLst>
          </p:cNvPr>
          <p:cNvSpPr txBox="1">
            <a:spLocks/>
          </p:cNvSpPr>
          <p:nvPr/>
        </p:nvSpPr>
        <p:spPr>
          <a:xfrm>
            <a:off x="617279" y="2433031"/>
            <a:ext cx="6298527" cy="329124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1F1F1F"/>
                </a:solidFill>
                <a:effectLst/>
                <a:latin typeface="Google Sans"/>
              </a:rPr>
              <a:t>NEGOTIATING involves being able to discuss and reach a mutually satisfactory agreement. INFLUENCING encompasses both of these. </a:t>
            </a:r>
          </a:p>
          <a:p>
            <a:pPr marL="0" indent="0" algn="ctr">
              <a:buFont typeface="Arial" panose="020B0604020202020204" pitchFamily="34" charset="0"/>
              <a:buNone/>
            </a:pPr>
            <a:endParaRPr lang="en-US" dirty="0">
              <a:solidFill>
                <a:srgbClr val="1F1F1F"/>
              </a:solidFill>
              <a:latin typeface="Google Sans"/>
            </a:endParaRPr>
          </a:p>
          <a:p>
            <a:pPr marL="0" indent="0" algn="ctr">
              <a:buFont typeface="Arial" panose="020B0604020202020204" pitchFamily="34" charset="0"/>
              <a:buNone/>
            </a:pPr>
            <a:r>
              <a:rPr lang="en-US" b="0" i="0" dirty="0">
                <a:solidFill>
                  <a:srgbClr val="1F1F1F"/>
                </a:solidFill>
                <a:effectLst/>
                <a:latin typeface="Google Sans"/>
              </a:rPr>
              <a:t>These skills are </a:t>
            </a:r>
            <a:r>
              <a:rPr lang="en-US" b="0" i="0" dirty="0">
                <a:solidFill>
                  <a:srgbClr val="040C28"/>
                </a:solidFill>
                <a:effectLst/>
                <a:latin typeface="Google Sans"/>
              </a:rPr>
              <a:t>important in many jobs, especially areas such as marketing, sales, advertising and buying, but are also valuable in everyday life</a:t>
            </a:r>
            <a:r>
              <a:rPr lang="en-US" b="0" i="0" dirty="0">
                <a:solidFill>
                  <a:srgbClr val="1F1F1F"/>
                </a:solidFill>
                <a:effectLst/>
                <a:latin typeface="Google Sans"/>
              </a:rPr>
              <a:t>.</a:t>
            </a:r>
            <a:endParaRPr lang="ar-EG" dirty="0"/>
          </a:p>
        </p:txBody>
      </p:sp>
      <p:sp>
        <p:nvSpPr>
          <p:cNvPr id="3" name="TextBox 2">
            <a:extLst>
              <a:ext uri="{FF2B5EF4-FFF2-40B4-BE49-F238E27FC236}">
                <a16:creationId xmlns:a16="http://schemas.microsoft.com/office/drawing/2014/main" id="{5B666EBC-A9A2-B20B-DF34-47A3D2CCF4D1}"/>
              </a:ext>
            </a:extLst>
          </p:cNvPr>
          <p:cNvSpPr txBox="1"/>
          <p:nvPr/>
        </p:nvSpPr>
        <p:spPr>
          <a:xfrm>
            <a:off x="2346765" y="1092249"/>
            <a:ext cx="7587291" cy="523220"/>
          </a:xfrm>
          <a:prstGeom prst="rect">
            <a:avLst/>
          </a:prstGeom>
          <a:noFill/>
        </p:spPr>
        <p:txBody>
          <a:bodyPr wrap="square" rtlCol="0">
            <a:spAutoFit/>
          </a:bodyPr>
          <a:lstStyle/>
          <a:p>
            <a:r>
              <a:rPr lang="en-US" sz="2800" b="1" dirty="0">
                <a:solidFill>
                  <a:srgbClr val="C00000"/>
                </a:solidFill>
              </a:rPr>
              <a:t>The importance of Influencing and Negotiation</a:t>
            </a:r>
            <a:endParaRPr lang="en-US" sz="2800" b="1" dirty="0">
              <a:latin typeface="Alexandria" charset="0"/>
              <a:cs typeface="Alexandria" charset="0"/>
            </a:endParaRPr>
          </a:p>
        </p:txBody>
      </p:sp>
      <p:pic>
        <p:nvPicPr>
          <p:cNvPr id="5122" name="Picture 2" descr="Personal Summary: Influence &amp; Negotiation">
            <a:extLst>
              <a:ext uri="{FF2B5EF4-FFF2-40B4-BE49-F238E27FC236}">
                <a16:creationId xmlns:a16="http://schemas.microsoft.com/office/drawing/2014/main" id="{17AF8BBC-1216-F2D3-1B64-4A7160DC3D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5" y="1955658"/>
            <a:ext cx="4270128" cy="363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686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521DD-9CCB-298A-9627-30C7B6B3B6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2C739A-6F84-79EB-9CDA-2593437D50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05330AF-4930-7F48-BA6E-721C155854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D94FA14-AB71-5DA6-AFC6-EE5CC57C1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061DA9F5-9483-2D26-BBA2-A774CD166C3C}"/>
              </a:ext>
            </a:extLst>
          </p:cNvPr>
          <p:cNvSpPr txBox="1">
            <a:spLocks/>
          </p:cNvSpPr>
          <p:nvPr/>
        </p:nvSpPr>
        <p:spPr>
          <a:xfrm>
            <a:off x="2283002" y="778508"/>
            <a:ext cx="7433441" cy="947314"/>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C00000"/>
                </a:solidFill>
                <a:effectLst>
                  <a:outerShdw blurRad="38100" dist="38100" dir="2700000" algn="tl">
                    <a:srgbClr val="000000">
                      <a:alpha val="43137"/>
                    </a:srgbClr>
                  </a:outerShdw>
                </a:effectLst>
              </a:rPr>
              <a:t>What is the relationship between influence and negotiation?</a:t>
            </a:r>
            <a:endParaRPr lang="ar-EG" sz="3200" b="1" dirty="0">
              <a:solidFill>
                <a:srgbClr val="C00000"/>
              </a:solidFill>
              <a:effectLst>
                <a:outerShdw blurRad="38100" dist="38100" dir="2700000" algn="tl">
                  <a:srgbClr val="000000">
                    <a:alpha val="43137"/>
                  </a:srgbClr>
                </a:outerShdw>
              </a:effectLst>
            </a:endParaRPr>
          </a:p>
        </p:txBody>
      </p:sp>
      <p:sp>
        <p:nvSpPr>
          <p:cNvPr id="4" name="Content Placeholder 2">
            <a:extLst>
              <a:ext uri="{FF2B5EF4-FFF2-40B4-BE49-F238E27FC236}">
                <a16:creationId xmlns:a16="http://schemas.microsoft.com/office/drawing/2014/main" id="{76EB49FA-C046-E98A-A51A-6D6D5A8ABFC2}"/>
              </a:ext>
            </a:extLst>
          </p:cNvPr>
          <p:cNvSpPr txBox="1">
            <a:spLocks/>
          </p:cNvSpPr>
          <p:nvPr/>
        </p:nvSpPr>
        <p:spPr>
          <a:xfrm>
            <a:off x="762000" y="2163423"/>
            <a:ext cx="5805331" cy="38212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0" i="0" dirty="0">
                <a:solidFill>
                  <a:srgbClr val="001D35"/>
                </a:solidFill>
                <a:effectLst/>
                <a:latin typeface="Google Sans"/>
              </a:rPr>
              <a:t>Influence and negotiation are related as </a:t>
            </a:r>
            <a:r>
              <a:rPr lang="en-US" b="1" i="0" dirty="0">
                <a:solidFill>
                  <a:srgbClr val="C00000"/>
                </a:solidFill>
                <a:effectLst/>
                <a:latin typeface="Google Sans"/>
              </a:rPr>
              <a:t>influence can be a tool within negotiation to shape perceptions, preferences, and decisions during the negotiation process</a:t>
            </a:r>
            <a:r>
              <a:rPr lang="en-US" b="0" i="0" dirty="0">
                <a:solidFill>
                  <a:srgbClr val="001D35"/>
                </a:solidFill>
                <a:effectLst/>
                <a:latin typeface="Google Sans"/>
              </a:rPr>
              <a:t>. However, negotiation is a broader process of reaching a mutual agreement, while influence is about having an effect on another's actions or opinions</a:t>
            </a:r>
            <a:endParaRPr lang="ar-EG" b="1" dirty="0"/>
          </a:p>
        </p:txBody>
      </p:sp>
      <p:pic>
        <p:nvPicPr>
          <p:cNvPr id="9" name="Picture 8">
            <a:extLst>
              <a:ext uri="{FF2B5EF4-FFF2-40B4-BE49-F238E27FC236}">
                <a16:creationId xmlns:a16="http://schemas.microsoft.com/office/drawing/2014/main" id="{E4273147-D504-FA80-78D1-631178120C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7640" y="2076424"/>
            <a:ext cx="4502051" cy="3588554"/>
          </a:xfrm>
          <a:prstGeom prst="rect">
            <a:avLst/>
          </a:prstGeom>
        </p:spPr>
      </p:pic>
    </p:spTree>
    <p:extLst>
      <p:ext uri="{BB962C8B-B14F-4D97-AF65-F5344CB8AC3E}">
        <p14:creationId xmlns:p14="http://schemas.microsoft.com/office/powerpoint/2010/main" val="221830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B9E7E-CC81-659E-FF06-4E3EE7D80B4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1BC9B7A-8B13-EA61-0126-84E6FC4FCBE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6EAA5BB-3204-B9E8-097A-9105B31688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05128DC-C139-94C4-AEE6-962830261E3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DF38FF8-3A75-7F21-41D4-04F3763AAA1A}"/>
              </a:ext>
            </a:extLst>
          </p:cNvPr>
          <p:cNvSpPr txBox="1"/>
          <p:nvPr/>
        </p:nvSpPr>
        <p:spPr>
          <a:xfrm>
            <a:off x="4689259" y="1412953"/>
            <a:ext cx="4113898" cy="954107"/>
          </a:xfrm>
          <a:prstGeom prst="rect">
            <a:avLst/>
          </a:prstGeom>
          <a:noFill/>
        </p:spPr>
        <p:txBody>
          <a:bodyPr wrap="square" rtlCol="0">
            <a:spAutoFit/>
          </a:bodyPr>
          <a:lstStyle/>
          <a:p>
            <a:pPr marL="0" indent="0" algn="ctr">
              <a:buFont typeface="Arial" panose="020B0604020202020204" pitchFamily="34" charset="0"/>
              <a:buNone/>
            </a:pPr>
            <a:r>
              <a:rPr lang="en-US" sz="2800" b="1" dirty="0">
                <a:solidFill>
                  <a:srgbClr val="C00000"/>
                </a:solidFill>
                <a:effectLst>
                  <a:outerShdw blurRad="38100" dist="38100" dir="2700000" algn="tl">
                    <a:srgbClr val="000000">
                      <a:alpha val="43137"/>
                    </a:srgbClr>
                  </a:outerShdw>
                </a:effectLst>
              </a:rPr>
              <a:t>How important a skill is negotiation??</a:t>
            </a:r>
            <a:endParaRPr lang="ar-EG" sz="2800" b="1" dirty="0">
              <a:solidFill>
                <a:srgbClr val="C00000"/>
              </a:solidFill>
              <a:effectLst>
                <a:outerShdw blurRad="38100" dist="38100" dir="2700000" algn="tl">
                  <a:srgbClr val="000000">
                    <a:alpha val="43137"/>
                  </a:srgbClr>
                </a:outerShdw>
              </a:effectLst>
            </a:endParaRPr>
          </a:p>
        </p:txBody>
      </p:sp>
      <p:sp>
        <p:nvSpPr>
          <p:cNvPr id="28" name="Rectangle 27">
            <a:extLst>
              <a:ext uri="{FF2B5EF4-FFF2-40B4-BE49-F238E27FC236}">
                <a16:creationId xmlns:a16="http://schemas.microsoft.com/office/drawing/2014/main" id="{BBFA4FCD-1DA1-DAD6-2374-6812B15F589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F91D2C-B167-C0DF-0D73-2BBF3E03569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0693D06-4628-4DF4-7298-7EFE3DBF44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Content Placeholder 5">
            <a:extLst>
              <a:ext uri="{FF2B5EF4-FFF2-40B4-BE49-F238E27FC236}">
                <a16:creationId xmlns:a16="http://schemas.microsoft.com/office/drawing/2014/main" id="{816E2804-79A5-4883-8577-8EA5A1B8E6B0}"/>
              </a:ext>
            </a:extLst>
          </p:cNvPr>
          <p:cNvSpPr txBox="1">
            <a:spLocks/>
          </p:cNvSpPr>
          <p:nvPr/>
        </p:nvSpPr>
        <p:spPr>
          <a:xfrm>
            <a:off x="3571580" y="2619581"/>
            <a:ext cx="5635940" cy="41012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t>Negotiation Is the pre- eminent form of decision making in personal and professional life</a:t>
            </a:r>
          </a:p>
          <a:p>
            <a:pPr marL="0" indent="0">
              <a:buFont typeface="Arial" panose="020B0604020202020204" pitchFamily="34" charset="0"/>
              <a:buNone/>
            </a:pPr>
            <a:r>
              <a:rPr lang="en-US" dirty="0"/>
              <a:t>				William Ury</a:t>
            </a:r>
          </a:p>
          <a:p>
            <a:pPr marL="0" indent="0" algn="ctr">
              <a:buFont typeface="Arial" panose="020B0604020202020204" pitchFamily="34" charset="0"/>
              <a:buNone/>
            </a:pPr>
            <a:r>
              <a:rPr lang="en-US" dirty="0"/>
              <a:t>one of the world's best-known experts on negotiation and mediation</a:t>
            </a:r>
          </a:p>
          <a:p>
            <a:pPr marL="0" indent="0" algn="ctr">
              <a:buFont typeface="Arial" panose="020B0604020202020204" pitchFamily="34" charset="0"/>
              <a:buNone/>
            </a:pPr>
            <a:r>
              <a:rPr lang="en-US" dirty="0"/>
              <a:t>co-founder of Harvard's Program on Negotiation</a:t>
            </a:r>
          </a:p>
          <a:p>
            <a:pPr marL="0" indent="0" algn="ctr">
              <a:buFont typeface="Arial" panose="020B0604020202020204" pitchFamily="34" charset="0"/>
              <a:buNone/>
            </a:pPr>
            <a:endParaRPr lang="ar-EG" dirty="0"/>
          </a:p>
        </p:txBody>
      </p:sp>
      <p:pic>
        <p:nvPicPr>
          <p:cNvPr id="4" name="Picture 2" descr="Program on Negotiation at Harvard Law School">
            <a:extLst>
              <a:ext uri="{FF2B5EF4-FFF2-40B4-BE49-F238E27FC236}">
                <a16:creationId xmlns:a16="http://schemas.microsoft.com/office/drawing/2014/main" id="{D523BB0E-7201-B102-9BEB-40B9727B60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9822" y="2727970"/>
            <a:ext cx="2543503" cy="2985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127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3746C-D2DB-EC42-F81E-63776B2CD2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A855D8-CD3F-DB3F-C3B0-0ECC49FF23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BB9F0E-663E-E5BD-D53D-FF69663795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9CB5BC9-E504-AAFF-5ED7-6C826A413C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2A81AF95-30D4-F02C-252F-B686F92BAC57}"/>
              </a:ext>
            </a:extLst>
          </p:cNvPr>
          <p:cNvSpPr txBox="1">
            <a:spLocks/>
          </p:cNvSpPr>
          <p:nvPr/>
        </p:nvSpPr>
        <p:spPr>
          <a:xfrm>
            <a:off x="2614759" y="935396"/>
            <a:ext cx="2099812" cy="67268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C00000"/>
                </a:solidFill>
                <a:effectLst>
                  <a:outerShdw blurRad="38100" dist="38100" dir="2700000" algn="tl">
                    <a:srgbClr val="000000">
                      <a:alpha val="43137"/>
                    </a:srgbClr>
                  </a:outerShdw>
                </a:effectLst>
              </a:rPr>
              <a:t>Be Careful</a:t>
            </a:r>
            <a:endParaRPr lang="ar-EG" sz="3200" b="1" dirty="0">
              <a:solidFill>
                <a:srgbClr val="C00000"/>
              </a:solidFill>
              <a:effectLst>
                <a:outerShdw blurRad="38100" dist="38100" dir="2700000" algn="tl">
                  <a:srgbClr val="000000">
                    <a:alpha val="43137"/>
                  </a:srgbClr>
                </a:outerShdw>
              </a:effectLst>
            </a:endParaRPr>
          </a:p>
        </p:txBody>
      </p:sp>
      <p:sp>
        <p:nvSpPr>
          <p:cNvPr id="4" name="Content Placeholder 2">
            <a:extLst>
              <a:ext uri="{FF2B5EF4-FFF2-40B4-BE49-F238E27FC236}">
                <a16:creationId xmlns:a16="http://schemas.microsoft.com/office/drawing/2014/main" id="{2C2CE8F9-4122-1EE6-0426-7C5C1E138FE6}"/>
              </a:ext>
            </a:extLst>
          </p:cNvPr>
          <p:cNvSpPr txBox="1">
            <a:spLocks/>
          </p:cNvSpPr>
          <p:nvPr/>
        </p:nvSpPr>
        <p:spPr>
          <a:xfrm>
            <a:off x="604453" y="2846001"/>
            <a:ext cx="5805331" cy="1910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A negotiator without influence has limited power—</a:t>
            </a:r>
            <a:r>
              <a:rPr lang="en-US" b="1" dirty="0"/>
              <a:t>influence is how you guide the other party toward your desired outcome.</a:t>
            </a:r>
            <a:endParaRPr lang="ar-EG" b="1" dirty="0"/>
          </a:p>
        </p:txBody>
      </p:sp>
      <p:pic>
        <p:nvPicPr>
          <p:cNvPr id="4098" name="Picture 2" descr="Negotiation skill hi-res stock ...">
            <a:extLst>
              <a:ext uri="{FF2B5EF4-FFF2-40B4-BE49-F238E27FC236}">
                <a16:creationId xmlns:a16="http://schemas.microsoft.com/office/drawing/2014/main" id="{45889B40-B47D-1A47-59F7-FDB472DFA07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129"/>
          <a:stretch/>
        </p:blipFill>
        <p:spPr bwMode="auto">
          <a:xfrm>
            <a:off x="6567332" y="2095406"/>
            <a:ext cx="4561650" cy="3275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105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7A64A-E440-141D-73DA-7EA003D50F1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C9029F1-7187-DBAA-9DC4-63009C37CFC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A92C52F-4AFA-DA8D-2A83-72A3C436F1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C10F88E-4F75-C2C1-573B-09E21BB9561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449D51C-2644-5AFB-6AED-EF1B8971FE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A8506F9-1A29-FA0D-69CE-0A843D4F6954}"/>
              </a:ext>
            </a:extLst>
          </p:cNvPr>
          <p:cNvSpPr/>
          <p:nvPr/>
        </p:nvSpPr>
        <p:spPr>
          <a:xfrm>
            <a:off x="3385474" y="89965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a:extLst>
              <a:ext uri="{FF2B5EF4-FFF2-40B4-BE49-F238E27FC236}">
                <a16:creationId xmlns:a16="http://schemas.microsoft.com/office/drawing/2014/main" id="{D348D753-4138-2185-3825-7284D579C6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Content Placeholder 6">
            <a:extLst>
              <a:ext uri="{FF2B5EF4-FFF2-40B4-BE49-F238E27FC236}">
                <a16:creationId xmlns:a16="http://schemas.microsoft.com/office/drawing/2014/main" id="{BC7378CE-A911-B4C2-2B8C-7DFCF94FFAA9}"/>
              </a:ext>
            </a:extLst>
          </p:cNvPr>
          <p:cNvGraphicFramePr>
            <a:graphicFrameLocks/>
          </p:cNvGraphicFramePr>
          <p:nvPr>
            <p:extLst>
              <p:ext uri="{D42A27DB-BD31-4B8C-83A1-F6EECF244321}">
                <p14:modId xmlns:p14="http://schemas.microsoft.com/office/powerpoint/2010/main" val="1668501860"/>
              </p:ext>
            </p:extLst>
          </p:nvPr>
        </p:nvGraphicFramePr>
        <p:xfrm>
          <a:off x="4390680" y="1975945"/>
          <a:ext cx="7260638" cy="50309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itle 4">
            <a:extLst>
              <a:ext uri="{FF2B5EF4-FFF2-40B4-BE49-F238E27FC236}">
                <a16:creationId xmlns:a16="http://schemas.microsoft.com/office/drawing/2014/main" id="{25A533CD-9157-B4C8-4716-DC76960D88BA}"/>
              </a:ext>
            </a:extLst>
          </p:cNvPr>
          <p:cNvSpPr txBox="1">
            <a:spLocks/>
          </p:cNvSpPr>
          <p:nvPr/>
        </p:nvSpPr>
        <p:spPr>
          <a:xfrm>
            <a:off x="4375524" y="1120613"/>
            <a:ext cx="7170683" cy="939240"/>
          </a:xfrm>
          <a:prstGeom prst="rect">
            <a:avLst/>
          </a:prstGeom>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altLang="en-US" sz="4000" b="1" dirty="0">
                <a:solidFill>
                  <a:srgbClr val="C00000"/>
                </a:solidFill>
                <a:effectLst>
                  <a:outerShdw blurRad="38100" dist="38100" dir="2700000" algn="tl">
                    <a:srgbClr val="000000">
                      <a:alpha val="43137"/>
                    </a:srgbClr>
                  </a:outerShdw>
                </a:effectLst>
              </a:rPr>
              <a:t>Common elements of Negotiation and Influencing</a:t>
            </a:r>
            <a:endParaRPr lang="ar-EG" sz="40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70644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5081667"/>
            <a:ext cx="4747323" cy="646331"/>
          </a:xfrm>
          <a:prstGeom prst="rect">
            <a:avLst/>
          </a:prstGeom>
          <a:noFill/>
        </p:spPr>
        <p:txBody>
          <a:bodyPr wrap="square">
            <a:spAutoFit/>
          </a:bodyPr>
          <a:lstStyle/>
          <a:p>
            <a:pPr marL="0" indent="0" algn="ctr">
              <a:buNone/>
            </a:pPr>
            <a:r>
              <a:rPr lang="en-US" sz="3600" b="1" dirty="0"/>
              <a:t>Negotiating Skills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 name="Picture Placeholder 13">
            <a:extLst>
              <a:ext uri="{FF2B5EF4-FFF2-40B4-BE49-F238E27FC236}">
                <a16:creationId xmlns:a16="http://schemas.microsoft.com/office/drawing/2014/main" id="{13F64A8A-7616-30D0-6B26-7CD53F1609E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8270" b="28270"/>
          <a:stretch>
            <a:fillRect/>
          </a:stretch>
        </p:blip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84815-0EA0-78EB-C0D6-98D545D95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A03D0F-F846-DAA8-CD66-4DC92F84A8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B541A55-9DFC-4F24-2B22-777A0FE748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FB8CB49-EDC1-F108-4929-40CEB436F1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principled negotiations">
            <a:extLst>
              <a:ext uri="{FF2B5EF4-FFF2-40B4-BE49-F238E27FC236}">
                <a16:creationId xmlns:a16="http://schemas.microsoft.com/office/drawing/2014/main" id="{2A2DCAB8-C36F-DB9A-02F0-B952E493E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5412" y="1902373"/>
            <a:ext cx="9401175" cy="386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06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EEE3B-62A5-1833-9B15-0F9DA1A184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32438D-06A5-2AF6-DBA3-A350136DCA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709456-AE48-EE86-0479-9AA17B8D0376}"/>
              </a:ext>
            </a:extLst>
          </p:cNvPr>
          <p:cNvSpPr txBox="1"/>
          <p:nvPr/>
        </p:nvSpPr>
        <p:spPr>
          <a:xfrm>
            <a:off x="2474476" y="908623"/>
            <a:ext cx="6567788"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What is the role of the negotiator</a:t>
            </a:r>
            <a:endParaRPr lang="en-US" sz="1400" b="1" dirty="0">
              <a:latin typeface="Alexandria" charset="0"/>
              <a:cs typeface="Alexandria" charset="0"/>
            </a:endParaRPr>
          </a:p>
        </p:txBody>
      </p:sp>
      <p:sp>
        <p:nvSpPr>
          <p:cNvPr id="5" name="Rectangle 4">
            <a:extLst>
              <a:ext uri="{FF2B5EF4-FFF2-40B4-BE49-F238E27FC236}">
                <a16:creationId xmlns:a16="http://schemas.microsoft.com/office/drawing/2014/main" id="{104822A7-EEC2-B99E-A76A-12CF4DF6F2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C8636C4-29B7-3211-FD4C-8636CCE4DF55}"/>
              </a:ext>
            </a:extLst>
          </p:cNvPr>
          <p:cNvSpPr txBox="1"/>
          <p:nvPr/>
        </p:nvSpPr>
        <p:spPr>
          <a:xfrm>
            <a:off x="889000" y="2391844"/>
            <a:ext cx="10541000" cy="3108543"/>
          </a:xfrm>
          <a:prstGeom prst="rect">
            <a:avLst/>
          </a:prstGeom>
          <a:noFill/>
        </p:spPr>
        <p:txBody>
          <a:bodyPr wrap="square" rtlCol="0">
            <a:spAutoFit/>
          </a:bodyPr>
          <a:lstStyle/>
          <a:p>
            <a:pPr marL="0" indent="0" algn="ctr">
              <a:buNone/>
            </a:pPr>
            <a:r>
              <a:rPr lang="en-US" sz="2800" dirty="0"/>
              <a:t>A negotiator is a person </a:t>
            </a:r>
            <a:r>
              <a:rPr lang="en-US" sz="2800" b="1" dirty="0"/>
              <a:t>who either comes to an agreement with someone else</a:t>
            </a:r>
            <a:r>
              <a:rPr lang="en-US" sz="2800" dirty="0"/>
              <a:t>, or </a:t>
            </a:r>
            <a:r>
              <a:rPr lang="en-US" sz="2800" b="1" dirty="0"/>
              <a:t>one who helps other people reach such an agreement</a:t>
            </a:r>
            <a:r>
              <a:rPr lang="en-US" sz="2800" dirty="0"/>
              <a:t>. </a:t>
            </a:r>
          </a:p>
          <a:p>
            <a:pPr marL="0" indent="0" algn="ctr">
              <a:buNone/>
            </a:pPr>
            <a:endParaRPr lang="en-US" sz="2800" dirty="0"/>
          </a:p>
          <a:p>
            <a:pPr marL="0" indent="0" algn="ctr">
              <a:buNone/>
            </a:pPr>
            <a:r>
              <a:rPr lang="en-US" sz="2800" dirty="0"/>
              <a:t>When two people cannot see eye to eye, it's time to bring in a negotiator. When two businesses are merging, they can use the help of a negotiator to work out details of the plan.</a:t>
            </a:r>
            <a:endParaRPr lang="ar-EG" sz="2800" dirty="0"/>
          </a:p>
        </p:txBody>
      </p:sp>
      <p:pic>
        <p:nvPicPr>
          <p:cNvPr id="7" name="Graphic 21">
            <a:extLst>
              <a:ext uri="{FF2B5EF4-FFF2-40B4-BE49-F238E27FC236}">
                <a16:creationId xmlns:a16="http://schemas.microsoft.com/office/drawing/2014/main" id="{5A8F7140-970E-5FBC-BE6D-323D00736E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4891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7CC5D-DE31-1B9B-F254-D6070AE3A3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7CD559-4328-1F30-ED4B-B7BABD3408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C3BD44-EB50-32CC-4EE6-E6F6AA372205}"/>
              </a:ext>
            </a:extLst>
          </p:cNvPr>
          <p:cNvSpPr txBox="1"/>
          <p:nvPr/>
        </p:nvSpPr>
        <p:spPr>
          <a:xfrm>
            <a:off x="787943" y="2736255"/>
            <a:ext cx="3902032" cy="1938992"/>
          </a:xfrm>
          <a:prstGeom prst="rect">
            <a:avLst/>
          </a:prstGeom>
          <a:noFill/>
        </p:spPr>
        <p:txBody>
          <a:bodyPr wrap="square" rtlCol="0">
            <a:spAutoFit/>
          </a:bodyPr>
          <a:lstStyle/>
          <a:p>
            <a:pPr algn="ctr"/>
            <a:r>
              <a:rPr lang="en-US" altLang="en-US" sz="4000" b="1" dirty="0">
                <a:solidFill>
                  <a:srgbClr val="C00000"/>
                </a:solidFill>
                <a:effectLst>
                  <a:outerShdw blurRad="38100" dist="38100" dir="2700000" algn="tl">
                    <a:srgbClr val="000000">
                      <a:alpha val="43137"/>
                    </a:srgbClr>
                  </a:outerShdw>
                </a:effectLst>
              </a:rPr>
              <a:t>Differences between negotiators </a:t>
            </a:r>
            <a:endParaRPr lang="en-US" sz="1600" b="1" dirty="0">
              <a:latin typeface="Alexandria" charset="0"/>
              <a:cs typeface="Alexandria" charset="0"/>
            </a:endParaRPr>
          </a:p>
        </p:txBody>
      </p:sp>
      <p:sp>
        <p:nvSpPr>
          <p:cNvPr id="5" name="Rectangle 4">
            <a:extLst>
              <a:ext uri="{FF2B5EF4-FFF2-40B4-BE49-F238E27FC236}">
                <a16:creationId xmlns:a16="http://schemas.microsoft.com/office/drawing/2014/main" id="{88BD5109-DE7B-E08E-F248-12700B2F05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E4342B5-A69A-E51A-6C3A-47DB3B5B4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A27A64B9-DC6C-A564-CED9-354B296F5DF3}"/>
              </a:ext>
            </a:extLst>
          </p:cNvPr>
          <p:cNvGraphicFramePr>
            <a:graphicFrameLocks/>
          </p:cNvGraphicFramePr>
          <p:nvPr>
            <p:extLst>
              <p:ext uri="{D42A27DB-BD31-4B8C-83A1-F6EECF244321}">
                <p14:modId xmlns:p14="http://schemas.microsoft.com/office/powerpoint/2010/main" val="1352786789"/>
              </p:ext>
            </p:extLst>
          </p:nvPr>
        </p:nvGraphicFramePr>
        <p:xfrm>
          <a:off x="4099035" y="1958665"/>
          <a:ext cx="7150658" cy="3880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270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EC3B5-5CBF-5E12-D744-EA897FE72F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C31F75-1134-DFA0-0DAA-78CF63E27CA0}"/>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99DED95-0B24-C8AE-B206-1C6DCBAD34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9458" name="Picture 2" descr="BATNA is an Acronym for the Best Alternative to a Negotiated Agreement.  Concept based Infographic template Stock Vector | Adobe Stock">
            <a:extLst>
              <a:ext uri="{FF2B5EF4-FFF2-40B4-BE49-F238E27FC236}">
                <a16:creationId xmlns:a16="http://schemas.microsoft.com/office/drawing/2014/main" id="{DF916A15-7DD3-4F64-A1B4-B889ABB66A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536" y="2025237"/>
            <a:ext cx="9525000" cy="389736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A7E4739-FF89-F532-C50F-1778D6DD78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405588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79542-4156-C09D-C278-D2B25E7D3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D80C81-A20E-9625-7D68-89D5B8E110E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FA9D3A7-1801-6343-44CA-257E45C8A8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B38EE8E-4990-CA4B-DC29-26C98B0B6A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E080416-822E-AF6F-7659-A3A6E5315372}"/>
              </a:ext>
            </a:extLst>
          </p:cNvPr>
          <p:cNvPicPr>
            <a:picLocks noChangeAspect="1"/>
          </p:cNvPicPr>
          <p:nvPr/>
        </p:nvPicPr>
        <p:blipFill>
          <a:blip r:embed="rId3"/>
          <a:srcRect l="26785" t="33543" r="31820" b="16656"/>
          <a:stretch/>
        </p:blipFill>
        <p:spPr>
          <a:xfrm>
            <a:off x="7357723" y="1878708"/>
            <a:ext cx="4216998" cy="4007085"/>
          </a:xfrm>
          <a:prstGeom prst="rect">
            <a:avLst/>
          </a:prstGeom>
        </p:spPr>
      </p:pic>
      <p:sp>
        <p:nvSpPr>
          <p:cNvPr id="8" name="TextBox 7">
            <a:extLst>
              <a:ext uri="{FF2B5EF4-FFF2-40B4-BE49-F238E27FC236}">
                <a16:creationId xmlns:a16="http://schemas.microsoft.com/office/drawing/2014/main" id="{1C9DE915-BF67-64CB-799F-2396AAAED78A}"/>
              </a:ext>
            </a:extLst>
          </p:cNvPr>
          <p:cNvSpPr txBox="1"/>
          <p:nvPr/>
        </p:nvSpPr>
        <p:spPr>
          <a:xfrm>
            <a:off x="777765" y="2524380"/>
            <a:ext cx="6096000" cy="2308324"/>
          </a:xfrm>
          <a:prstGeom prst="rect">
            <a:avLst/>
          </a:prstGeom>
          <a:noFill/>
        </p:spPr>
        <p:txBody>
          <a:bodyPr wrap="square">
            <a:spAutoFit/>
          </a:bodyPr>
          <a:lstStyle/>
          <a:p>
            <a:pPr algn="ctr"/>
            <a:r>
              <a:rPr lang="en-US" sz="2400" b="1" i="0" dirty="0">
                <a:solidFill>
                  <a:srgbClr val="001D35"/>
                </a:solidFill>
                <a:effectLst/>
              </a:rPr>
              <a:t>BATNA</a:t>
            </a:r>
            <a:r>
              <a:rPr lang="en-US" sz="2400" b="0" i="0" dirty="0">
                <a:solidFill>
                  <a:srgbClr val="001D35"/>
                </a:solidFill>
                <a:effectLst/>
              </a:rPr>
              <a:t> stands for</a:t>
            </a:r>
            <a:r>
              <a:rPr lang="en-US" sz="2400" b="1" i="0" dirty="0">
                <a:solidFill>
                  <a:srgbClr val="001D35"/>
                </a:solidFill>
                <a:effectLst/>
              </a:rPr>
              <a:t> Best Alternative To a Negotiated Agreement</a:t>
            </a:r>
            <a:r>
              <a:rPr lang="en-US" sz="2400" b="0" i="0" dirty="0">
                <a:solidFill>
                  <a:srgbClr val="001D35"/>
                </a:solidFill>
                <a:effectLst/>
              </a:rPr>
              <a:t>. It's a term used in negotiation, referring to the best course of action you would take if you cannot reach an agreement with the other party. Essentially, it's your "Plan B" or fallback option. </a:t>
            </a:r>
            <a:endParaRPr lang="en-US" sz="2400" dirty="0"/>
          </a:p>
        </p:txBody>
      </p:sp>
      <p:sp>
        <p:nvSpPr>
          <p:cNvPr id="4" name="TextBox 3">
            <a:extLst>
              <a:ext uri="{FF2B5EF4-FFF2-40B4-BE49-F238E27FC236}">
                <a16:creationId xmlns:a16="http://schemas.microsoft.com/office/drawing/2014/main" id="{CC5691BD-2651-8722-2FAB-CA84FB15BD5B}"/>
              </a:ext>
            </a:extLst>
          </p:cNvPr>
          <p:cNvSpPr txBox="1"/>
          <p:nvPr/>
        </p:nvSpPr>
        <p:spPr>
          <a:xfrm>
            <a:off x="2346765" y="1205551"/>
            <a:ext cx="7292013" cy="461665"/>
          </a:xfrm>
          <a:prstGeom prst="rect">
            <a:avLst/>
          </a:prstGeom>
          <a:noFill/>
        </p:spPr>
        <p:txBody>
          <a:bodyPr wrap="square">
            <a:spAutoFit/>
          </a:bodyPr>
          <a:lstStyle/>
          <a:p>
            <a:r>
              <a:rPr lang="en-US" sz="2400" b="1" i="0" dirty="0">
                <a:solidFill>
                  <a:srgbClr val="001D35"/>
                </a:solidFill>
                <a:effectLst/>
              </a:rPr>
              <a:t>What is the meaning of ( BATNA ) in negotiation</a:t>
            </a:r>
            <a:endParaRPr lang="en-US" sz="2400" b="1" dirty="0"/>
          </a:p>
        </p:txBody>
      </p:sp>
    </p:spTree>
    <p:extLst>
      <p:ext uri="{BB962C8B-B14F-4D97-AF65-F5344CB8AC3E}">
        <p14:creationId xmlns:p14="http://schemas.microsoft.com/office/powerpoint/2010/main" val="2832255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ADB7E-5DFC-B135-D0F2-AC748CFD85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1DE4B-B39F-DEDC-42DE-74B3953160A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6C81BAF-9BF4-50BE-A78E-C6D90683F2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E00AC70-345C-1E04-F96F-ADCD6C77D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15C0D3A-2CE0-CC16-2875-E02B9EE297F9}"/>
              </a:ext>
            </a:extLst>
          </p:cNvPr>
          <p:cNvPicPr>
            <a:picLocks noChangeAspect="1"/>
          </p:cNvPicPr>
          <p:nvPr/>
        </p:nvPicPr>
        <p:blipFill>
          <a:blip r:embed="rId3"/>
          <a:srcRect l="26785" t="33543" r="31820" b="16656"/>
          <a:stretch/>
        </p:blipFill>
        <p:spPr>
          <a:xfrm>
            <a:off x="7357723" y="1878708"/>
            <a:ext cx="4216998" cy="4007085"/>
          </a:xfrm>
          <a:prstGeom prst="rect">
            <a:avLst/>
          </a:prstGeom>
        </p:spPr>
      </p:pic>
      <p:sp>
        <p:nvSpPr>
          <p:cNvPr id="8" name="TextBox 7">
            <a:extLst>
              <a:ext uri="{FF2B5EF4-FFF2-40B4-BE49-F238E27FC236}">
                <a16:creationId xmlns:a16="http://schemas.microsoft.com/office/drawing/2014/main" id="{E9348167-DDD5-8FB8-49E0-9FE75283D3E0}"/>
              </a:ext>
            </a:extLst>
          </p:cNvPr>
          <p:cNvSpPr txBox="1"/>
          <p:nvPr/>
        </p:nvSpPr>
        <p:spPr>
          <a:xfrm>
            <a:off x="777765" y="2524380"/>
            <a:ext cx="6096000" cy="2487861"/>
          </a:xfrm>
          <a:prstGeom prst="rect">
            <a:avLst/>
          </a:prstGeom>
          <a:noFill/>
        </p:spPr>
        <p:txBody>
          <a:bodyPr wrap="square">
            <a:spAutoFit/>
          </a:bodyPr>
          <a:lstStyle/>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rPr>
              <a:t>BATNA:</a:t>
            </a:r>
            <a:r>
              <a:rPr lang="en-US" sz="2400" b="0" i="0" dirty="0">
                <a:solidFill>
                  <a:srgbClr val="001D35"/>
                </a:solidFill>
                <a:effectLst/>
              </a:rPr>
              <a:t> The alternative you have if the negotiation fails and you can't agree with the other party.</a:t>
            </a:r>
          </a:p>
          <a:p>
            <a:pPr marL="342900" indent="-342900" algn="l">
              <a:spcBef>
                <a:spcPts val="750"/>
              </a:spcBef>
              <a:spcAft>
                <a:spcPts val="600"/>
              </a:spcAft>
              <a:buFont typeface="Arial" panose="020B0604020202020204" pitchFamily="34" charset="0"/>
              <a:buChar char="•"/>
            </a:pPr>
            <a:r>
              <a:rPr lang="en-US" sz="2400" b="1" i="0" dirty="0">
                <a:solidFill>
                  <a:srgbClr val="001D35"/>
                </a:solidFill>
                <a:effectLst/>
              </a:rPr>
              <a:t>Example:</a:t>
            </a:r>
            <a:r>
              <a:rPr lang="en-US" sz="2400" b="0" i="0" dirty="0">
                <a:solidFill>
                  <a:srgbClr val="001D35"/>
                </a:solidFill>
                <a:effectLst/>
              </a:rPr>
              <a:t> If you're buying a car and can't agree with the dealership on the price, your BATNA might be to go to another dealership.</a:t>
            </a:r>
          </a:p>
        </p:txBody>
      </p:sp>
    </p:spTree>
    <p:extLst>
      <p:ext uri="{BB962C8B-B14F-4D97-AF65-F5344CB8AC3E}">
        <p14:creationId xmlns:p14="http://schemas.microsoft.com/office/powerpoint/2010/main" val="302796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8EF89-910C-203D-3DBD-578C248E070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DDC8128-F1C4-5F46-586D-AFAE1C0D0CB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57069C-B3CA-3B39-1A21-1A01480FB8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3E6BB7A-2903-1F3C-E166-12030576D2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FE960DF-D7B2-E792-7B4C-0F6926C3A7DC}"/>
              </a:ext>
            </a:extLst>
          </p:cNvPr>
          <p:cNvSpPr txBox="1"/>
          <p:nvPr/>
        </p:nvSpPr>
        <p:spPr>
          <a:xfrm>
            <a:off x="4677462" y="1488746"/>
            <a:ext cx="6982788"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Why many people avoid even fear negotiation??</a:t>
            </a:r>
            <a:endParaRPr lang="ar-EG" sz="3200" b="1" dirty="0">
              <a:solidFill>
                <a:srgbClr val="C00000"/>
              </a:solidFill>
              <a:effectLst>
                <a:outerShdw blurRad="38100" dist="38100" dir="2700000" algn="tl">
                  <a:srgbClr val="000000">
                    <a:alpha val="43137"/>
                  </a:srgbClr>
                </a:outerShdw>
              </a:effectLst>
            </a:endParaRPr>
          </a:p>
        </p:txBody>
      </p:sp>
      <p:sp>
        <p:nvSpPr>
          <p:cNvPr id="28" name="Rectangle 27">
            <a:extLst>
              <a:ext uri="{FF2B5EF4-FFF2-40B4-BE49-F238E27FC236}">
                <a16:creationId xmlns:a16="http://schemas.microsoft.com/office/drawing/2014/main" id="{E901D01A-110C-72FE-28F6-ED28D78FCA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F9185C8-D9EA-A785-E329-CD102FF4D77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D549B52-C9C2-666C-3CBA-BBE1290AFE0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Content Placeholder 2">
            <a:extLst>
              <a:ext uri="{FF2B5EF4-FFF2-40B4-BE49-F238E27FC236}">
                <a16:creationId xmlns:a16="http://schemas.microsoft.com/office/drawing/2014/main" id="{090C03F5-271F-1A95-CE2A-42A0D90FE16C}"/>
              </a:ext>
            </a:extLst>
          </p:cNvPr>
          <p:cNvSpPr txBox="1">
            <a:spLocks/>
          </p:cNvSpPr>
          <p:nvPr/>
        </p:nvSpPr>
        <p:spPr>
          <a:xfrm>
            <a:off x="3981837" y="3185750"/>
            <a:ext cx="7911355" cy="297118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sz="3200" b="1" dirty="0"/>
          </a:p>
          <a:p>
            <a:pPr marL="0" indent="0" algn="ctr">
              <a:buFont typeface="Arial" panose="020B0604020202020204" pitchFamily="34" charset="0"/>
              <a:buNone/>
            </a:pPr>
            <a:r>
              <a:rPr lang="en-US" sz="3200" b="1" dirty="0"/>
              <a:t>Because they may lack the simple skills, techniques, and experience to prepare and succeed at negotiation</a:t>
            </a:r>
          </a:p>
        </p:txBody>
      </p:sp>
    </p:spTree>
    <p:extLst>
      <p:ext uri="{BB962C8B-B14F-4D97-AF65-F5344CB8AC3E}">
        <p14:creationId xmlns:p14="http://schemas.microsoft.com/office/powerpoint/2010/main" val="1672634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914A4-D0F0-A1A5-FBA9-04D186657D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1392ED-76CA-7E8A-1F68-1888BE6AD1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156A3DB-AEE2-42F5-1693-7822E3685B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217D2E0-67EF-1E8D-EFFD-CB6A2507C6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3E036D4-E613-D2A1-F50C-A15E22E21BF2}"/>
              </a:ext>
            </a:extLst>
          </p:cNvPr>
          <p:cNvSpPr txBox="1">
            <a:spLocks/>
          </p:cNvSpPr>
          <p:nvPr/>
        </p:nvSpPr>
        <p:spPr>
          <a:xfrm>
            <a:off x="2427890" y="531740"/>
            <a:ext cx="6810703" cy="1076343"/>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0000"/>
              </a:lnSpc>
            </a:pPr>
            <a:r>
              <a:rPr lang="en-US" sz="2800" b="1" dirty="0">
                <a:solidFill>
                  <a:srgbClr val="C00000"/>
                </a:solidFill>
                <a:effectLst>
                  <a:outerShdw blurRad="38100" dist="38100" dir="2700000" algn="tl">
                    <a:srgbClr val="000000">
                      <a:alpha val="43137"/>
                    </a:srgbClr>
                  </a:outerShdw>
                </a:effectLst>
                <a:latin typeface="+mn-lt"/>
              </a:rPr>
              <a:t>Reasons of avoiding some people from negotiation</a:t>
            </a:r>
            <a:endParaRPr lang="ar-EG" sz="2800" b="1" dirty="0">
              <a:solidFill>
                <a:srgbClr val="C00000"/>
              </a:solidFill>
              <a:effectLst>
                <a:outerShdw blurRad="38100" dist="38100" dir="2700000" algn="tl">
                  <a:srgbClr val="000000">
                    <a:alpha val="43137"/>
                  </a:srgbClr>
                </a:outerShdw>
              </a:effectLst>
              <a:latin typeface="+mn-lt"/>
            </a:endParaRPr>
          </a:p>
        </p:txBody>
      </p:sp>
      <p:graphicFrame>
        <p:nvGraphicFramePr>
          <p:cNvPr id="53" name="Diagram 52">
            <a:extLst>
              <a:ext uri="{FF2B5EF4-FFF2-40B4-BE49-F238E27FC236}">
                <a16:creationId xmlns:a16="http://schemas.microsoft.com/office/drawing/2014/main" id="{B708B828-3789-E196-E396-7231BBDAF920}"/>
              </a:ext>
            </a:extLst>
          </p:cNvPr>
          <p:cNvGraphicFramePr/>
          <p:nvPr>
            <p:extLst>
              <p:ext uri="{D42A27DB-BD31-4B8C-83A1-F6EECF244321}">
                <p14:modId xmlns:p14="http://schemas.microsoft.com/office/powerpoint/2010/main" val="2452416107"/>
              </p:ext>
            </p:extLst>
          </p:nvPr>
        </p:nvGraphicFramePr>
        <p:xfrm>
          <a:off x="942308" y="1870841"/>
          <a:ext cx="10307384" cy="4051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794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E4BA9-1EF7-362E-3CE3-72FA6A5B55F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FEE378-F56B-1FB1-B280-F9149D5FBC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517670F-EF3C-F892-3133-36CA55D62F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51669B2-2495-9CF7-5397-4745FFDFD18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D40E5F6-5CE1-B593-AC67-58164D4625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1531CA2-ABC1-8D18-BCD3-01AD4E3889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E5268F13-BE51-AB7A-2226-A2B6AC304B0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Content Placeholder 2">
            <a:extLst>
              <a:ext uri="{FF2B5EF4-FFF2-40B4-BE49-F238E27FC236}">
                <a16:creationId xmlns:a16="http://schemas.microsoft.com/office/drawing/2014/main" id="{C3140B25-089E-AA13-FEAA-433DD6518C1A}"/>
              </a:ext>
            </a:extLst>
          </p:cNvPr>
          <p:cNvSpPr txBox="1">
            <a:spLocks/>
          </p:cNvSpPr>
          <p:nvPr/>
        </p:nvSpPr>
        <p:spPr>
          <a:xfrm>
            <a:off x="3895776" y="2340377"/>
            <a:ext cx="7911355" cy="12679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ctr">
              <a:buNone/>
            </a:pPr>
            <a:r>
              <a:rPr lang="en-AU" sz="3200" b="1" dirty="0"/>
              <a:t>‘Always get to know the other party. Never negotiate with a stranger.’</a:t>
            </a:r>
            <a:endParaRPr lang="en-US" sz="3200" dirty="0"/>
          </a:p>
        </p:txBody>
      </p:sp>
      <p:pic>
        <p:nvPicPr>
          <p:cNvPr id="3" name="Picture 1">
            <a:extLst>
              <a:ext uri="{FF2B5EF4-FFF2-40B4-BE49-F238E27FC236}">
                <a16:creationId xmlns:a16="http://schemas.microsoft.com/office/drawing/2014/main" id="{2ECC7377-467A-6FDA-94FC-CC77DAAB595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60269" y="3489503"/>
            <a:ext cx="5575300"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4460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99007-8626-3DFC-E6E6-4BEF48B972F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7D2F456-09C6-5B67-0EFC-153CB255DB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798377F-A005-8B01-8CF7-C44577528C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85D75A4-1FB5-8FA3-2587-6F800A4428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7BAF111-F42D-7666-37F4-E9103B6FA5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579C11A-D3BF-78C0-1134-E1131BCAE01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C4567B09-832E-9E96-A79D-DDD45336C1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itle 1">
            <a:extLst>
              <a:ext uri="{FF2B5EF4-FFF2-40B4-BE49-F238E27FC236}">
                <a16:creationId xmlns:a16="http://schemas.microsoft.com/office/drawing/2014/main" id="{127442C0-8206-08E6-AB41-492EB64B5029}"/>
              </a:ext>
            </a:extLst>
          </p:cNvPr>
          <p:cNvSpPr txBox="1">
            <a:spLocks/>
          </p:cNvSpPr>
          <p:nvPr/>
        </p:nvSpPr>
        <p:spPr>
          <a:xfrm>
            <a:off x="4281495" y="1478006"/>
            <a:ext cx="6596855" cy="818216"/>
          </a:xfrm>
          <a:prstGeom prst="rect">
            <a:avLst/>
          </a:prstGeom>
        </p:spPr>
        <p:txBody>
          <a:bodyP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C00000"/>
                </a:solidFill>
                <a:effectLst>
                  <a:outerShdw blurRad="38100" dist="38100" dir="2700000" algn="tl">
                    <a:srgbClr val="000000">
                      <a:alpha val="43137"/>
                    </a:srgbClr>
                  </a:outerShdw>
                </a:effectLst>
                <a:latin typeface="+mn-lt"/>
              </a:rPr>
              <a:t> the importance of negotiation in entrepreneurship?</a:t>
            </a:r>
            <a:endParaRPr lang="ar-EG" sz="3600" b="1" dirty="0">
              <a:solidFill>
                <a:srgbClr val="C00000"/>
              </a:solidFill>
              <a:effectLst>
                <a:outerShdw blurRad="38100" dist="38100" dir="2700000" algn="tl">
                  <a:srgbClr val="000000">
                    <a:alpha val="43137"/>
                  </a:srgbClr>
                </a:outerShdw>
              </a:effectLst>
              <a:latin typeface="+mn-lt"/>
            </a:endParaRPr>
          </a:p>
        </p:txBody>
      </p:sp>
      <p:sp>
        <p:nvSpPr>
          <p:cNvPr id="9" name="Content Placeholder 2">
            <a:extLst>
              <a:ext uri="{FF2B5EF4-FFF2-40B4-BE49-F238E27FC236}">
                <a16:creationId xmlns:a16="http://schemas.microsoft.com/office/drawing/2014/main" id="{F9194E2E-DC33-FA3B-BCFD-AE4A62440B2F}"/>
              </a:ext>
            </a:extLst>
          </p:cNvPr>
          <p:cNvSpPr txBox="1">
            <a:spLocks/>
          </p:cNvSpPr>
          <p:nvPr/>
        </p:nvSpPr>
        <p:spPr>
          <a:xfrm>
            <a:off x="4047054" y="2990051"/>
            <a:ext cx="41815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dirty="0"/>
              <a:t>Negotiating effectively can give clients, employees and employers a positive impression rooted in respect. By dealing with problems fairly, forming strong bonds with clients and securing mutually beneficial deals, more people will want to work with you because of your ability and value your insights.</a:t>
            </a:r>
            <a:endParaRPr lang="ar-EG" sz="2400" dirty="0"/>
          </a:p>
        </p:txBody>
      </p:sp>
      <p:pic>
        <p:nvPicPr>
          <p:cNvPr id="10" name="Content Placeholder 5">
            <a:extLst>
              <a:ext uri="{FF2B5EF4-FFF2-40B4-BE49-F238E27FC236}">
                <a16:creationId xmlns:a16="http://schemas.microsoft.com/office/drawing/2014/main" id="{64EA14C8-E617-C2E2-0D16-5E405CD8DF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8890185" y="2638096"/>
            <a:ext cx="3197955" cy="3729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596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CCFFA-F63F-0932-2571-1E9ECEB87F0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04EF54A-685D-BB88-11F5-6638C769D4A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4B2E9AD-5557-3EB6-6822-84F02B5986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27C8AA6-CFB5-07D8-ECF7-B4096D89835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23ED49A-D25D-0F81-DD05-587E1EFDA6BB}"/>
              </a:ext>
            </a:extLst>
          </p:cNvPr>
          <p:cNvSpPr txBox="1"/>
          <p:nvPr/>
        </p:nvSpPr>
        <p:spPr>
          <a:xfrm>
            <a:off x="4689259" y="1412953"/>
            <a:ext cx="7176920" cy="584775"/>
          </a:xfrm>
          <a:prstGeom prst="rect">
            <a:avLst/>
          </a:prstGeom>
          <a:noFill/>
        </p:spPr>
        <p:txBody>
          <a:bodyPr wrap="square" rtlCol="0">
            <a:spAutoFit/>
          </a:bodyPr>
          <a:lstStyle/>
          <a:p>
            <a:r>
              <a:rPr lang="en-US" sz="3200" b="1" dirty="0">
                <a:solidFill>
                  <a:srgbClr val="C00000"/>
                </a:solidFill>
                <a:effectLst>
                  <a:outerShdw blurRad="38100" dist="38100" dir="2700000" algn="tl">
                    <a:srgbClr val="000000">
                      <a:alpha val="43137"/>
                    </a:srgbClr>
                  </a:outerShdw>
                </a:effectLst>
              </a:rPr>
              <a:t>Important aspects of negotiations</a:t>
            </a:r>
            <a:endParaRPr lang="en-US" sz="12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31BEC29F-ADC2-0E86-06EF-303F9A06EB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BB419A8-2ED5-A4C5-930C-7851821DF36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CA4BC647-A3EA-EDF8-626D-ACD0E215AB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9" name="Content Placeholder 5">
            <a:extLst>
              <a:ext uri="{FF2B5EF4-FFF2-40B4-BE49-F238E27FC236}">
                <a16:creationId xmlns:a16="http://schemas.microsoft.com/office/drawing/2014/main" id="{B0379499-9D6B-C139-BD30-C6FF06E0B865}"/>
              </a:ext>
            </a:extLst>
          </p:cNvPr>
          <p:cNvGraphicFramePr>
            <a:graphicFrameLocks/>
          </p:cNvGraphicFramePr>
          <p:nvPr>
            <p:extLst>
              <p:ext uri="{D42A27DB-BD31-4B8C-83A1-F6EECF244321}">
                <p14:modId xmlns:p14="http://schemas.microsoft.com/office/powerpoint/2010/main" val="428265276"/>
              </p:ext>
            </p:extLst>
          </p:nvPr>
        </p:nvGraphicFramePr>
        <p:xfrm>
          <a:off x="4291033" y="1964680"/>
          <a:ext cx="7591097" cy="488445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485930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E5B-3885-5928-73AA-247206F549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87153A-2D2A-56E8-22A3-30F452C9EA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EB32D33-87EA-4D2F-5813-A68A23535C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70AEA7B-A3D3-E47A-4626-9211531124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5018B243-63FA-2707-810D-6CA5A4C8F37C}"/>
              </a:ext>
            </a:extLst>
          </p:cNvPr>
          <p:cNvSpPr txBox="1">
            <a:spLocks/>
          </p:cNvSpPr>
          <p:nvPr/>
        </p:nvSpPr>
        <p:spPr>
          <a:xfrm>
            <a:off x="2427890" y="531740"/>
            <a:ext cx="6810703" cy="1076343"/>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0000"/>
              </a:lnSpc>
            </a:pPr>
            <a:r>
              <a:rPr lang="en-US" sz="2800" b="1" i="0" dirty="0">
                <a:solidFill>
                  <a:srgbClr val="C00000"/>
                </a:solidFill>
                <a:effectLst/>
                <a:latin typeface="+mn-lt"/>
              </a:rPr>
              <a:t>Effective negotiation hinges on several key aspects such as:</a:t>
            </a:r>
            <a:endParaRPr lang="ar-EG" sz="6000" b="1" dirty="0">
              <a:solidFill>
                <a:srgbClr val="C00000"/>
              </a:solidFill>
              <a:effectLst>
                <a:outerShdw blurRad="38100" dist="38100" dir="2700000" algn="tl">
                  <a:srgbClr val="000000">
                    <a:alpha val="43137"/>
                  </a:srgbClr>
                </a:outerShdw>
              </a:effectLst>
              <a:latin typeface="+mn-lt"/>
            </a:endParaRPr>
          </a:p>
        </p:txBody>
      </p:sp>
      <p:graphicFrame>
        <p:nvGraphicFramePr>
          <p:cNvPr id="53" name="Diagram 52">
            <a:extLst>
              <a:ext uri="{FF2B5EF4-FFF2-40B4-BE49-F238E27FC236}">
                <a16:creationId xmlns:a16="http://schemas.microsoft.com/office/drawing/2014/main" id="{1B2553A9-BF6B-F05A-7634-52A1746B0B36}"/>
              </a:ext>
            </a:extLst>
          </p:cNvPr>
          <p:cNvGraphicFramePr/>
          <p:nvPr>
            <p:extLst>
              <p:ext uri="{D42A27DB-BD31-4B8C-83A1-F6EECF244321}">
                <p14:modId xmlns:p14="http://schemas.microsoft.com/office/powerpoint/2010/main" val="2210103371"/>
              </p:ext>
            </p:extLst>
          </p:nvPr>
        </p:nvGraphicFramePr>
        <p:xfrm>
          <a:off x="942308" y="1870841"/>
          <a:ext cx="10307384" cy="4051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672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55BAF-B288-A4F1-8EEC-5C4F2CA004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DE3568-BD29-F5B8-D0C4-0837CA5644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D4D7C6A-0711-800D-E8FE-D0E32B6EF5BE}"/>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8BFFF4C-6620-5586-4A51-99373EA2F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010CC9D2-9FA9-4E0B-98A7-D11047F8DDE7}"/>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68F6944D-387E-1450-3C7F-8E1DF5D821BA}"/>
              </a:ext>
            </a:extLst>
          </p:cNvPr>
          <p:cNvSpPr txBox="1">
            <a:spLocks/>
          </p:cNvSpPr>
          <p:nvPr/>
        </p:nvSpPr>
        <p:spPr>
          <a:xfrm>
            <a:off x="606675" y="1795467"/>
            <a:ext cx="10632412"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solidFill>
                  <a:srgbClr val="001D35"/>
                </a:solidFill>
                <a:effectLst/>
                <a:latin typeface="Google Sans"/>
              </a:rPr>
              <a:t>1. Preparation is Key:</a:t>
            </a: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Define your goals and objectives:</a:t>
            </a:r>
            <a:r>
              <a:rPr lang="en-US" sz="2400" b="0" i="0" dirty="0">
                <a:solidFill>
                  <a:srgbClr val="001D35"/>
                </a:solidFill>
                <a:effectLst/>
              </a:rPr>
              <a:t> Clearly articulate what you hope to achieve in the negotiation. </a:t>
            </a:r>
            <a:endParaRPr lang="en-US" sz="2400" b="0" i="0" dirty="0">
              <a:solidFill>
                <a:srgbClr val="0B57D0"/>
              </a:solidFill>
              <a:effectLst/>
            </a:endParaRP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Research and gather information:</a:t>
            </a:r>
            <a:r>
              <a:rPr lang="en-US" sz="2400" b="0" i="0" dirty="0">
                <a:solidFill>
                  <a:srgbClr val="001D35"/>
                </a:solidFill>
                <a:effectLst/>
              </a:rPr>
              <a:t> Understand the other party's perspective, their potential needs, and any relevant background information. </a:t>
            </a:r>
            <a:endParaRPr lang="en-US" sz="2400" b="0" i="0" dirty="0">
              <a:solidFill>
                <a:srgbClr val="0B57D0"/>
              </a:solidFill>
              <a:effectLst/>
            </a:endParaRP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Consider your BATNA (Best Alternative to a Negotiated Agreement):</a:t>
            </a:r>
            <a:r>
              <a:rPr lang="en-US" sz="2400" b="0" i="0" dirty="0">
                <a:solidFill>
                  <a:srgbClr val="001D35"/>
                </a:solidFill>
                <a:effectLst/>
              </a:rPr>
              <a:t> Know your fallback position if an agreement isn't reached. </a:t>
            </a:r>
            <a:endParaRPr lang="en-US" sz="2400" b="0" i="0" dirty="0">
              <a:solidFill>
                <a:srgbClr val="0B57D0"/>
              </a:solidFill>
              <a:effectLst/>
            </a:endParaRPr>
          </a:p>
          <a:p>
            <a:pPr algn="l">
              <a:lnSpc>
                <a:spcPct val="100000"/>
              </a:lnSpc>
              <a:spcBef>
                <a:spcPts val="750"/>
              </a:spcBef>
              <a:spcAft>
                <a:spcPts val="1500"/>
              </a:spcAft>
              <a:buFont typeface="Arial" panose="020B0604020202020204" pitchFamily="34" charset="0"/>
              <a:buChar char="•"/>
            </a:pPr>
            <a:r>
              <a:rPr lang="en-US" sz="2400" b="1" i="0" dirty="0">
                <a:solidFill>
                  <a:srgbClr val="001D35"/>
                </a:solidFill>
                <a:effectLst/>
              </a:rPr>
              <a:t>Identify your interests and needs:</a:t>
            </a:r>
            <a:r>
              <a:rPr lang="en-US" sz="2400" b="0" i="0" dirty="0">
                <a:solidFill>
                  <a:srgbClr val="001D35"/>
                </a:solidFill>
                <a:effectLst/>
              </a:rPr>
              <a:t> Go beyond just your stated position and understand the underlying reasons for your requests</a:t>
            </a:r>
          </a:p>
        </p:txBody>
      </p:sp>
    </p:spTree>
    <p:extLst>
      <p:ext uri="{BB962C8B-B14F-4D97-AF65-F5344CB8AC3E}">
        <p14:creationId xmlns:p14="http://schemas.microsoft.com/office/powerpoint/2010/main" val="1455794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E9A88-45A0-B7F3-E15A-AFD9192A9D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588520-8E75-906B-99DD-D7493546CA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C083DDE-4944-DF08-5422-79293DFEA054}"/>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C656402-3A22-FE7F-F908-052D2B6C59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21FC9D9-18F1-4D00-4676-CE790558D8BD}"/>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A15F90B8-1B84-0C45-B4FA-B1A21F139D5E}"/>
              </a:ext>
            </a:extLst>
          </p:cNvPr>
          <p:cNvSpPr txBox="1">
            <a:spLocks/>
          </p:cNvSpPr>
          <p:nvPr/>
        </p:nvSpPr>
        <p:spPr>
          <a:xfrm>
            <a:off x="606674" y="179546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effectLst/>
              </a:rPr>
              <a:t>2. Building Rapport and Trust:</a:t>
            </a:r>
          </a:p>
          <a:p>
            <a:pPr algn="l">
              <a:lnSpc>
                <a:spcPct val="100000"/>
              </a:lnSpc>
              <a:spcBef>
                <a:spcPts val="750"/>
              </a:spcBef>
              <a:spcAft>
                <a:spcPts val="600"/>
              </a:spcAft>
              <a:buFont typeface="Arial" panose="020B0604020202020204" pitchFamily="34" charset="0"/>
              <a:buChar char="•"/>
            </a:pPr>
            <a:r>
              <a:rPr lang="en-US" sz="2400" b="1" i="0" dirty="0">
                <a:effectLst/>
              </a:rPr>
              <a:t>Establish a positive relationship: </a:t>
            </a:r>
            <a:r>
              <a:rPr lang="en-US" sz="2400" b="0" i="0" dirty="0">
                <a:effectLst/>
              </a:rPr>
              <a:t>Create a collaborative and respectful environment where you can openly communicate and build trust. </a:t>
            </a:r>
          </a:p>
          <a:p>
            <a:pPr algn="l">
              <a:lnSpc>
                <a:spcPct val="100000"/>
              </a:lnSpc>
              <a:spcBef>
                <a:spcPts val="750"/>
              </a:spcBef>
              <a:spcAft>
                <a:spcPts val="600"/>
              </a:spcAft>
              <a:buFont typeface="Arial" panose="020B0604020202020204" pitchFamily="34" charset="0"/>
              <a:buChar char="•"/>
            </a:pPr>
            <a:r>
              <a:rPr lang="en-US" sz="2400" b="1" i="0" dirty="0">
                <a:effectLst/>
              </a:rPr>
              <a:t>Practice active listening: </a:t>
            </a:r>
            <a:r>
              <a:rPr lang="en-US" sz="2400" b="0" i="0" dirty="0">
                <a:effectLst/>
              </a:rPr>
              <a:t>Pay attention to the other party's perspective and concerns, showing that you value their input. </a:t>
            </a:r>
          </a:p>
          <a:p>
            <a:pPr algn="l">
              <a:lnSpc>
                <a:spcPct val="100000"/>
              </a:lnSpc>
              <a:spcBef>
                <a:spcPts val="750"/>
              </a:spcBef>
              <a:spcAft>
                <a:spcPts val="1500"/>
              </a:spcAft>
              <a:buFont typeface="Arial" panose="020B0604020202020204" pitchFamily="34" charset="0"/>
              <a:buChar char="•"/>
            </a:pPr>
            <a:r>
              <a:rPr lang="en-US" sz="2400" b="1" i="0" dirty="0">
                <a:effectLst/>
              </a:rPr>
              <a:t>Use effective communication techniques: </a:t>
            </a:r>
            <a:r>
              <a:rPr lang="en-US" sz="2400" b="0" i="0" dirty="0">
                <a:effectLst/>
              </a:rPr>
              <a:t>Clearly articulate your points, ask clarifying questions, and actively listen to the other party</a:t>
            </a:r>
          </a:p>
        </p:txBody>
      </p:sp>
    </p:spTree>
    <p:extLst>
      <p:ext uri="{BB962C8B-B14F-4D97-AF65-F5344CB8AC3E}">
        <p14:creationId xmlns:p14="http://schemas.microsoft.com/office/powerpoint/2010/main" val="3409469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4DFF5-781B-B976-04D7-794C128834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576983-288B-61EC-8E93-3558559785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1E6C091-7784-445E-3C06-A7BCB55431B2}"/>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29615BF-523F-2283-1C75-5699D5BB8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2743ABF7-6C99-2B59-FE0F-EF01E1BD7004}"/>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031D5A51-E35F-F4B2-8274-82118995348A}"/>
              </a:ext>
            </a:extLst>
          </p:cNvPr>
          <p:cNvSpPr txBox="1">
            <a:spLocks/>
          </p:cNvSpPr>
          <p:nvPr/>
        </p:nvSpPr>
        <p:spPr>
          <a:xfrm>
            <a:off x="606674" y="179546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effectLst/>
              </a:rPr>
              <a:t>3. Focus on Interests, Not Positions:</a:t>
            </a:r>
          </a:p>
          <a:p>
            <a:pPr algn="l">
              <a:lnSpc>
                <a:spcPct val="100000"/>
              </a:lnSpc>
              <a:spcBef>
                <a:spcPts val="750"/>
              </a:spcBef>
              <a:spcAft>
                <a:spcPts val="600"/>
              </a:spcAft>
              <a:buFont typeface="Arial" panose="020B0604020202020204" pitchFamily="34" charset="0"/>
              <a:buChar char="•"/>
            </a:pPr>
            <a:r>
              <a:rPr lang="en-US" sz="2400" b="1" i="0" dirty="0">
                <a:effectLst/>
              </a:rPr>
              <a:t>Move beyond surface-level demands: </a:t>
            </a:r>
            <a:r>
              <a:rPr lang="en-US" sz="2400" b="0" i="0" dirty="0">
                <a:effectLst/>
              </a:rPr>
              <a:t>Try to understand the underlying reasons behind the other party's positions. </a:t>
            </a:r>
          </a:p>
          <a:p>
            <a:pPr algn="l">
              <a:lnSpc>
                <a:spcPct val="100000"/>
              </a:lnSpc>
              <a:spcBef>
                <a:spcPts val="750"/>
              </a:spcBef>
              <a:spcAft>
                <a:spcPts val="600"/>
              </a:spcAft>
              <a:buFont typeface="Arial" panose="020B0604020202020204" pitchFamily="34" charset="0"/>
              <a:buChar char="•"/>
            </a:pPr>
            <a:r>
              <a:rPr lang="en-US" sz="2400" b="1" i="0" dirty="0">
                <a:effectLst/>
              </a:rPr>
              <a:t>Explore common ground and shared interests: </a:t>
            </a:r>
            <a:r>
              <a:rPr lang="en-US" sz="2400" b="0" i="0" dirty="0">
                <a:effectLst/>
              </a:rPr>
              <a:t>Look for areas where both parties can benefit from a mutually agreeable outcome. </a:t>
            </a:r>
          </a:p>
          <a:p>
            <a:pPr algn="l">
              <a:lnSpc>
                <a:spcPct val="100000"/>
              </a:lnSpc>
              <a:spcBef>
                <a:spcPts val="750"/>
              </a:spcBef>
              <a:spcAft>
                <a:spcPts val="1500"/>
              </a:spcAft>
              <a:buFont typeface="Arial" panose="020B0604020202020204" pitchFamily="34" charset="0"/>
              <a:buChar char="•"/>
            </a:pPr>
            <a:r>
              <a:rPr lang="en-US" sz="2400" b="1" i="0" dirty="0">
                <a:effectLst/>
              </a:rPr>
              <a:t>Generate creative solutions: </a:t>
            </a:r>
            <a:r>
              <a:rPr lang="en-US" sz="2400" b="0" i="0" dirty="0">
                <a:effectLst/>
              </a:rPr>
              <a:t>Brainstorm different options that address the needs of all parties involved. </a:t>
            </a:r>
          </a:p>
        </p:txBody>
      </p:sp>
    </p:spTree>
    <p:extLst>
      <p:ext uri="{BB962C8B-B14F-4D97-AF65-F5344CB8AC3E}">
        <p14:creationId xmlns:p14="http://schemas.microsoft.com/office/powerpoint/2010/main" val="154682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0E464-F1CC-5BDF-571B-54B1FC89B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E4E06B-0816-D10A-E3E1-6391D3616B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CD638D0-6055-59A2-4BB4-38BCDFEF7410}"/>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726DFAC-528E-606A-65FC-FEE8EAE3B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97FFB34-9E89-CBCA-F462-893C3E61E0CD}"/>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6381F414-1CFB-AE36-2DBB-7B3B5C11AE3C}"/>
              </a:ext>
            </a:extLst>
          </p:cNvPr>
          <p:cNvSpPr txBox="1">
            <a:spLocks/>
          </p:cNvSpPr>
          <p:nvPr/>
        </p:nvSpPr>
        <p:spPr>
          <a:xfrm>
            <a:off x="606674" y="178495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effectLst/>
              </a:rPr>
              <a:t>4. Adaptability and Flexibility:</a:t>
            </a:r>
          </a:p>
          <a:p>
            <a:pPr algn="l">
              <a:lnSpc>
                <a:spcPct val="100000"/>
              </a:lnSpc>
              <a:spcBef>
                <a:spcPts val="750"/>
              </a:spcBef>
              <a:spcAft>
                <a:spcPts val="600"/>
              </a:spcAft>
              <a:buFont typeface="Arial" panose="020B0604020202020204" pitchFamily="34" charset="0"/>
              <a:buChar char="•"/>
            </a:pPr>
            <a:r>
              <a:rPr lang="en-US" sz="2400" b="1" i="0" dirty="0">
                <a:effectLst/>
              </a:rPr>
              <a:t>Be open to new ideas: </a:t>
            </a:r>
            <a:r>
              <a:rPr lang="en-US" sz="2400" b="0" i="0" dirty="0">
                <a:effectLst/>
              </a:rPr>
              <a:t>Be willing to explore different approaches and be flexible in your thinking. </a:t>
            </a:r>
          </a:p>
          <a:p>
            <a:pPr algn="l">
              <a:lnSpc>
                <a:spcPct val="100000"/>
              </a:lnSpc>
              <a:spcBef>
                <a:spcPts val="750"/>
              </a:spcBef>
              <a:spcAft>
                <a:spcPts val="600"/>
              </a:spcAft>
              <a:buFont typeface="Arial" panose="020B0604020202020204" pitchFamily="34" charset="0"/>
              <a:buChar char="•"/>
            </a:pPr>
            <a:r>
              <a:rPr lang="en-US" sz="2400" b="1" i="0" dirty="0">
                <a:effectLst/>
              </a:rPr>
              <a:t>Recognize the importance of compromises: </a:t>
            </a:r>
            <a:r>
              <a:rPr lang="en-US" sz="2400" b="0" i="0" dirty="0">
                <a:effectLst/>
              </a:rPr>
              <a:t>Negotiations often involve making concessions to reach a mutually acceptable agreement. </a:t>
            </a:r>
          </a:p>
          <a:p>
            <a:pPr algn="l">
              <a:lnSpc>
                <a:spcPct val="100000"/>
              </a:lnSpc>
              <a:spcBef>
                <a:spcPts val="750"/>
              </a:spcBef>
              <a:spcAft>
                <a:spcPts val="1500"/>
              </a:spcAft>
              <a:buFont typeface="Arial" panose="020B0604020202020204" pitchFamily="34" charset="0"/>
              <a:buChar char="•"/>
            </a:pPr>
            <a:r>
              <a:rPr lang="en-US" sz="2400" b="1" i="0" dirty="0">
                <a:effectLst/>
              </a:rPr>
              <a:t>Stay adaptable throughout the process: </a:t>
            </a:r>
            <a:r>
              <a:rPr lang="en-US" sz="2400" b="0" i="0" dirty="0">
                <a:effectLst/>
              </a:rPr>
              <a:t>Be prepared to adjust your strategy as the negotiation unfolds and new information emerges. </a:t>
            </a:r>
          </a:p>
        </p:txBody>
      </p:sp>
    </p:spTree>
    <p:extLst>
      <p:ext uri="{BB962C8B-B14F-4D97-AF65-F5344CB8AC3E}">
        <p14:creationId xmlns:p14="http://schemas.microsoft.com/office/powerpoint/2010/main" val="833002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C220D-5E07-3065-4BC5-20C3B6B3BD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8DD816-3F6B-333F-EC56-5142A602C4B9}"/>
              </a:ext>
            </a:extLst>
          </p:cNvPr>
          <p:cNvSpPr/>
          <p:nvPr/>
        </p:nvSpPr>
        <p:spPr>
          <a:xfrm>
            <a:off x="617280" y="16749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92AC08-770D-45DD-C25B-A3ACA4CE9892}"/>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0728A1A-5AA9-792C-C2F8-47BA6FBCC4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F04053A9-4672-FB7B-48E3-41D44FF65489}"/>
              </a:ext>
            </a:extLst>
          </p:cNvPr>
          <p:cNvSpPr txBox="1">
            <a:spLocks/>
          </p:cNvSpPr>
          <p:nvPr/>
        </p:nvSpPr>
        <p:spPr>
          <a:xfrm>
            <a:off x="1799050" y="741998"/>
            <a:ext cx="7511938" cy="998483"/>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US" sz="2800" b="1" i="0" dirty="0">
                <a:solidFill>
                  <a:srgbClr val="C00000"/>
                </a:solidFill>
                <a:effectLst/>
                <a:latin typeface="+mn-lt"/>
              </a:rPr>
              <a:t>Effective negotiation hinges on several key aspects such as:</a:t>
            </a:r>
            <a:endParaRPr lang="ar-EG" sz="5400" b="1" dirty="0">
              <a:solidFill>
                <a:srgbClr val="C00000"/>
              </a:solidFill>
              <a:effectLst>
                <a:outerShdw blurRad="38100" dist="38100" dir="2700000" algn="tl">
                  <a:srgbClr val="000000">
                    <a:alpha val="43137"/>
                  </a:srgbClr>
                </a:outerShdw>
              </a:effectLst>
              <a:latin typeface="+mn-lt"/>
            </a:endParaRPr>
          </a:p>
        </p:txBody>
      </p:sp>
      <p:sp>
        <p:nvSpPr>
          <p:cNvPr id="4" name="Content Placeholder 2">
            <a:extLst>
              <a:ext uri="{FF2B5EF4-FFF2-40B4-BE49-F238E27FC236}">
                <a16:creationId xmlns:a16="http://schemas.microsoft.com/office/drawing/2014/main" id="{97F9986D-6E95-9848-A4BD-BAEBA7680F3D}"/>
              </a:ext>
            </a:extLst>
          </p:cNvPr>
          <p:cNvSpPr txBox="1">
            <a:spLocks/>
          </p:cNvSpPr>
          <p:nvPr/>
        </p:nvSpPr>
        <p:spPr>
          <a:xfrm>
            <a:off x="606674" y="1795467"/>
            <a:ext cx="1082332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b="0" i="0" dirty="0">
                <a:solidFill>
                  <a:srgbClr val="001D35"/>
                </a:solidFill>
                <a:effectLst/>
              </a:rPr>
              <a:t>5. Effective Communication:</a:t>
            </a: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Communicate clearly and concisely:</a:t>
            </a:r>
            <a:r>
              <a:rPr lang="en-US" sz="2400" b="0" i="0" dirty="0">
                <a:solidFill>
                  <a:srgbClr val="001D35"/>
                </a:solidFill>
                <a:effectLst/>
              </a:rPr>
              <a:t> Use language that is easily understood and avoid jargon or technical terms that could be confusing. </a:t>
            </a:r>
            <a:endParaRPr lang="en-US" sz="2400" b="0" i="0" dirty="0">
              <a:solidFill>
                <a:srgbClr val="0B57D0"/>
              </a:solidFill>
              <a:effectLst/>
            </a:endParaRPr>
          </a:p>
          <a:p>
            <a:pPr algn="l" fontAlgn="ctr">
              <a:lnSpc>
                <a:spcPct val="100000"/>
              </a:lnSpc>
              <a:spcBef>
                <a:spcPts val="750"/>
              </a:spcBef>
              <a:spcAft>
                <a:spcPts val="600"/>
              </a:spcAft>
              <a:buFont typeface="Arial" panose="020B0604020202020204" pitchFamily="34" charset="0"/>
              <a:buChar char="•"/>
            </a:pPr>
            <a:r>
              <a:rPr lang="en-US" sz="2400" b="1" i="0" dirty="0">
                <a:solidFill>
                  <a:srgbClr val="001D35"/>
                </a:solidFill>
                <a:effectLst/>
              </a:rPr>
              <a:t>Express your needs and concerns clearly:</a:t>
            </a:r>
            <a:r>
              <a:rPr lang="en-US" sz="2400" b="0" i="0" dirty="0">
                <a:solidFill>
                  <a:srgbClr val="001D35"/>
                </a:solidFill>
                <a:effectLst/>
              </a:rPr>
              <a:t> Don't be afraid to articulate your position and expectations. </a:t>
            </a:r>
            <a:endParaRPr lang="en-US" sz="2400" b="0" i="0" dirty="0">
              <a:solidFill>
                <a:srgbClr val="0B57D0"/>
              </a:solidFill>
              <a:effectLst/>
            </a:endParaRPr>
          </a:p>
          <a:p>
            <a:pPr algn="l">
              <a:lnSpc>
                <a:spcPct val="100000"/>
              </a:lnSpc>
              <a:spcBef>
                <a:spcPts val="750"/>
              </a:spcBef>
              <a:spcAft>
                <a:spcPts val="1500"/>
              </a:spcAft>
              <a:buFont typeface="Arial" panose="020B0604020202020204" pitchFamily="34" charset="0"/>
              <a:buChar char="•"/>
            </a:pPr>
            <a:r>
              <a:rPr lang="en-US" sz="2400" b="1" i="0" dirty="0">
                <a:solidFill>
                  <a:srgbClr val="001D35"/>
                </a:solidFill>
                <a:effectLst/>
              </a:rPr>
              <a:t>Use both verbal and nonverbal cues effectively:</a:t>
            </a:r>
            <a:r>
              <a:rPr lang="en-US" sz="2400" b="0" i="0" dirty="0">
                <a:solidFill>
                  <a:srgbClr val="001D35"/>
                </a:solidFill>
                <a:effectLst/>
              </a:rPr>
              <a:t> Pay attention to your body language and the other party's nonverbal cues to ensure clear communication</a:t>
            </a:r>
          </a:p>
        </p:txBody>
      </p:sp>
    </p:spTree>
    <p:extLst>
      <p:ext uri="{BB962C8B-B14F-4D97-AF65-F5344CB8AC3E}">
        <p14:creationId xmlns:p14="http://schemas.microsoft.com/office/powerpoint/2010/main" val="294758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4E350-5C64-A7D6-9795-608D3B1BE9C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E8FCAB8-104D-AE30-99E0-23EED930B7F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A6F9443-D029-8880-4F3A-15B5C31D7B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05003C0-A845-AD97-8A70-5B230E3BAD3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F2A6693-674C-4D6A-B7AB-2C682E72DD8B}"/>
              </a:ext>
            </a:extLst>
          </p:cNvPr>
          <p:cNvSpPr txBox="1"/>
          <p:nvPr/>
        </p:nvSpPr>
        <p:spPr>
          <a:xfrm>
            <a:off x="4689258" y="1412953"/>
            <a:ext cx="7134879"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Some Basic assumptions we need to keep in mind</a:t>
            </a:r>
            <a:endParaRPr lang="en-US" sz="28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E6DE4689-C0DC-9669-6538-4A48C835A3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7C2422D-E8AC-FAB7-5CCD-B300739B165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7748B679-74AB-EE3B-1235-F6780E2002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48D89BA-150E-7D64-5E51-7439E9F7CD04}"/>
              </a:ext>
            </a:extLst>
          </p:cNvPr>
          <p:cNvSpPr txBox="1"/>
          <p:nvPr/>
        </p:nvSpPr>
        <p:spPr>
          <a:xfrm>
            <a:off x="3772839" y="2873157"/>
            <a:ext cx="7672552" cy="2246769"/>
          </a:xfrm>
          <a:prstGeom prst="rect">
            <a:avLst/>
          </a:prstGeom>
          <a:noFill/>
        </p:spPr>
        <p:txBody>
          <a:bodyPr wrap="square">
            <a:spAutoFit/>
          </a:bodyPr>
          <a:lstStyle/>
          <a:p>
            <a:pPr marL="342900" indent="-342900">
              <a:buFont typeface="Arial" panose="020B0604020202020204" pitchFamily="34" charset="0"/>
              <a:buChar char="•"/>
            </a:pPr>
            <a:r>
              <a:rPr lang="en-US" sz="2800" dirty="0"/>
              <a:t>We can try to negotiate everything</a:t>
            </a:r>
          </a:p>
          <a:p>
            <a:pPr marL="342900" indent="-342900">
              <a:buFont typeface="Arial" panose="020B0604020202020204" pitchFamily="34" charset="0"/>
              <a:buChar char="•"/>
            </a:pPr>
            <a:r>
              <a:rPr lang="en-US" sz="2800" dirty="0"/>
              <a:t>Negotiation is a skill</a:t>
            </a:r>
          </a:p>
          <a:p>
            <a:pPr marL="342900" indent="-342900">
              <a:buFont typeface="Arial" panose="020B0604020202020204" pitchFamily="34" charset="0"/>
              <a:buChar char="•"/>
            </a:pPr>
            <a:r>
              <a:rPr lang="en-US" sz="2800" dirty="0"/>
              <a:t>Negotiation is not a magic pill</a:t>
            </a:r>
          </a:p>
          <a:p>
            <a:pPr marL="342900" indent="-342900">
              <a:buFont typeface="Arial" panose="020B0604020202020204" pitchFamily="34" charset="0"/>
              <a:buChar char="•"/>
            </a:pPr>
            <a:r>
              <a:rPr lang="en-US" sz="2800" dirty="0"/>
              <a:t>There is no “ best “ way to negotiate</a:t>
            </a:r>
          </a:p>
          <a:p>
            <a:pPr marL="342900" indent="-342900">
              <a:buFont typeface="Arial" panose="020B0604020202020204" pitchFamily="34" charset="0"/>
              <a:buChar char="•"/>
            </a:pPr>
            <a:r>
              <a:rPr lang="en-US" sz="2800" dirty="0"/>
              <a:t>It depends on strategy and implementation </a:t>
            </a:r>
            <a:endParaRPr lang="ar-EG" sz="2800" dirty="0"/>
          </a:p>
        </p:txBody>
      </p:sp>
    </p:spTree>
    <p:extLst>
      <p:ext uri="{BB962C8B-B14F-4D97-AF65-F5344CB8AC3E}">
        <p14:creationId xmlns:p14="http://schemas.microsoft.com/office/powerpoint/2010/main" val="4964476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5F399-B65E-08A3-DA86-F2049FC456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55B41C-0D3A-48F2-C28C-0489367B4B4F}"/>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49A5208-C2F0-5263-290A-9C70F0094B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0D568A0-9F1D-CF57-A2D1-AE40ED37C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51149DE-6E48-2E7C-EE6B-C1BAF255FC4E}"/>
              </a:ext>
            </a:extLst>
          </p:cNvPr>
          <p:cNvPicPr>
            <a:picLocks noChangeAspect="1"/>
          </p:cNvPicPr>
          <p:nvPr/>
        </p:nvPicPr>
        <p:blipFill>
          <a:blip r:embed="rId3"/>
          <a:srcRect l="7190" t="44904" r="35901" b="19693"/>
          <a:stretch/>
        </p:blipFill>
        <p:spPr>
          <a:xfrm>
            <a:off x="1376855" y="2101396"/>
            <a:ext cx="9701047" cy="3689804"/>
          </a:xfrm>
          <a:prstGeom prst="rect">
            <a:avLst/>
          </a:prstGeom>
        </p:spPr>
      </p:pic>
      <p:sp>
        <p:nvSpPr>
          <p:cNvPr id="10" name="TextBox 9">
            <a:extLst>
              <a:ext uri="{FF2B5EF4-FFF2-40B4-BE49-F238E27FC236}">
                <a16:creationId xmlns:a16="http://schemas.microsoft.com/office/drawing/2014/main" id="{D43749AC-F4D8-26D3-9B86-2CD69CD9DBD2}"/>
              </a:ext>
            </a:extLst>
          </p:cNvPr>
          <p:cNvSpPr txBox="1"/>
          <p:nvPr/>
        </p:nvSpPr>
        <p:spPr>
          <a:xfrm>
            <a:off x="2532993" y="1017294"/>
            <a:ext cx="7763448" cy="584775"/>
          </a:xfrm>
          <a:prstGeom prst="rect">
            <a:avLst/>
          </a:prstGeom>
          <a:noFill/>
        </p:spPr>
        <p:txBody>
          <a:bodyPr wrap="square" rtlCol="0">
            <a:spAutoFit/>
          </a:bodyPr>
          <a:lstStyle/>
          <a:p>
            <a:pPr marL="0" indent="0">
              <a:buFont typeface="Arial" panose="020B0604020202020204" pitchFamily="34" charset="0"/>
              <a:buNone/>
            </a:pPr>
            <a:r>
              <a:rPr lang="en-US" sz="3200" b="1" dirty="0">
                <a:effectLst>
                  <a:outerShdw blurRad="38100" dist="38100" dir="2700000" algn="tl">
                    <a:srgbClr val="000000">
                      <a:alpha val="43137"/>
                    </a:srgbClr>
                  </a:outerShdw>
                </a:effectLst>
              </a:rPr>
              <a:t>Characteristics of Negotiation</a:t>
            </a:r>
            <a:endParaRPr lang="ar-EG"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1843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8FE4B-E530-3DFA-C159-7C24CB3BE6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D3705E-A6DA-EE0C-2739-070916A7872F}"/>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C35B528-5C24-E103-7DF9-5997017633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659D6FD-31F1-9DF3-BBB1-826574EA0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8BE08ED-A4F4-960B-1373-265FB4F89A86}"/>
              </a:ext>
            </a:extLst>
          </p:cNvPr>
          <p:cNvPicPr>
            <a:picLocks noChangeAspect="1"/>
          </p:cNvPicPr>
          <p:nvPr/>
        </p:nvPicPr>
        <p:blipFill>
          <a:blip r:embed="rId3"/>
          <a:srcRect l="15728" t="36273" r="42931" b="13639"/>
          <a:stretch/>
        </p:blipFill>
        <p:spPr>
          <a:xfrm>
            <a:off x="1992221" y="1833619"/>
            <a:ext cx="8839199" cy="4074164"/>
          </a:xfrm>
          <a:prstGeom prst="rect">
            <a:avLst/>
          </a:prstGeom>
        </p:spPr>
      </p:pic>
      <p:sp>
        <p:nvSpPr>
          <p:cNvPr id="10" name="TextBox 9">
            <a:extLst>
              <a:ext uri="{FF2B5EF4-FFF2-40B4-BE49-F238E27FC236}">
                <a16:creationId xmlns:a16="http://schemas.microsoft.com/office/drawing/2014/main" id="{D7AE3FC4-29C4-F86E-19C9-F8112C2066DA}"/>
              </a:ext>
            </a:extLst>
          </p:cNvPr>
          <p:cNvSpPr txBox="1"/>
          <p:nvPr/>
        </p:nvSpPr>
        <p:spPr>
          <a:xfrm>
            <a:off x="241738" y="6453403"/>
            <a:ext cx="8713076" cy="369332"/>
          </a:xfrm>
          <a:prstGeom prst="rect">
            <a:avLst/>
          </a:prstGeom>
          <a:noFill/>
        </p:spPr>
        <p:txBody>
          <a:bodyPr wrap="square">
            <a:spAutoFit/>
          </a:bodyPr>
          <a:lstStyle/>
          <a:p>
            <a:r>
              <a:rPr lang="en-US" dirty="0"/>
              <a:t>https://kapable.club/blog/negotiation-skills/social-and-negotiation-skills/</a:t>
            </a:r>
          </a:p>
        </p:txBody>
      </p:sp>
    </p:spTree>
    <p:extLst>
      <p:ext uri="{BB962C8B-B14F-4D97-AF65-F5344CB8AC3E}">
        <p14:creationId xmlns:p14="http://schemas.microsoft.com/office/powerpoint/2010/main" val="620677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41BE5-5D95-E23F-C158-4FB150D67D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E6A5B4-A581-CC7E-58E6-E7019A9899BB}"/>
              </a:ext>
            </a:extLst>
          </p:cNvPr>
          <p:cNvSpPr/>
          <p:nvPr/>
        </p:nvSpPr>
        <p:spPr>
          <a:xfrm>
            <a:off x="617280" y="1674985"/>
            <a:ext cx="68424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C4403BB-417D-7200-31F5-D3F48D684858}"/>
              </a:ext>
            </a:extLst>
          </p:cNvPr>
          <p:cNvSpPr/>
          <p:nvPr/>
        </p:nvSpPr>
        <p:spPr>
          <a:xfrm>
            <a:off x="208009" y="587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A8396F1-C31D-AA24-965D-3E2922A4D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F3BA92F7-41C5-48FE-4203-781774111A72}"/>
              </a:ext>
            </a:extLst>
          </p:cNvPr>
          <p:cNvSpPr txBox="1">
            <a:spLocks/>
          </p:cNvSpPr>
          <p:nvPr/>
        </p:nvSpPr>
        <p:spPr>
          <a:xfrm>
            <a:off x="1799050" y="741998"/>
            <a:ext cx="7511938" cy="99848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C00000"/>
                </a:solidFill>
                <a:effectLst>
                  <a:outerShdw blurRad="38100" dist="38100" dir="2700000" algn="tl">
                    <a:srgbClr val="000000">
                      <a:alpha val="43137"/>
                    </a:srgbClr>
                  </a:outerShdw>
                </a:effectLst>
              </a:rPr>
              <a:t>The common elements in negotiation situations</a:t>
            </a:r>
            <a:endParaRPr lang="en-US" sz="1100" b="1" dirty="0">
              <a:solidFill>
                <a:srgbClr val="00B0F0"/>
              </a:solidFill>
              <a:latin typeface="Alexandria" charset="0"/>
              <a:cs typeface="Alexandria" charset="0"/>
            </a:endParaRPr>
          </a:p>
        </p:txBody>
      </p:sp>
      <p:sp>
        <p:nvSpPr>
          <p:cNvPr id="4" name="Content Placeholder 2">
            <a:extLst>
              <a:ext uri="{FF2B5EF4-FFF2-40B4-BE49-F238E27FC236}">
                <a16:creationId xmlns:a16="http://schemas.microsoft.com/office/drawing/2014/main" id="{47EB69C0-2CF0-8215-405F-8D80F865165A}"/>
              </a:ext>
            </a:extLst>
          </p:cNvPr>
          <p:cNvSpPr txBox="1">
            <a:spLocks/>
          </p:cNvSpPr>
          <p:nvPr/>
        </p:nvSpPr>
        <p:spPr>
          <a:xfrm>
            <a:off x="606674" y="1795467"/>
            <a:ext cx="6666485" cy="42604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spcBef>
                <a:spcPts val="1500"/>
              </a:spcBef>
              <a:spcAft>
                <a:spcPts val="750"/>
              </a:spcAft>
              <a:buNone/>
            </a:pPr>
            <a:r>
              <a:rPr lang="en-US" sz="1600" b="0" i="0" dirty="0">
                <a:solidFill>
                  <a:srgbClr val="001D35"/>
                </a:solidFill>
                <a:effectLst/>
                <a:latin typeface="Google Sans"/>
              </a:rPr>
              <a:t>In any negotiation, common elements include </a:t>
            </a:r>
            <a:r>
              <a:rPr lang="en-US" sz="1600" dirty="0"/>
              <a:t>parties with differing needs or desires, a process of interaction, and the possibility of reaching a mutually acceptable agreement</a:t>
            </a:r>
            <a:r>
              <a:rPr lang="en-US" sz="1600" b="0" i="0" dirty="0">
                <a:solidFill>
                  <a:srgbClr val="001D35"/>
                </a:solidFill>
                <a:effectLst/>
                <a:latin typeface="Google Sans"/>
              </a:rPr>
              <a:t>.</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Parties with Conflicting Needs</a:t>
            </a:r>
            <a:endParaRPr lang="en-US" sz="1800" b="1" dirty="0">
              <a:solidFill>
                <a:srgbClr val="001D35"/>
              </a:solidFill>
              <a:latin typeface="Google Sans"/>
            </a:endParaRP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Interaction and Communication</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Exploration of Options</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Skill Development</a:t>
            </a:r>
            <a:endParaRPr lang="en-US" sz="1800" b="1" dirty="0">
              <a:solidFill>
                <a:srgbClr val="001D35"/>
              </a:solidFill>
              <a:latin typeface="Google Sans"/>
            </a:endParaRP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Relationship Building</a:t>
            </a:r>
          </a:p>
          <a:p>
            <a:pPr marL="342900" indent="-342900" algn="l">
              <a:lnSpc>
                <a:spcPct val="100000"/>
              </a:lnSpc>
              <a:spcBef>
                <a:spcPts val="1500"/>
              </a:spcBef>
              <a:spcAft>
                <a:spcPts val="750"/>
              </a:spcAft>
              <a:buAutoNum type="arabicPeriod"/>
            </a:pPr>
            <a:r>
              <a:rPr lang="en-US" sz="1800" b="1" i="0" dirty="0">
                <a:solidFill>
                  <a:srgbClr val="001D35"/>
                </a:solidFill>
                <a:effectLst/>
                <a:latin typeface="Google Sans"/>
              </a:rPr>
              <a:t>Emotional Intelligence</a:t>
            </a:r>
          </a:p>
          <a:p>
            <a:pPr marL="342900" indent="-342900" algn="l">
              <a:lnSpc>
                <a:spcPct val="100000"/>
              </a:lnSpc>
              <a:spcBef>
                <a:spcPts val="1500"/>
              </a:spcBef>
              <a:spcAft>
                <a:spcPts val="750"/>
              </a:spcAft>
              <a:buAutoNum type="arabicPeriod"/>
            </a:pPr>
            <a:endParaRPr lang="en-US" sz="2400" b="0" i="0" dirty="0">
              <a:solidFill>
                <a:srgbClr val="001D35"/>
              </a:solidFill>
              <a:effectLst/>
            </a:endParaRPr>
          </a:p>
        </p:txBody>
      </p:sp>
      <p:graphicFrame>
        <p:nvGraphicFramePr>
          <p:cNvPr id="6" name="Diagram 5">
            <a:extLst>
              <a:ext uri="{FF2B5EF4-FFF2-40B4-BE49-F238E27FC236}">
                <a16:creationId xmlns:a16="http://schemas.microsoft.com/office/drawing/2014/main" id="{995DC471-7003-1979-7CB1-C0249F0F8D60}"/>
              </a:ext>
            </a:extLst>
          </p:cNvPr>
          <p:cNvGraphicFramePr/>
          <p:nvPr>
            <p:extLst>
              <p:ext uri="{D42A27DB-BD31-4B8C-83A1-F6EECF244321}">
                <p14:modId xmlns:p14="http://schemas.microsoft.com/office/powerpoint/2010/main" val="3931724363"/>
              </p:ext>
            </p:extLst>
          </p:nvPr>
        </p:nvGraphicFramePr>
        <p:xfrm>
          <a:off x="7254335" y="2090764"/>
          <a:ext cx="4729656" cy="38600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5823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B8F3F-AE14-2EA9-E0B2-6B1B8137BE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C537A6-07EE-000D-E71F-8C0EE016AA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B29B2D-4A13-D5C5-30CD-617ACE1C41C6}"/>
              </a:ext>
            </a:extLst>
          </p:cNvPr>
          <p:cNvSpPr txBox="1"/>
          <p:nvPr/>
        </p:nvSpPr>
        <p:spPr>
          <a:xfrm>
            <a:off x="2513149" y="1019069"/>
            <a:ext cx="7124135"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rPr>
              <a:t>Basic types of negotiation ( 3Ds)</a:t>
            </a:r>
            <a:endParaRPr lang="en-US" sz="1400" b="1" dirty="0">
              <a:latin typeface="Alexandria" charset="0"/>
              <a:cs typeface="Alexandria" charset="0"/>
            </a:endParaRPr>
          </a:p>
        </p:txBody>
      </p:sp>
      <p:sp>
        <p:nvSpPr>
          <p:cNvPr id="5" name="Rectangle 4">
            <a:extLst>
              <a:ext uri="{FF2B5EF4-FFF2-40B4-BE49-F238E27FC236}">
                <a16:creationId xmlns:a16="http://schemas.microsoft.com/office/drawing/2014/main" id="{CFE28F12-28A6-667B-4B96-4D3573EF61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9EEDE51-EA3A-B655-69D5-37CDB161E1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7">
            <a:extLst>
              <a:ext uri="{FF2B5EF4-FFF2-40B4-BE49-F238E27FC236}">
                <a16:creationId xmlns:a16="http://schemas.microsoft.com/office/drawing/2014/main" id="{7055475E-E5AA-98E9-F5B8-E8FB39AC7CF7}"/>
              </a:ext>
            </a:extLst>
          </p:cNvPr>
          <p:cNvGraphicFramePr>
            <a:graphicFrameLocks/>
          </p:cNvGraphicFramePr>
          <p:nvPr>
            <p:extLst>
              <p:ext uri="{D42A27DB-BD31-4B8C-83A1-F6EECF244321}">
                <p14:modId xmlns:p14="http://schemas.microsoft.com/office/powerpoint/2010/main" val="258597513"/>
              </p:ext>
            </p:extLst>
          </p:nvPr>
        </p:nvGraphicFramePr>
        <p:xfrm>
          <a:off x="1450428" y="2095405"/>
          <a:ext cx="8228422" cy="37866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2F97019D-DF72-539F-677F-451AAEA4F701}"/>
              </a:ext>
            </a:extLst>
          </p:cNvPr>
          <p:cNvSpPr/>
          <p:nvPr/>
        </p:nvSpPr>
        <p:spPr>
          <a:xfrm>
            <a:off x="838200" y="6311900"/>
            <a:ext cx="8987118" cy="369332"/>
          </a:xfrm>
          <a:prstGeom prst="rect">
            <a:avLst/>
          </a:prstGeom>
        </p:spPr>
        <p:txBody>
          <a:bodyPr wrap="square">
            <a:spAutoFit/>
          </a:bodyPr>
          <a:lstStyle/>
          <a:p>
            <a:r>
              <a:rPr lang="en-US" dirty="0"/>
              <a:t>While the three have subtle differences, all are forms of negotiations</a:t>
            </a:r>
            <a:endParaRPr lang="ar-EG" dirty="0"/>
          </a:p>
        </p:txBody>
      </p:sp>
    </p:spTree>
    <p:extLst>
      <p:ext uri="{BB962C8B-B14F-4D97-AF65-F5344CB8AC3E}">
        <p14:creationId xmlns:p14="http://schemas.microsoft.com/office/powerpoint/2010/main" val="385953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339EB-F682-9F7F-1164-2FEA1176EE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EE8F9-DE48-96B9-7A07-DA96189F0C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34B745-FD33-7A3A-1BEC-543BF1DBC923}"/>
              </a:ext>
            </a:extLst>
          </p:cNvPr>
          <p:cNvSpPr txBox="1"/>
          <p:nvPr/>
        </p:nvSpPr>
        <p:spPr>
          <a:xfrm>
            <a:off x="1812367" y="681184"/>
            <a:ext cx="8567266"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One of the most important tips to be effective negotiators</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6213384-FEFF-6A16-785B-959E316EDB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CABD639-AC2A-474E-C6F0-346C6C8D5B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8DC9B1E5-C57A-CEBB-3BB0-803C45BAC405}"/>
              </a:ext>
            </a:extLst>
          </p:cNvPr>
          <p:cNvSpPr txBox="1">
            <a:spLocks/>
          </p:cNvSpPr>
          <p:nvPr/>
        </p:nvSpPr>
        <p:spPr>
          <a:xfrm>
            <a:off x="721293" y="3098754"/>
            <a:ext cx="3250943" cy="19395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600" b="1" dirty="0">
                <a:effectLst>
                  <a:outerShdw blurRad="38100" dist="38100" dir="2700000" algn="tl">
                    <a:srgbClr val="000000">
                      <a:alpha val="43137"/>
                    </a:srgbClr>
                  </a:outerShdw>
                </a:effectLst>
              </a:rPr>
              <a:t>Preparation for the 3 Dimensions</a:t>
            </a:r>
            <a:endParaRPr lang="ar-EG" sz="3600" b="1" dirty="0">
              <a:effectLst>
                <a:outerShdw blurRad="38100" dist="38100" dir="2700000" algn="tl">
                  <a:srgbClr val="000000">
                    <a:alpha val="43137"/>
                  </a:srgbClr>
                </a:outerShdw>
              </a:effectLst>
            </a:endParaRPr>
          </a:p>
        </p:txBody>
      </p:sp>
      <p:sp>
        <p:nvSpPr>
          <p:cNvPr id="4" name="Content Placeholder 3">
            <a:extLst>
              <a:ext uri="{FF2B5EF4-FFF2-40B4-BE49-F238E27FC236}">
                <a16:creationId xmlns:a16="http://schemas.microsoft.com/office/drawing/2014/main" id="{17BCAF81-A56E-F472-A06A-DB97C8D03B15}"/>
              </a:ext>
            </a:extLst>
          </p:cNvPr>
          <p:cNvSpPr txBox="1">
            <a:spLocks/>
          </p:cNvSpPr>
          <p:nvPr/>
        </p:nvSpPr>
        <p:spPr>
          <a:xfrm>
            <a:off x="4244107" y="2000139"/>
            <a:ext cx="696557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Before you first meet parties with whom you are negotiating, take time to gather pertinent information.</a:t>
            </a:r>
          </a:p>
          <a:p>
            <a:pPr marL="0" indent="0" algn="just">
              <a:buFont typeface="Arial" panose="020B0604020202020204" pitchFamily="34" charset="0"/>
              <a:buNone/>
            </a:pPr>
            <a:endParaRPr lang="en-US" dirty="0"/>
          </a:p>
          <a:p>
            <a:pPr algn="just"/>
            <a:r>
              <a:rPr lang="en-US" dirty="0"/>
              <a:t>Focus on all dimensions: people, problem, and process — for your side and the other side. (See the chart “Preparing for the 3 Dimensions,” below, for details.)</a:t>
            </a:r>
          </a:p>
        </p:txBody>
      </p:sp>
      <p:sp>
        <p:nvSpPr>
          <p:cNvPr id="8" name="Rectangle 7">
            <a:extLst>
              <a:ext uri="{FF2B5EF4-FFF2-40B4-BE49-F238E27FC236}">
                <a16:creationId xmlns:a16="http://schemas.microsoft.com/office/drawing/2014/main" id="{195E29AB-AE0A-CFA1-2AFC-56BDE10582D3}"/>
              </a:ext>
            </a:extLst>
          </p:cNvPr>
          <p:cNvSpPr/>
          <p:nvPr/>
        </p:nvSpPr>
        <p:spPr>
          <a:xfrm>
            <a:off x="0" y="6446322"/>
            <a:ext cx="9022976" cy="369332"/>
          </a:xfrm>
          <a:prstGeom prst="rect">
            <a:avLst/>
          </a:prstGeom>
        </p:spPr>
        <p:txBody>
          <a:bodyPr wrap="square">
            <a:spAutoFit/>
          </a:bodyPr>
          <a:lstStyle/>
          <a:p>
            <a:r>
              <a:rPr lang="ar-EG" dirty="0"/>
              <a:t>https://www.fm-magazine.com/news/2022/oct/negotiation-skills-finance-leaders.html</a:t>
            </a:r>
          </a:p>
        </p:txBody>
      </p:sp>
    </p:spTree>
    <p:extLst>
      <p:ext uri="{BB962C8B-B14F-4D97-AF65-F5344CB8AC3E}">
        <p14:creationId xmlns:p14="http://schemas.microsoft.com/office/powerpoint/2010/main" val="2234776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1699E-B18A-9222-7413-59FB196C77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9C96C-BF20-C849-C439-C9AEF6C07C7E}"/>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2B00DA-7DFC-51AB-2C0E-2E392701549F}"/>
              </a:ext>
            </a:extLst>
          </p:cNvPr>
          <p:cNvSpPr txBox="1"/>
          <p:nvPr/>
        </p:nvSpPr>
        <p:spPr>
          <a:xfrm>
            <a:off x="1729175" y="1017294"/>
            <a:ext cx="8567266" cy="584775"/>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Preparation for the 3 Dimensions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4E5470F3-6AEA-50BF-9EE1-F7FE41E850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05A1D78-C96F-13AA-8F62-69062D3208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9D2B2599-241F-7482-75EC-FB8602F57632}"/>
              </a:ext>
            </a:extLst>
          </p:cNvPr>
          <p:cNvSpPr txBox="1">
            <a:spLocks/>
          </p:cNvSpPr>
          <p:nvPr/>
        </p:nvSpPr>
        <p:spPr>
          <a:xfrm>
            <a:off x="617280" y="2355593"/>
            <a:ext cx="5194400" cy="3700314"/>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US" sz="2400" b="0" i="0" dirty="0">
                <a:solidFill>
                  <a:srgbClr val="001D35"/>
                </a:solidFill>
                <a:effectLst/>
                <a:latin typeface="Google Sans"/>
              </a:rPr>
              <a:t>In negotiation, focusing on all dimensions (people, problem, and process) is crucial for effective outcomes. This means understanding the dynamics of the individuals involved, the specific issues being negotiated, and the overall process of reaching an agreement. The PPP model of negotiation is a conceptual tool that helps negotiators understand, prepare for, and conduct negotiations by addressing these three levels</a:t>
            </a:r>
            <a:endParaRPr lang="en-US" sz="2400" dirty="0"/>
          </a:p>
        </p:txBody>
      </p:sp>
      <p:sp>
        <p:nvSpPr>
          <p:cNvPr id="8" name="Rectangle 7">
            <a:extLst>
              <a:ext uri="{FF2B5EF4-FFF2-40B4-BE49-F238E27FC236}">
                <a16:creationId xmlns:a16="http://schemas.microsoft.com/office/drawing/2014/main" id="{B6CECE1D-C048-6B8E-D9E1-EFCECE763C72}"/>
              </a:ext>
            </a:extLst>
          </p:cNvPr>
          <p:cNvSpPr/>
          <p:nvPr/>
        </p:nvSpPr>
        <p:spPr>
          <a:xfrm>
            <a:off x="0" y="6446322"/>
            <a:ext cx="9022976" cy="369332"/>
          </a:xfrm>
          <a:prstGeom prst="rect">
            <a:avLst/>
          </a:prstGeom>
        </p:spPr>
        <p:txBody>
          <a:bodyPr wrap="square">
            <a:spAutoFit/>
          </a:bodyPr>
          <a:lstStyle/>
          <a:p>
            <a:r>
              <a:rPr lang="ar-EG" dirty="0"/>
              <a:t>https://www.fm-magazine.com/news/2022/oct/negotiation-skills-finance-leaders.html</a:t>
            </a:r>
          </a:p>
        </p:txBody>
      </p:sp>
      <p:pic>
        <p:nvPicPr>
          <p:cNvPr id="13314" name="Picture 2" descr="preparing-3-dimensions">
            <a:extLst>
              <a:ext uri="{FF2B5EF4-FFF2-40B4-BE49-F238E27FC236}">
                <a16:creationId xmlns:a16="http://schemas.microsoft.com/office/drawing/2014/main" id="{5723962E-1485-09D6-C39A-C7B10ACAF3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1680" y="1860926"/>
            <a:ext cx="6043988" cy="4019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328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242A0-51D3-1FF9-D13E-7F467522E5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32BA55-F3AC-B2BC-3D52-D67303C465C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2698406-6A43-22FD-254F-187881D16A7B}"/>
              </a:ext>
            </a:extLst>
          </p:cNvPr>
          <p:cNvSpPr txBox="1"/>
          <p:nvPr/>
        </p:nvSpPr>
        <p:spPr>
          <a:xfrm>
            <a:off x="1729175" y="1017294"/>
            <a:ext cx="8567266" cy="584775"/>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Preparation for the 3 Dimensions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7F8CD2A8-06A6-9BE8-5CFF-B65FB8C6C2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A7A92A3-CE61-7430-4391-9F64663263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338FE59B-A0A6-F2D6-01D0-FFC74D2D8C00}"/>
              </a:ext>
            </a:extLst>
          </p:cNvPr>
          <p:cNvSpPr txBox="1">
            <a:spLocks/>
          </p:cNvSpPr>
          <p:nvPr/>
        </p:nvSpPr>
        <p:spPr>
          <a:xfrm>
            <a:off x="504496" y="2101396"/>
            <a:ext cx="5675585" cy="37003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ts val="1650"/>
              </a:lnSpc>
              <a:spcBef>
                <a:spcPts val="750"/>
              </a:spcBef>
              <a:spcAft>
                <a:spcPts val="600"/>
              </a:spcAft>
              <a:buFont typeface="Arial" panose="020B0604020202020204" pitchFamily="34" charset="0"/>
              <a:buChar char="•"/>
            </a:pPr>
            <a:r>
              <a:rPr lang="en-US" sz="1800" b="1" i="0" dirty="0">
                <a:effectLst/>
              </a:rPr>
              <a:t>People: </a:t>
            </a:r>
            <a:r>
              <a:rPr lang="en-US" sz="1800" b="0" i="0" dirty="0">
                <a:effectLst/>
              </a:rPr>
              <a:t>This dimension focuses on the individuals involved in the negotiation, including their personalities, motivations, and power dynamics. Understanding the other party's perspective, including their goals, needs, and underlying interests, is essential for building trust and finding common ground. </a:t>
            </a:r>
          </a:p>
          <a:p>
            <a:pPr algn="just">
              <a:lnSpc>
                <a:spcPts val="1650"/>
              </a:lnSpc>
              <a:spcBef>
                <a:spcPts val="750"/>
              </a:spcBef>
              <a:spcAft>
                <a:spcPts val="600"/>
              </a:spcAft>
              <a:buFont typeface="Arial" panose="020B0604020202020204" pitchFamily="34" charset="0"/>
              <a:buChar char="•"/>
            </a:pPr>
            <a:r>
              <a:rPr lang="en-US" sz="1800" b="1" i="0" dirty="0">
                <a:effectLst/>
              </a:rPr>
              <a:t>Problem:</a:t>
            </a:r>
            <a:r>
              <a:rPr lang="en-US" sz="1800" dirty="0"/>
              <a:t> </a:t>
            </a:r>
            <a:r>
              <a:rPr lang="en-US" sz="1800" b="0" i="0" dirty="0">
                <a:effectLst/>
              </a:rPr>
              <a:t>This dimension refers to the specific issues or problems being negotiated, including their content, complexity, and the potential for creative solutions. </a:t>
            </a:r>
          </a:p>
          <a:p>
            <a:pPr algn="just">
              <a:lnSpc>
                <a:spcPts val="1650"/>
              </a:lnSpc>
              <a:spcBef>
                <a:spcPts val="750"/>
              </a:spcBef>
              <a:spcAft>
                <a:spcPts val="1500"/>
              </a:spcAft>
              <a:buFont typeface="Arial" panose="020B0604020202020204" pitchFamily="34" charset="0"/>
              <a:buChar char="•"/>
            </a:pPr>
            <a:r>
              <a:rPr lang="en-US" sz="1800" b="1" i="0" dirty="0">
                <a:effectLst/>
              </a:rPr>
              <a:t>Process: </a:t>
            </a:r>
            <a:r>
              <a:rPr lang="en-US" sz="1800" b="0" i="0" dirty="0">
                <a:effectLst/>
              </a:rPr>
              <a:t>This dimension focuses on the structure and flow of the negotiation, including the agenda, communication methods, decision-making rules, and overall approach to resolving the problem. A well-defined process can help manage time, address disagreements, and ultimately facilitate a more productive outcome. </a:t>
            </a:r>
          </a:p>
        </p:txBody>
      </p:sp>
      <p:sp>
        <p:nvSpPr>
          <p:cNvPr id="8" name="Rectangle 7">
            <a:extLst>
              <a:ext uri="{FF2B5EF4-FFF2-40B4-BE49-F238E27FC236}">
                <a16:creationId xmlns:a16="http://schemas.microsoft.com/office/drawing/2014/main" id="{0BF15248-5B44-F6D3-3499-40B0EE952A79}"/>
              </a:ext>
            </a:extLst>
          </p:cNvPr>
          <p:cNvSpPr/>
          <p:nvPr/>
        </p:nvSpPr>
        <p:spPr>
          <a:xfrm>
            <a:off x="0" y="6446322"/>
            <a:ext cx="9022976" cy="369332"/>
          </a:xfrm>
          <a:prstGeom prst="rect">
            <a:avLst/>
          </a:prstGeom>
        </p:spPr>
        <p:txBody>
          <a:bodyPr wrap="square">
            <a:spAutoFit/>
          </a:bodyPr>
          <a:lstStyle/>
          <a:p>
            <a:r>
              <a:rPr lang="en-US" dirty="0"/>
              <a:t>https://www.fm-magazine.com/news/2022/oct/negotiation-skills-finance-leaders/</a:t>
            </a:r>
            <a:endParaRPr lang="ar-EG" dirty="0"/>
          </a:p>
        </p:txBody>
      </p:sp>
      <p:pic>
        <p:nvPicPr>
          <p:cNvPr id="13314" name="Picture 2" descr="preparing-3-dimensions">
            <a:extLst>
              <a:ext uri="{FF2B5EF4-FFF2-40B4-BE49-F238E27FC236}">
                <a16:creationId xmlns:a16="http://schemas.microsoft.com/office/drawing/2014/main" id="{7B64863B-3D87-600F-7E3A-36E24EFE42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0082" y="1860926"/>
            <a:ext cx="5675585" cy="4019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6261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DA1B5-3323-59B9-9F48-48330C87A8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B8EA35-3DCB-9D84-6BB7-5676DF698286}"/>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BB0EEE-3832-36C8-5D29-9FEF765891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D736601-11D6-DDC0-5BC9-C6723E51A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7157188-C3B0-F6C0-DF0C-E9847BDF47B1}"/>
              </a:ext>
            </a:extLst>
          </p:cNvPr>
          <p:cNvPicPr>
            <a:picLocks noChangeAspect="1"/>
          </p:cNvPicPr>
          <p:nvPr/>
        </p:nvPicPr>
        <p:blipFill>
          <a:blip r:embed="rId3"/>
          <a:srcRect l="21699" t="32031" r="22312" b="17701"/>
          <a:stretch/>
        </p:blipFill>
        <p:spPr>
          <a:xfrm>
            <a:off x="777765" y="2249214"/>
            <a:ext cx="5454869" cy="3447393"/>
          </a:xfrm>
          <a:prstGeom prst="rect">
            <a:avLst/>
          </a:prstGeom>
        </p:spPr>
      </p:pic>
      <p:pic>
        <p:nvPicPr>
          <p:cNvPr id="8" name="Picture 7">
            <a:extLst>
              <a:ext uri="{FF2B5EF4-FFF2-40B4-BE49-F238E27FC236}">
                <a16:creationId xmlns:a16="http://schemas.microsoft.com/office/drawing/2014/main" id="{064C03D0-ACB8-B340-49D5-81383ED2B2BE}"/>
              </a:ext>
            </a:extLst>
          </p:cNvPr>
          <p:cNvPicPr>
            <a:picLocks noChangeAspect="1"/>
          </p:cNvPicPr>
          <p:nvPr/>
        </p:nvPicPr>
        <p:blipFill>
          <a:blip r:embed="rId4"/>
          <a:srcRect l="21086" t="32797" r="22210" b="16935"/>
          <a:stretch/>
        </p:blipFill>
        <p:spPr>
          <a:xfrm>
            <a:off x="6316697" y="2249214"/>
            <a:ext cx="5454869" cy="3447393"/>
          </a:xfrm>
          <a:prstGeom prst="rect">
            <a:avLst/>
          </a:prstGeom>
        </p:spPr>
      </p:pic>
      <p:sp>
        <p:nvSpPr>
          <p:cNvPr id="9" name="TextBox 8">
            <a:extLst>
              <a:ext uri="{FF2B5EF4-FFF2-40B4-BE49-F238E27FC236}">
                <a16:creationId xmlns:a16="http://schemas.microsoft.com/office/drawing/2014/main" id="{8148F9F4-FC6D-DD1F-592E-71827DD70DD8}"/>
              </a:ext>
            </a:extLst>
          </p:cNvPr>
          <p:cNvSpPr txBox="1"/>
          <p:nvPr/>
        </p:nvSpPr>
        <p:spPr>
          <a:xfrm>
            <a:off x="2513150" y="1019069"/>
            <a:ext cx="699934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Advantages Vs. Disadvantages of Negotiation </a:t>
            </a:r>
            <a:endParaRPr lang="en-US" sz="1100" b="1" dirty="0">
              <a:latin typeface="Alexandria" charset="0"/>
              <a:cs typeface="Alexandria" charset="0"/>
            </a:endParaRPr>
          </a:p>
        </p:txBody>
      </p:sp>
    </p:spTree>
    <p:extLst>
      <p:ext uri="{BB962C8B-B14F-4D97-AF65-F5344CB8AC3E}">
        <p14:creationId xmlns:p14="http://schemas.microsoft.com/office/powerpoint/2010/main" val="3369948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861FF-0EAF-D7A9-243D-CB7DB7D098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128B25-2FF7-7849-9D15-72DB3017BA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E0A4B1-90DF-DF4B-D43C-F8669EE6EB70}"/>
              </a:ext>
            </a:extLst>
          </p:cNvPr>
          <p:cNvSpPr txBox="1"/>
          <p:nvPr/>
        </p:nvSpPr>
        <p:spPr>
          <a:xfrm>
            <a:off x="2513150" y="1019069"/>
            <a:ext cx="4970216" cy="523220"/>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rPr>
              <a:t>Advantages of Negotiation </a:t>
            </a:r>
            <a:endParaRPr lang="ar-EG" sz="2800" b="1" dirty="0">
              <a:solidFill>
                <a:srgbClr val="C00000"/>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id="{FAA362B2-4494-520D-F014-21F1E415E4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72BBA08-FB7F-AC7D-7F4A-0FD5B8DF51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4">
            <a:extLst>
              <a:ext uri="{FF2B5EF4-FFF2-40B4-BE49-F238E27FC236}">
                <a16:creationId xmlns:a16="http://schemas.microsoft.com/office/drawing/2014/main" id="{5E540A86-26D8-1C86-2E89-A4ADEB304925}"/>
              </a:ext>
            </a:extLst>
          </p:cNvPr>
          <p:cNvGraphicFramePr>
            <a:graphicFrameLocks/>
          </p:cNvGraphicFramePr>
          <p:nvPr>
            <p:extLst>
              <p:ext uri="{D42A27DB-BD31-4B8C-83A1-F6EECF244321}">
                <p14:modId xmlns:p14="http://schemas.microsoft.com/office/powerpoint/2010/main" val="2995376179"/>
              </p:ext>
            </p:extLst>
          </p:nvPr>
        </p:nvGraphicFramePr>
        <p:xfrm>
          <a:off x="1114096" y="2245851"/>
          <a:ext cx="10135595" cy="3593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2189F42B-4C95-6124-672C-10ED0C764825}"/>
              </a:ext>
            </a:extLst>
          </p:cNvPr>
          <p:cNvSpPr/>
          <p:nvPr/>
        </p:nvSpPr>
        <p:spPr>
          <a:xfrm>
            <a:off x="183775" y="6311900"/>
            <a:ext cx="7265895" cy="369332"/>
          </a:xfrm>
          <a:prstGeom prst="rect">
            <a:avLst/>
          </a:prstGeom>
        </p:spPr>
        <p:txBody>
          <a:bodyPr wrap="square">
            <a:spAutoFit/>
          </a:bodyPr>
          <a:lstStyle/>
          <a:p>
            <a:r>
              <a:rPr lang="en-US" dirty="0"/>
              <a:t>https://www.risely.me/understanding-persuasion-and-negotiation/</a:t>
            </a:r>
            <a:endParaRPr lang="ar-EG" dirty="0"/>
          </a:p>
        </p:txBody>
      </p:sp>
    </p:spTree>
    <p:extLst>
      <p:ext uri="{BB962C8B-B14F-4D97-AF65-F5344CB8AC3E}">
        <p14:creationId xmlns:p14="http://schemas.microsoft.com/office/powerpoint/2010/main" val="2123482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1C179-7A3B-8928-2A61-7FBCC2AD54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F9A752-2110-7721-3137-2DC656070A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F2600E-52C5-9457-1596-948F04EC64E6}"/>
              </a:ext>
            </a:extLst>
          </p:cNvPr>
          <p:cNvSpPr txBox="1"/>
          <p:nvPr/>
        </p:nvSpPr>
        <p:spPr>
          <a:xfrm>
            <a:off x="2513150" y="1019069"/>
            <a:ext cx="6999342" cy="523220"/>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rPr>
              <a:t>Disadvantages of Negotiation </a:t>
            </a:r>
            <a:endParaRPr lang="en-US" sz="1100" b="1" dirty="0">
              <a:latin typeface="Alexandria" charset="0"/>
              <a:cs typeface="Alexandria" charset="0"/>
            </a:endParaRPr>
          </a:p>
        </p:txBody>
      </p:sp>
      <p:pic>
        <p:nvPicPr>
          <p:cNvPr id="7" name="Graphic 21">
            <a:extLst>
              <a:ext uri="{FF2B5EF4-FFF2-40B4-BE49-F238E27FC236}">
                <a16:creationId xmlns:a16="http://schemas.microsoft.com/office/drawing/2014/main" id="{8EEA8DB0-1C79-9B62-584D-DDCCF27BA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4">
            <a:extLst>
              <a:ext uri="{FF2B5EF4-FFF2-40B4-BE49-F238E27FC236}">
                <a16:creationId xmlns:a16="http://schemas.microsoft.com/office/drawing/2014/main" id="{CBAA44E1-221D-01F1-BF64-B52B2DEB6AEC}"/>
              </a:ext>
            </a:extLst>
          </p:cNvPr>
          <p:cNvGraphicFramePr>
            <a:graphicFrameLocks/>
          </p:cNvGraphicFramePr>
          <p:nvPr>
            <p:extLst>
              <p:ext uri="{D42A27DB-BD31-4B8C-83A1-F6EECF244321}">
                <p14:modId xmlns:p14="http://schemas.microsoft.com/office/powerpoint/2010/main" val="3692158319"/>
              </p:ext>
            </p:extLst>
          </p:nvPr>
        </p:nvGraphicFramePr>
        <p:xfrm>
          <a:off x="762000" y="1986455"/>
          <a:ext cx="10357946" cy="4011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D6F6F06E-6BCA-597B-140C-ED7A48C085BC}"/>
              </a:ext>
            </a:extLst>
          </p:cNvPr>
          <p:cNvSpPr/>
          <p:nvPr/>
        </p:nvSpPr>
        <p:spPr>
          <a:xfrm>
            <a:off x="539487" y="6311900"/>
            <a:ext cx="8383795" cy="369332"/>
          </a:xfrm>
          <a:prstGeom prst="rect">
            <a:avLst/>
          </a:prstGeom>
        </p:spPr>
        <p:txBody>
          <a:bodyPr wrap="square">
            <a:spAutoFit/>
          </a:bodyPr>
          <a:lstStyle/>
          <a:p>
            <a:r>
              <a:rPr lang="en-US" dirty="0"/>
              <a:t>https://www.risely.me/understanding-persuasion-and-negotiation/</a:t>
            </a:r>
            <a:endParaRPr lang="ar-EG" dirty="0"/>
          </a:p>
        </p:txBody>
      </p:sp>
      <p:sp>
        <p:nvSpPr>
          <p:cNvPr id="5" name="Rectangle 4">
            <a:extLst>
              <a:ext uri="{FF2B5EF4-FFF2-40B4-BE49-F238E27FC236}">
                <a16:creationId xmlns:a16="http://schemas.microsoft.com/office/drawing/2014/main" id="{001B4E34-96A6-1921-2D43-817CD62A28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311003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BE24E-3C25-53EA-C5D2-31E0866890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E9EE11-3111-DB84-EF39-52C5A8827173}"/>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55967DF-5CC4-096E-25D0-1F9BEE09A0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6888A36D-E917-11FF-1006-EF841B4CD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1B984F4-E6B2-6832-69D0-5220265AEF11}"/>
              </a:ext>
            </a:extLst>
          </p:cNvPr>
          <p:cNvPicPr>
            <a:picLocks noChangeAspect="1"/>
          </p:cNvPicPr>
          <p:nvPr/>
        </p:nvPicPr>
        <p:blipFill>
          <a:blip r:embed="rId3"/>
          <a:srcRect l="6884" t="39080" r="34675" b="13639"/>
          <a:stretch/>
        </p:blipFill>
        <p:spPr>
          <a:xfrm>
            <a:off x="1644536" y="1886619"/>
            <a:ext cx="9764110" cy="4035985"/>
          </a:xfrm>
          <a:prstGeom prst="rect">
            <a:avLst/>
          </a:prstGeom>
        </p:spPr>
      </p:pic>
    </p:spTree>
    <p:extLst>
      <p:ext uri="{BB962C8B-B14F-4D97-AF65-F5344CB8AC3E}">
        <p14:creationId xmlns:p14="http://schemas.microsoft.com/office/powerpoint/2010/main" val="1949920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83553" y="2425962"/>
            <a:ext cx="8417320" cy="923330"/>
          </a:xfrm>
          <a:prstGeom prst="rect">
            <a:avLst/>
          </a:prstGeom>
          <a:noFill/>
        </p:spPr>
        <p:txBody>
          <a:bodyPr wrap="square" rtlCol="0">
            <a:spAutoFit/>
          </a:bodyPr>
          <a:lstStyle/>
          <a:p>
            <a:pPr marL="0" indent="0" algn="ctr">
              <a:buNone/>
            </a:pPr>
            <a:r>
              <a:rPr lang="en-US" sz="5400" b="1" dirty="0">
                <a:solidFill>
                  <a:srgbClr val="C00000"/>
                </a:solidFill>
              </a:rPr>
              <a:t>Case Study and role model</a:t>
            </a:r>
            <a:endParaRPr lang="ar-EG" sz="5400" b="1" dirty="0">
              <a:solidFill>
                <a:srgbClr val="C0000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94217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4278094"/>
          </a:xfrm>
          <a:prstGeom prst="rect">
            <a:avLst/>
          </a:prstGeom>
        </p:spPr>
        <p:txBody>
          <a:bodyPr wrap="square">
            <a:spAutoFit/>
          </a:bodyPr>
          <a:lstStyle/>
          <a:p>
            <a:pPr marL="0" indent="0" algn="ctr" rtl="1">
              <a:buNone/>
            </a:pPr>
            <a:r>
              <a:rPr lang="ar-EG" sz="3600" b="1" dirty="0"/>
              <a:t>صلح الحديبية</a:t>
            </a:r>
          </a:p>
          <a:p>
            <a:pPr marL="0" indent="0" algn="ctr" rtl="1">
              <a:buNone/>
            </a:pPr>
            <a:endParaRPr lang="ar-EG" sz="3600" b="1" dirty="0"/>
          </a:p>
          <a:p>
            <a:pPr marL="0" indent="0" algn="ctr" rtl="1">
              <a:buNone/>
            </a:pPr>
            <a:r>
              <a:rPr lang="ar-EG" sz="2000" b="0" i="0" dirty="0">
                <a:solidFill>
                  <a:srgbClr val="424142"/>
                </a:solidFill>
                <a:effectLst/>
              </a:rPr>
              <a:t>صلح الحديبية عهد واتفاق، تم بين المسلمين وقريش في ذي القعدة من السنة السادسة للهجرة قرب موضع يقال له الحديبية قبيل مكة. ففي ذلك العام </a:t>
            </a:r>
            <a:r>
              <a:rPr lang="ar-EG" sz="2000" b="1" i="0" dirty="0">
                <a:solidFill>
                  <a:srgbClr val="002D6A"/>
                </a:solidFill>
                <a:effectLst/>
              </a:rPr>
              <a:t>رأى رسول الله - صلى الله عليه وسلم - في منامه أنه يدخل هو وأصحابه المسجد الحرام، وأنهم يطوفون بالبيت، فأخبر رسول الله - صلى الله عليه وسلم - أصحابه بذلك، ففرحوا فرحا شديدا، فرؤيا الأنبياء حق،</a:t>
            </a:r>
            <a:r>
              <a:rPr lang="ar-EG" sz="2000" b="0" i="0" dirty="0">
                <a:solidFill>
                  <a:srgbClr val="424142"/>
                </a:solidFill>
                <a:effectLst/>
              </a:rPr>
              <a:t> وقد اشتد بهم الحنين إلى تأدية النسك والطواف بالكعبة ودخول مكة، موطنهم الأول ومسقط رأسهم .</a:t>
            </a:r>
            <a:endParaRPr lang="en-US" sz="2000" b="1" dirty="0"/>
          </a:p>
        </p:txBody>
      </p:sp>
      <p:sp>
        <p:nvSpPr>
          <p:cNvPr id="17" name="TextBox 16"/>
          <p:cNvSpPr txBox="1"/>
          <p:nvPr/>
        </p:nvSpPr>
        <p:spPr>
          <a:xfrm>
            <a:off x="7005631" y="5156771"/>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18" name="Rectangle 17"/>
          <p:cNvSpPr/>
          <p:nvPr/>
        </p:nvSpPr>
        <p:spPr>
          <a:xfrm>
            <a:off x="5530837" y="429488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E8865DA4-0BCB-6293-0235-235B04268E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0256" y="1114803"/>
            <a:ext cx="4853468" cy="3698935"/>
          </a:xfrm>
          <a:prstGeom prst="rect">
            <a:avLst/>
          </a:prstGeom>
        </p:spPr>
      </p:pic>
    </p:spTree>
    <p:extLst>
      <p:ext uri="{BB962C8B-B14F-4D97-AF65-F5344CB8AC3E}">
        <p14:creationId xmlns:p14="http://schemas.microsoft.com/office/powerpoint/2010/main" val="73845272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E3FD2-B625-E9A6-D94E-7B448016EC4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8BD872-DC7E-7C63-F8D6-C91123B60223}"/>
              </a:ext>
            </a:extLst>
          </p:cNvPr>
          <p:cNvSpPr/>
          <p:nvPr/>
        </p:nvSpPr>
        <p:spPr>
          <a:xfrm>
            <a:off x="180432" y="1155869"/>
            <a:ext cx="6399044" cy="52848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31E50DE-B836-2C74-933C-F05B65675275}"/>
              </a:ext>
            </a:extLst>
          </p:cNvPr>
          <p:cNvSpPr/>
          <p:nvPr/>
        </p:nvSpPr>
        <p:spPr>
          <a:xfrm>
            <a:off x="174227" y="1509067"/>
            <a:ext cx="6258982" cy="4801314"/>
          </a:xfrm>
          <a:prstGeom prst="rect">
            <a:avLst/>
          </a:prstGeom>
        </p:spPr>
        <p:txBody>
          <a:bodyPr wrap="square">
            <a:spAutoFit/>
          </a:bodyPr>
          <a:lstStyle/>
          <a:p>
            <a:pPr marL="0" indent="0" algn="ctr" rtl="1">
              <a:buNone/>
            </a:pPr>
            <a:r>
              <a:rPr lang="ar-EG" sz="1700" b="1" dirty="0"/>
              <a:t>خرج النبي ـ صلى الله عليه وسلم ـ ومعه زوجه أم سلمة في ألف وأربعمائة مسلم، متجهين إلى مكة لقضاء أول عمرة لهم بعد الهجرة، وحملوا معهم السلاح توقعا لشر قريش، فلما وصل إلى ذي الحليفة أهل مُحْرما هو ومن معه، وبعث النبي ـ صلى الله عليه وسلم ـ بُسر بن سفيان إلى مكة ليأتيه بأخبار قريش وردود أفعالهم. </a:t>
            </a:r>
            <a:r>
              <a:rPr lang="ar-EG" sz="1700" dirty="0"/>
              <a:t>وحين وصل المسلمون إلى عسفان(مكان بين مكة والمدينة)، جاءهم بسر بأخبار استعدادات قريش لصد ومنع المسلمين من دخول مكة.</a:t>
            </a:r>
          </a:p>
          <a:p>
            <a:pPr marL="0" indent="0" algn="ctr" rtl="1">
              <a:buNone/>
            </a:pPr>
            <a:endParaRPr lang="ar-EG" sz="1700" b="1" dirty="0"/>
          </a:p>
          <a:p>
            <a:pPr marL="0" indent="0" algn="ctr" rtl="1">
              <a:buNone/>
            </a:pPr>
            <a:r>
              <a:rPr lang="ar-EG" sz="1700" b="1" dirty="0"/>
              <a:t>فاستشار النبي ـ صلى الله عليه وسلم ـ أصحابه ، فأشار أبو بكر ـ رضي الله عنه ـ بالتوجه إلى مكة لأداء العمرة والطواف بالبيت، وقال: ( فمن صدنا عنه قاتلناه، فقال ـ صلى الله عليه وسلم ـ : امضوا على اسم الله ) ( البخاري ).</a:t>
            </a:r>
          </a:p>
          <a:p>
            <a:pPr marL="0" indent="0" algn="ctr" rtl="1">
              <a:buNone/>
            </a:pPr>
            <a:endParaRPr lang="ar-EG" sz="1700" b="1" dirty="0"/>
          </a:p>
          <a:p>
            <a:pPr marL="0" indent="0" algn="ctr" rtl="1">
              <a:buNone/>
            </a:pPr>
            <a:r>
              <a:rPr lang="ar-EG" sz="1700" b="1" dirty="0"/>
              <a:t>وصلى الرسول ـ صلى الله عليه وسلم ـ بأصحابه في عسفان صلاة الخوف، ثم سلك بهم طريقا وعرة، متجنبا الاصطدام بخالد بن الوليد ـ وكان لا زال على الشرك ـ حيث خرج من مكة بجنود ليمنع النبي ـ صلى الله عليه وسلم ـ من دخولها.. فمضى النبي ـ صلى الله عليه وسلم ـ ومعه أصحابه باتجاه مكة حتى إذا اقتربوا من الحديبية بركت ناقته، فقالوا: </a:t>
            </a:r>
            <a:r>
              <a:rPr lang="ar-EG" sz="1700" b="1" dirty="0" err="1"/>
              <a:t>خلأت</a:t>
            </a:r>
            <a:r>
              <a:rPr lang="ar-EG" sz="1700" b="1" dirty="0"/>
              <a:t> القصواء(امتنعت عن المشي)؟، فقال ـ صلى الله عليه وسلم ـ: ( ما </a:t>
            </a:r>
            <a:r>
              <a:rPr lang="ar-EG" sz="1700" b="1" dirty="0" err="1"/>
              <a:t>خلأت</a:t>
            </a:r>
            <a:r>
              <a:rPr lang="ar-EG" sz="1700" b="1" dirty="0"/>
              <a:t> القصواء وما ذلك لها بخلق، ولكن حبسها حابس الفيل ) ثم قال ـ صلى الله عليه وسلم : ( والذي نفسي بيده، لا يسألونني خطة يعظمون فيها حرمات الله إلا أعطيتهم إياها ) ( البخاري )</a:t>
            </a:r>
            <a:endParaRPr lang="en-US" sz="1700" b="1" dirty="0"/>
          </a:p>
        </p:txBody>
      </p:sp>
      <p:sp>
        <p:nvSpPr>
          <p:cNvPr id="17" name="TextBox 16">
            <a:extLst>
              <a:ext uri="{FF2B5EF4-FFF2-40B4-BE49-F238E27FC236}">
                <a16:creationId xmlns:a16="http://schemas.microsoft.com/office/drawing/2014/main" id="{EC6D76BA-DA5A-2B55-D217-BE711296F06B}"/>
              </a:ext>
            </a:extLst>
          </p:cNvPr>
          <p:cNvSpPr txBox="1"/>
          <p:nvPr/>
        </p:nvSpPr>
        <p:spPr>
          <a:xfrm>
            <a:off x="7005631" y="5156771"/>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BE0FD3D9-1E33-84D4-2EF0-1B369BDA3C5C}"/>
              </a:ext>
            </a:extLst>
          </p:cNvPr>
          <p:cNvSpPr/>
          <p:nvPr/>
        </p:nvSpPr>
        <p:spPr>
          <a:xfrm>
            <a:off x="6433209" y="43499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A783F005-DC49-C939-BF5D-1579519E206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6025C00-FB4B-73AE-D44C-D766CA3CA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B8C08382-51A3-D3FE-913B-AEF9501C4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5631" y="1093031"/>
            <a:ext cx="4853468" cy="3698935"/>
          </a:xfrm>
          <a:prstGeom prst="rect">
            <a:avLst/>
          </a:prstGeom>
        </p:spPr>
      </p:pic>
    </p:spTree>
    <p:extLst>
      <p:ext uri="{BB962C8B-B14F-4D97-AF65-F5344CB8AC3E}">
        <p14:creationId xmlns:p14="http://schemas.microsoft.com/office/powerpoint/2010/main" val="299918520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CCB13-A60E-65A8-085E-D66D33A892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7C72865-1F1F-577E-A0D4-5BC87F0FF915}"/>
              </a:ext>
            </a:extLst>
          </p:cNvPr>
          <p:cNvSpPr/>
          <p:nvPr/>
        </p:nvSpPr>
        <p:spPr>
          <a:xfrm>
            <a:off x="180432" y="1155869"/>
            <a:ext cx="6399044" cy="52848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D3B2BED-15DD-44BF-3DC7-D59F411AFFB8}"/>
              </a:ext>
            </a:extLst>
          </p:cNvPr>
          <p:cNvSpPr/>
          <p:nvPr/>
        </p:nvSpPr>
        <p:spPr>
          <a:xfrm>
            <a:off x="174227" y="1509067"/>
            <a:ext cx="6258982" cy="5062924"/>
          </a:xfrm>
          <a:prstGeom prst="rect">
            <a:avLst/>
          </a:prstGeom>
        </p:spPr>
        <p:txBody>
          <a:bodyPr wrap="square">
            <a:spAutoFit/>
          </a:bodyPr>
          <a:lstStyle/>
          <a:p>
            <a:pPr marL="0" indent="0" algn="ctr" rtl="1">
              <a:buNone/>
            </a:pPr>
            <a:r>
              <a:rPr lang="ar-EG" sz="1700" b="1" dirty="0"/>
              <a:t>فلما نزل الرسول ـ صلى الله عليه وسلم ـ بالحديبية أرسل عثمان ـ رضي الله عنه ـ إلى قريش وقال له: أخبرهم أنا لم نأت لقتال، وإنما جئنا عماراً، وادعهم إلى الإسلام، وأَمره أن يأتي رجالاً بمكة مؤمنين ونساء مؤمنات، فيبشرهم بالفتح، وأن الله عز وجل مظهر دينه بمكة..</a:t>
            </a:r>
          </a:p>
          <a:p>
            <a:pPr marL="0" indent="0" algn="ctr" rtl="1">
              <a:buNone/>
            </a:pPr>
            <a:endParaRPr lang="ar-EG" sz="1700" b="1" dirty="0"/>
          </a:p>
          <a:p>
            <a:pPr marL="0" indent="0" algn="ctr" rtl="1">
              <a:buNone/>
            </a:pPr>
            <a:r>
              <a:rPr lang="ar-EG" sz="1700" b="1" dirty="0"/>
              <a:t>فانطلق عثمان فمر على قريش، فقالوا: إلى أين؟، فقال : بعثني رسول الله ـ صلى الله عليه وسلم ـ أدعوكم إلى الله وإلى الإسلام، ويخبركم : أنه لم يأت لقتال ، وإنما جئنا عماراً..</a:t>
            </a:r>
          </a:p>
          <a:p>
            <a:pPr marL="0" indent="0" algn="ctr" rtl="1">
              <a:buNone/>
            </a:pPr>
            <a:endParaRPr lang="ar-EG" sz="1700" b="1" dirty="0"/>
          </a:p>
          <a:p>
            <a:pPr marL="0" indent="0" algn="ctr" rtl="1">
              <a:buNone/>
            </a:pPr>
            <a:r>
              <a:rPr lang="ar-EG" sz="1700" b="1" dirty="0"/>
              <a:t>ولكن عثمان </a:t>
            </a:r>
            <a:r>
              <a:rPr lang="ar-EG" sz="1700" b="1" dirty="0" err="1"/>
              <a:t>احتبسته</a:t>
            </a:r>
            <a:r>
              <a:rPr lang="ar-EG" sz="1700" b="1" dirty="0"/>
              <a:t> قريش فتأخر في الرجوع إلى المسلمين ، فخاف الرسول ـ صلى الله عليه وسلم ـ عليه، وخاصة بعد أن شاع أنه قد قتل، فدعا إلى البيعة، فتبادروا إليه، وهو تحت الشجرة ، فبايعوه على أن لا يفروا، وهذه هي بيعة الرضوان التي نزل فيها قول الله تعالى: { لَقَدْ رَضِيَ اللَّهُ عَنِ الْمُؤْمِنِينَ إِذْ يُبَايِعُونَكَ تَحْتَ الشَّجَرَةِ فَعَلِمَ مَا فِي قُلُوبِهِمْ فَأَنْزَلَ السَّكِينَةَ عَلَيْهِمْ وَأَثَابَهُمْ فَتْحاً قَرِيباً } (الفتح:18).</a:t>
            </a:r>
          </a:p>
          <a:p>
            <a:pPr marL="0" indent="0" algn="ctr" rtl="1">
              <a:buNone/>
            </a:pPr>
            <a:endParaRPr lang="ar-EG" sz="1700" b="1" dirty="0"/>
          </a:p>
          <a:p>
            <a:pPr marL="0" indent="0" algn="ctr" rtl="1">
              <a:buNone/>
            </a:pPr>
            <a:r>
              <a:rPr lang="ar-EG" sz="1700" b="1" dirty="0"/>
              <a:t>وأرسلت قريش عروة بن مسعود للتفاوض مع الرسول ـ صلى الله عليه وسلم ـ، ثم أرسلت سهيل بن عمرو لعقد الصلح ، فلما رآه النبي ـ صلى الله عليه وسلم ـ </a:t>
            </a:r>
            <a:r>
              <a:rPr lang="ar-EG" sz="1700" b="1" dirty="0" err="1"/>
              <a:t>وسلم</a:t>
            </a:r>
            <a:r>
              <a:rPr lang="ar-EG" sz="1700" b="1" dirty="0"/>
              <a:t> قال : قد سهل لكم أمركم، أراد القوم الصلح حين بعثوا هذا الرجل. فتكلم سهيل طويلاً ثم اتفقا على قواعد الصلح.</a:t>
            </a:r>
            <a:endParaRPr lang="en-US" sz="1700" b="1" dirty="0"/>
          </a:p>
        </p:txBody>
      </p:sp>
      <p:sp>
        <p:nvSpPr>
          <p:cNvPr id="17" name="TextBox 16">
            <a:extLst>
              <a:ext uri="{FF2B5EF4-FFF2-40B4-BE49-F238E27FC236}">
                <a16:creationId xmlns:a16="http://schemas.microsoft.com/office/drawing/2014/main" id="{FEC4C6E3-E727-53C9-0D4C-8CAB70D212BB}"/>
              </a:ext>
            </a:extLst>
          </p:cNvPr>
          <p:cNvSpPr txBox="1"/>
          <p:nvPr/>
        </p:nvSpPr>
        <p:spPr>
          <a:xfrm>
            <a:off x="7531148" y="5240427"/>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EEF9C85C-EE8C-C026-EBAF-1576BA5C2558}"/>
              </a:ext>
            </a:extLst>
          </p:cNvPr>
          <p:cNvSpPr/>
          <p:nvPr/>
        </p:nvSpPr>
        <p:spPr>
          <a:xfrm>
            <a:off x="6433209" y="43499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EA8847E-D4D7-1234-18FF-1B4644C72D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263205-0375-8168-5B04-20F9F0053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4C8AFF41-BC7E-AB0D-2580-E24BD08F7F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5631" y="1093031"/>
            <a:ext cx="4853468" cy="3698935"/>
          </a:xfrm>
          <a:prstGeom prst="rect">
            <a:avLst/>
          </a:prstGeom>
        </p:spPr>
      </p:pic>
    </p:spTree>
    <p:extLst>
      <p:ext uri="{BB962C8B-B14F-4D97-AF65-F5344CB8AC3E}">
        <p14:creationId xmlns:p14="http://schemas.microsoft.com/office/powerpoint/2010/main" val="3004479711"/>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6CA07-49CE-8BC5-8934-915D80A80F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B2E8A0-4F23-DF33-5024-EBF1F1724F1A}"/>
              </a:ext>
            </a:extLst>
          </p:cNvPr>
          <p:cNvSpPr/>
          <p:nvPr/>
        </p:nvSpPr>
        <p:spPr>
          <a:xfrm>
            <a:off x="180432" y="1155869"/>
            <a:ext cx="6399044" cy="52848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8820A7A9-2EC5-22DE-2F6D-BC15B0840E29}"/>
              </a:ext>
            </a:extLst>
          </p:cNvPr>
          <p:cNvSpPr/>
          <p:nvPr/>
        </p:nvSpPr>
        <p:spPr>
          <a:xfrm>
            <a:off x="264697" y="1765119"/>
            <a:ext cx="5921773" cy="3908762"/>
          </a:xfrm>
          <a:prstGeom prst="rect">
            <a:avLst/>
          </a:prstGeom>
        </p:spPr>
        <p:txBody>
          <a:bodyPr wrap="square">
            <a:spAutoFit/>
          </a:bodyPr>
          <a:lstStyle/>
          <a:p>
            <a:pPr marL="0" indent="0" algn="ctr" rtl="1">
              <a:buNone/>
            </a:pPr>
            <a:r>
              <a:rPr lang="ar-EG" sz="2000" b="1" i="0" dirty="0">
                <a:effectLst/>
                <a:latin typeface="Lotus Linotype"/>
              </a:rPr>
              <a:t>وأسفرت المفاوضات</a:t>
            </a:r>
            <a:r>
              <a:rPr lang="ar-EG" sz="2000" b="0" i="0" dirty="0">
                <a:effectLst/>
                <a:latin typeface="Lotus Linotype"/>
              </a:rPr>
              <a:t> عن اتفاق سُمِّيَ في التاريخ والسيرة صلحا، يقضي بأن تكون هناك هدنة بين الطرفين لمدة عشر سنوات، وأن يرجع المسلمون إلى المدينة هذا العام فلا يقضوا العمرة إلا العام القادم، وأن يرد محمد ـ صلى الله عليه وسلم ـ من يأتي إليه من قريش مسلما دون علم أهله، وألا ترد قريش من يأتيها مرتدا، وأن من أراد أن يدخل في عهد قريش دخل فيه، ومن أراد أن يدخل في عهد محمد ـ صلى الله عليه وسلم ـ من غير قريش دخل فيه.</a:t>
            </a:r>
          </a:p>
          <a:p>
            <a:pPr marL="0" indent="0" algn="ctr" rtl="1">
              <a:buNone/>
            </a:pPr>
            <a:endParaRPr lang="ar-EG" sz="2000" dirty="0">
              <a:latin typeface="Lotus Linotype"/>
            </a:endParaRPr>
          </a:p>
          <a:p>
            <a:pPr marL="0" indent="0" algn="ctr" rtl="1">
              <a:buNone/>
            </a:pPr>
            <a:endParaRPr lang="ar-EG" sz="2000" b="1" dirty="0">
              <a:latin typeface="Lotus Linotype"/>
            </a:endParaRPr>
          </a:p>
          <a:p>
            <a:pPr marL="0" indent="0" algn="ctr" rtl="1">
              <a:buNone/>
            </a:pPr>
            <a:endParaRPr lang="ar-EG" sz="2000" b="1" dirty="0">
              <a:latin typeface="Lotus Linotype"/>
            </a:endParaRPr>
          </a:p>
          <a:p>
            <a:pPr marL="0" indent="0" algn="ctr" rtl="1">
              <a:buNone/>
            </a:pPr>
            <a:r>
              <a:rPr lang="ar-EG" sz="2400" b="1" i="0" dirty="0">
                <a:solidFill>
                  <a:srgbClr val="002D6A"/>
                </a:solidFill>
                <a:effectLst/>
                <a:latin typeface="Lotus Linotype"/>
              </a:rPr>
              <a:t>وفي هذا الصلح المبارك ظهرت أهمية الشورى، ومكانة المرأة في الإسلام، وأهمية القدوة العملية في موقف واحد.</a:t>
            </a:r>
            <a:endParaRPr lang="en-US" sz="2400" b="1" dirty="0"/>
          </a:p>
        </p:txBody>
      </p:sp>
      <p:sp>
        <p:nvSpPr>
          <p:cNvPr id="17" name="TextBox 16">
            <a:extLst>
              <a:ext uri="{FF2B5EF4-FFF2-40B4-BE49-F238E27FC236}">
                <a16:creationId xmlns:a16="http://schemas.microsoft.com/office/drawing/2014/main" id="{E7A14B91-0517-7C7B-9A00-AC9760AE313F}"/>
              </a:ext>
            </a:extLst>
          </p:cNvPr>
          <p:cNvSpPr txBox="1"/>
          <p:nvPr/>
        </p:nvSpPr>
        <p:spPr>
          <a:xfrm>
            <a:off x="7531148" y="5240427"/>
            <a:ext cx="4113898" cy="1200329"/>
          </a:xfrm>
          <a:prstGeom prst="rect">
            <a:avLst/>
          </a:prstGeom>
          <a:noFill/>
        </p:spPr>
        <p:txBody>
          <a:bodyPr wrap="square" rtlCol="0">
            <a:spAutoFit/>
          </a:bodyPr>
          <a:lstStyle/>
          <a:p>
            <a:pPr algn="ctr" rtl="1"/>
            <a:r>
              <a:rPr lang="ar-EG" sz="3600" b="1" dirty="0">
                <a:solidFill>
                  <a:srgbClr val="C00000"/>
                </a:solidFill>
                <a:effectLst>
                  <a:outerShdw blurRad="38100" dist="38100" dir="2700000" algn="tl">
                    <a:srgbClr val="000000">
                      <a:alpha val="43137"/>
                    </a:srgbClr>
                  </a:outerShdw>
                </a:effectLst>
              </a:rPr>
              <a:t>أشهر عملية تفاوض في التاريخ</a:t>
            </a:r>
            <a:endParaRPr lang="en-US" sz="14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FCB11F0-FF17-1BDB-F0B9-6A2CDE0749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670D53-2F33-AB1A-5945-B8187A5693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Picture 15">
            <a:extLst>
              <a:ext uri="{FF2B5EF4-FFF2-40B4-BE49-F238E27FC236}">
                <a16:creationId xmlns:a16="http://schemas.microsoft.com/office/drawing/2014/main" id="{E4E61A7C-59F9-DE65-D46A-4672A4D48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7694" y="1044055"/>
            <a:ext cx="4853468" cy="3698935"/>
          </a:xfrm>
          <a:prstGeom prst="rect">
            <a:avLst/>
          </a:prstGeom>
        </p:spPr>
      </p:pic>
      <p:sp>
        <p:nvSpPr>
          <p:cNvPr id="18" name="Rectangle 17">
            <a:extLst>
              <a:ext uri="{FF2B5EF4-FFF2-40B4-BE49-F238E27FC236}">
                <a16:creationId xmlns:a16="http://schemas.microsoft.com/office/drawing/2014/main" id="{75983D9D-6AF7-934E-98C6-079B7B8D5B2A}"/>
              </a:ext>
            </a:extLst>
          </p:cNvPr>
          <p:cNvSpPr/>
          <p:nvPr/>
        </p:nvSpPr>
        <p:spPr>
          <a:xfrm>
            <a:off x="6340548" y="44974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408944934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50E7A-BE75-E8EE-9259-D09C31710ED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85832F5-661A-866A-C133-2236626A5F3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BCEB17-E408-36A7-6910-5F1FB4D9270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7041825F-27E2-D61F-A79F-B13699FCFD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12DD95-56F3-F8D3-06D9-4E8E52174B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6">
            <a:extLst>
              <a:ext uri="{FF2B5EF4-FFF2-40B4-BE49-F238E27FC236}">
                <a16:creationId xmlns:a16="http://schemas.microsoft.com/office/drawing/2014/main" id="{DE859AD3-B941-669E-B6FD-E35A71F4FD2C}"/>
              </a:ext>
            </a:extLst>
          </p:cNvPr>
          <p:cNvSpPr txBox="1">
            <a:spLocks/>
          </p:cNvSpPr>
          <p:nvPr/>
        </p:nvSpPr>
        <p:spPr>
          <a:xfrm>
            <a:off x="1273644" y="1611537"/>
            <a:ext cx="4531866" cy="25272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t>Nelson Mandela will certainly be remembered as one of the best negotiators in history. And the greatest negotiator of the twentieth century</a:t>
            </a:r>
            <a:endParaRPr lang="ar-EG" dirty="0"/>
          </a:p>
        </p:txBody>
      </p:sp>
      <p:sp>
        <p:nvSpPr>
          <p:cNvPr id="10" name="Picture Placeholder 9">
            <a:extLst>
              <a:ext uri="{FF2B5EF4-FFF2-40B4-BE49-F238E27FC236}">
                <a16:creationId xmlns:a16="http://schemas.microsoft.com/office/drawing/2014/main" id="{2F3C1838-8DCD-A058-06DF-9B624D057B83}"/>
              </a:ext>
            </a:extLst>
          </p:cNvPr>
          <p:cNvSpPr>
            <a:spLocks noGrp="1"/>
          </p:cNvSpPr>
          <p:nvPr>
            <p:ph type="pic" sz="quarter" idx="10"/>
          </p:nvPr>
        </p:nvSpPr>
        <p:spPr/>
      </p:sp>
      <p:pic>
        <p:nvPicPr>
          <p:cNvPr id="4" name="Content Placeholder 12">
            <a:extLst>
              <a:ext uri="{FF2B5EF4-FFF2-40B4-BE49-F238E27FC236}">
                <a16:creationId xmlns:a16="http://schemas.microsoft.com/office/drawing/2014/main" id="{EDAC473F-A1A4-EE0E-2803-7526D8031D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089445" y="933450"/>
            <a:ext cx="5027660" cy="256611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043BE203-D711-1D38-D52C-58397D447B7E}"/>
              </a:ext>
            </a:extLst>
          </p:cNvPr>
          <p:cNvSpPr/>
          <p:nvPr/>
        </p:nvSpPr>
        <p:spPr>
          <a:xfrm>
            <a:off x="2554340" y="4021509"/>
            <a:ext cx="1970476" cy="369332"/>
          </a:xfrm>
          <a:prstGeom prst="rect">
            <a:avLst/>
          </a:prstGeom>
        </p:spPr>
        <p:txBody>
          <a:bodyPr wrap="none">
            <a:spAutoFit/>
          </a:bodyPr>
          <a:lstStyle/>
          <a:p>
            <a:r>
              <a:rPr lang="ar-EG" dirty="0"/>
              <a:t>Robert H. Mnookin</a:t>
            </a:r>
          </a:p>
        </p:txBody>
      </p:sp>
      <p:sp>
        <p:nvSpPr>
          <p:cNvPr id="12" name="Rectangle 11">
            <a:extLst>
              <a:ext uri="{FF2B5EF4-FFF2-40B4-BE49-F238E27FC236}">
                <a16:creationId xmlns:a16="http://schemas.microsoft.com/office/drawing/2014/main" id="{D71E2D45-0B5D-9C26-DC70-3BCDC1FD1E09}"/>
              </a:ext>
            </a:extLst>
          </p:cNvPr>
          <p:cNvSpPr/>
          <p:nvPr/>
        </p:nvSpPr>
        <p:spPr>
          <a:xfrm>
            <a:off x="925213" y="4370904"/>
            <a:ext cx="5228729" cy="1477328"/>
          </a:xfrm>
          <a:prstGeom prst="rect">
            <a:avLst/>
          </a:prstGeom>
        </p:spPr>
        <p:txBody>
          <a:bodyPr wrap="square">
            <a:spAutoFit/>
          </a:bodyPr>
          <a:lstStyle/>
          <a:p>
            <a:pPr algn="ctr"/>
            <a:r>
              <a:rPr lang="en-US" dirty="0"/>
              <a:t>Harvard Law School professor and Program on Negotiation Chairman</a:t>
            </a:r>
          </a:p>
          <a:p>
            <a:pPr algn="ctr"/>
            <a:endParaRPr lang="en-US" dirty="0"/>
          </a:p>
          <a:p>
            <a:pPr algn="ctr"/>
            <a:r>
              <a:rPr lang="en-US" dirty="0"/>
              <a:t>In his Book “ </a:t>
            </a:r>
            <a:r>
              <a:rPr lang="ar-EG" dirty="0"/>
              <a:t>Bargaining with the Devil, When to Negotiate, When to Fight</a:t>
            </a:r>
            <a:r>
              <a:rPr lang="en-US" dirty="0"/>
              <a:t> ”</a:t>
            </a:r>
            <a:endParaRPr lang="ar-EG" dirty="0"/>
          </a:p>
        </p:txBody>
      </p:sp>
    </p:spTree>
    <p:extLst>
      <p:ext uri="{BB962C8B-B14F-4D97-AF65-F5344CB8AC3E}">
        <p14:creationId xmlns:p14="http://schemas.microsoft.com/office/powerpoint/2010/main" val="1436748909"/>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12D46-0C0D-C065-5382-A64DCF3E3F4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6B23B4D-528F-7A73-D6FD-4217DF120C38}"/>
              </a:ext>
            </a:extLst>
          </p:cNvPr>
          <p:cNvSpPr/>
          <p:nvPr/>
        </p:nvSpPr>
        <p:spPr>
          <a:xfrm>
            <a:off x="451946" y="1397680"/>
            <a:ext cx="563750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87E13E0-872D-6120-EB1A-FC20333FD48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EEE17081-6506-3672-2D59-8D18CFEC262C}"/>
              </a:ext>
            </a:extLst>
          </p:cNvPr>
          <p:cNvSpPr/>
          <p:nvPr/>
        </p:nvSpPr>
        <p:spPr>
          <a:xfrm>
            <a:off x="488558" y="1384851"/>
            <a:ext cx="5197309" cy="4401205"/>
          </a:xfrm>
          <a:prstGeom prst="rect">
            <a:avLst/>
          </a:prstGeom>
        </p:spPr>
        <p:txBody>
          <a:bodyPr wrap="square">
            <a:spAutoFit/>
          </a:bodyPr>
          <a:lstStyle/>
          <a:p>
            <a:pPr fontAlgn="base"/>
            <a:r>
              <a:rPr lang="en-US" sz="2000" dirty="0"/>
              <a:t>He was a man of peace.</a:t>
            </a:r>
          </a:p>
          <a:p>
            <a:pPr fontAlgn="base"/>
            <a:r>
              <a:rPr lang="en-US" sz="2000" dirty="0"/>
              <a:t>He had a powerful presence and disarmed enemies with his smile.</a:t>
            </a:r>
          </a:p>
          <a:p>
            <a:pPr fontAlgn="base"/>
            <a:r>
              <a:rPr lang="en-US" sz="2000" dirty="0"/>
              <a:t>He showed the world what </a:t>
            </a:r>
            <a:r>
              <a:rPr lang="en-US" sz="2000" dirty="0">
                <a:hlinkClick r:id="rId3"/>
              </a:rPr>
              <a:t>forgiveness</a:t>
            </a:r>
            <a:r>
              <a:rPr lang="en-US" sz="2000" dirty="0"/>
              <a:t> looks like.</a:t>
            </a:r>
          </a:p>
          <a:p>
            <a:pPr fontAlgn="base"/>
            <a:r>
              <a:rPr lang="en-US" sz="2000" dirty="0"/>
              <a:t>He was positive, thinking about what could be.</a:t>
            </a:r>
          </a:p>
          <a:p>
            <a:pPr fontAlgn="base"/>
            <a:r>
              <a:rPr lang="en-US" sz="2000" dirty="0"/>
              <a:t>He was a visionary and could see the big picture.</a:t>
            </a:r>
          </a:p>
          <a:p>
            <a:pPr fontAlgn="base"/>
            <a:r>
              <a:rPr lang="en-US" sz="2000" dirty="0"/>
              <a:t>He was focused on goals and a mission beyond himself.</a:t>
            </a:r>
          </a:p>
          <a:p>
            <a:pPr fontAlgn="base"/>
            <a:r>
              <a:rPr lang="en-US" sz="2000" dirty="0"/>
              <a:t>He had remarkable </a:t>
            </a:r>
            <a:r>
              <a:rPr lang="en-US" sz="2000" dirty="0">
                <a:hlinkClick r:id="rId4"/>
              </a:rPr>
              <a:t>endurance</a:t>
            </a:r>
            <a:r>
              <a:rPr lang="en-US" sz="2000" dirty="0"/>
              <a:t>.</a:t>
            </a:r>
          </a:p>
          <a:p>
            <a:pPr fontAlgn="base"/>
            <a:r>
              <a:rPr lang="en-US" sz="2000" dirty="0"/>
              <a:t>He showed grit and determination.</a:t>
            </a:r>
          </a:p>
          <a:p>
            <a:pPr fontAlgn="base"/>
            <a:r>
              <a:rPr lang="en-US" sz="2000" dirty="0"/>
              <a:t>He was humble.</a:t>
            </a:r>
          </a:p>
          <a:p>
            <a:pPr fontAlgn="base"/>
            <a:r>
              <a:rPr lang="en-US" sz="2000" dirty="0"/>
              <a:t>He was full of hope, not hate.</a:t>
            </a:r>
          </a:p>
          <a:p>
            <a:pPr fontAlgn="base"/>
            <a:r>
              <a:rPr lang="en-US" sz="2000" dirty="0"/>
              <a:t>He was patient.</a:t>
            </a:r>
          </a:p>
        </p:txBody>
      </p:sp>
      <p:sp>
        <p:nvSpPr>
          <p:cNvPr id="17" name="TextBox 16">
            <a:extLst>
              <a:ext uri="{FF2B5EF4-FFF2-40B4-BE49-F238E27FC236}">
                <a16:creationId xmlns:a16="http://schemas.microsoft.com/office/drawing/2014/main" id="{E72557B8-D073-643A-ED88-C233232F14AA}"/>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C00000"/>
                </a:solidFill>
                <a:effectLst>
                  <a:outerShdw blurRad="38100" dist="38100" dir="2700000" algn="tl">
                    <a:srgbClr val="000000">
                      <a:alpha val="43137"/>
                    </a:srgbClr>
                  </a:outerShdw>
                </a:effectLst>
              </a:rPr>
              <a:t>Qualities of  Nelson Mandela as an Extraordinary Leader</a:t>
            </a:r>
            <a:endParaRPr lang="en-US" sz="105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88EBBD83-325F-75FE-2963-D8A583AA83B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DA9EB57-4996-355C-AE3D-EA5DE1870AA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B453C1C-CDBA-82FC-1E11-9EA4DD70D7CF}"/>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9DD8FC16-DF4F-C727-A747-C8C622AE9E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BE04A4-A2EB-78FF-A56B-91B11F40748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9BFF413-5561-05E9-6380-C3300E18B335}"/>
              </a:ext>
            </a:extLst>
          </p:cNvPr>
          <p:cNvSpPr/>
          <p:nvPr/>
        </p:nvSpPr>
        <p:spPr>
          <a:xfrm>
            <a:off x="183777" y="6328939"/>
            <a:ext cx="8771964" cy="369332"/>
          </a:xfrm>
          <a:prstGeom prst="rect">
            <a:avLst/>
          </a:prstGeom>
        </p:spPr>
        <p:txBody>
          <a:bodyPr wrap="square">
            <a:spAutoFit/>
          </a:bodyPr>
          <a:lstStyle/>
          <a:p>
            <a:r>
              <a:rPr lang="ar-EG" dirty="0"/>
              <a:t>https://www.skipprichard.com/11-leadership-qualities-of-nelson-mandela/</a:t>
            </a:r>
          </a:p>
        </p:txBody>
      </p:sp>
    </p:spTree>
    <p:extLst>
      <p:ext uri="{BB962C8B-B14F-4D97-AF65-F5344CB8AC3E}">
        <p14:creationId xmlns:p14="http://schemas.microsoft.com/office/powerpoint/2010/main" val="642885514"/>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36FDC-D95D-643D-99A1-DE33D81FE89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D7E4F20-6B6E-303C-9E84-6ADA4943DAC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a:extLst>
              <a:ext uri="{FF2B5EF4-FFF2-40B4-BE49-F238E27FC236}">
                <a16:creationId xmlns:a16="http://schemas.microsoft.com/office/drawing/2014/main" id="{AC831A9B-16CE-2C73-7AEF-FAC52DC4D6B7}"/>
              </a:ext>
            </a:extLst>
          </p:cNvPr>
          <p:cNvSpPr/>
          <p:nvPr/>
        </p:nvSpPr>
        <p:spPr>
          <a:xfrm>
            <a:off x="6531540" y="4624539"/>
            <a:ext cx="4747323" cy="1569660"/>
          </a:xfrm>
          <a:prstGeom prst="rect">
            <a:avLst/>
          </a:prstGeom>
        </p:spPr>
        <p:txBody>
          <a:bodyPr wrap="square">
            <a:spAutoFit/>
          </a:bodyPr>
          <a:lstStyle/>
          <a:p>
            <a:pPr marL="0" indent="0" algn="ctr" rtl="1">
              <a:buNone/>
            </a:pPr>
            <a:r>
              <a:rPr lang="ar-EG" sz="2400" b="1" dirty="0"/>
              <a:t>"ليس أفضل من أن تكون ذلك القائد الذي يقف في الخلف ويضع الآخرين في المقدمة وقت الاحتفال بالانتصار، بينما تقفز لأول الصف وقت الخطر".</a:t>
            </a:r>
            <a:endParaRPr lang="ar-EG" sz="2400" dirty="0"/>
          </a:p>
        </p:txBody>
      </p:sp>
      <p:sp>
        <p:nvSpPr>
          <p:cNvPr id="19" name="TextBox 18">
            <a:extLst>
              <a:ext uri="{FF2B5EF4-FFF2-40B4-BE49-F238E27FC236}">
                <a16:creationId xmlns:a16="http://schemas.microsoft.com/office/drawing/2014/main" id="{C906B4A2-FD89-556F-8959-DB5009CEDAF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223238F-F781-2A5B-4606-275029F3C97F}"/>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0EB93C3E-ACBD-36A7-4055-F9BFF38FFD0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026F38-5ADF-3B4E-2B4B-4FB60C90E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D846E94A-7690-FD94-883F-D22BBF3F1A3A}"/>
              </a:ext>
            </a:extLst>
          </p:cNvPr>
          <p:cNvSpPr>
            <a:spLocks noGrp="1"/>
          </p:cNvSpPr>
          <p:nvPr>
            <p:ph type="pic" sz="quarter" idx="10"/>
          </p:nvPr>
        </p:nvSpPr>
        <p:spPr/>
      </p:sp>
      <p:pic>
        <p:nvPicPr>
          <p:cNvPr id="3" name="Picture 2">
            <a:extLst>
              <a:ext uri="{FF2B5EF4-FFF2-40B4-BE49-F238E27FC236}">
                <a16:creationId xmlns:a16="http://schemas.microsoft.com/office/drawing/2014/main" id="{106EE96D-98DE-C634-DF6D-5D152100E3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333" y="1332415"/>
            <a:ext cx="4920460" cy="4479825"/>
          </a:xfrm>
          <a:prstGeom prst="rect">
            <a:avLst/>
          </a:prstGeom>
        </p:spPr>
      </p:pic>
      <p:pic>
        <p:nvPicPr>
          <p:cNvPr id="10" name="Picture 9">
            <a:extLst>
              <a:ext uri="{FF2B5EF4-FFF2-40B4-BE49-F238E27FC236}">
                <a16:creationId xmlns:a16="http://schemas.microsoft.com/office/drawing/2014/main" id="{0FC74AC4-36E5-1906-9C7D-C2C47D01A4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74479" y="857351"/>
            <a:ext cx="5005187" cy="2647672"/>
          </a:xfrm>
          <a:prstGeom prst="rect">
            <a:avLst/>
          </a:prstGeom>
        </p:spPr>
      </p:pic>
      <p:sp>
        <p:nvSpPr>
          <p:cNvPr id="18" name="Rectangle 17">
            <a:extLst>
              <a:ext uri="{FF2B5EF4-FFF2-40B4-BE49-F238E27FC236}">
                <a16:creationId xmlns:a16="http://schemas.microsoft.com/office/drawing/2014/main" id="{1FD97A03-5014-EFEF-C7CA-34AF9DAAF6E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3436703037"/>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26315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189EC86-F5E4-44E3-9549-9019A3D1D2E4}"/>
</file>

<file path=docProps/app.xml><?xml version="1.0" encoding="utf-8"?>
<Properties xmlns="http://schemas.openxmlformats.org/officeDocument/2006/extended-properties" xmlns:vt="http://schemas.openxmlformats.org/officeDocument/2006/docPropsVTypes">
  <TotalTime>0</TotalTime>
  <Words>3157</Words>
  <Application>Microsoft Office PowerPoint</Application>
  <PresentationFormat>Widescreen</PresentationFormat>
  <Paragraphs>257</Paragraphs>
  <Slides>54</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Alexandria</vt:lpstr>
      <vt:lpstr>Arial</vt:lpstr>
      <vt:lpstr>Calibri</vt:lpstr>
      <vt:lpstr>Calibri Light</vt:lpstr>
      <vt:lpstr>Google Sans</vt:lpstr>
      <vt:lpstr>Lotus Linotype</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92</cp:revision>
  <dcterms:created xsi:type="dcterms:W3CDTF">2023-04-29T09:08:00Z</dcterms:created>
  <dcterms:modified xsi:type="dcterms:W3CDTF">2025-05-22T08:52:43Z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