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6.wmf"/><Relationship Id="rId7" Type="http://schemas.openxmlformats.org/officeDocument/2006/relationships/image" Target="../media/image10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5944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Abdelrhman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097430" y="5542719"/>
            <a:ext cx="4290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IoT Security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0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Foreword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F6ACE1-9D13-706F-DFC6-6824CA5E3901}"/>
              </a:ext>
            </a:extLst>
          </p:cNvPr>
          <p:cNvSpPr txBox="1"/>
          <p:nvPr/>
        </p:nvSpPr>
        <p:spPr>
          <a:xfrm>
            <a:off x="651740" y="2236700"/>
            <a:ext cx="1000729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In today's human-centered network era, security has become the biggest concern for network development. It also will be a more trending topic in the coming Internet of Things (IoT) era where everything can be connected.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IoT security involves four layers: application, platform, network, and device. A comprehensive security protection mechanism must be designed to ensure collaborative protection at each layer.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63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D1935F-F6A4-23B8-4498-F439C8C58F9A}"/>
              </a:ext>
            </a:extLst>
          </p:cNvPr>
          <p:cNvSpPr txBox="1"/>
          <p:nvPr/>
        </p:nvSpPr>
        <p:spPr>
          <a:xfrm>
            <a:off x="1262952" y="2429436"/>
            <a:ext cx="917089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Upon completion of this course, you will have an understanding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Problems faced by IoT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Huawei IoT security technologies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/>
              <a:t>Typical Huawei IoT security cases</a:t>
            </a:r>
          </a:p>
        </p:txBody>
      </p:sp>
    </p:spTree>
    <p:extLst>
      <p:ext uri="{BB962C8B-B14F-4D97-AF65-F5344CB8AC3E}">
        <p14:creationId xmlns:p14="http://schemas.microsoft.com/office/powerpoint/2010/main" val="1959457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3C832DF-AEE7-B5EA-D11B-3E7ACE8476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4788472"/>
              </p:ext>
            </p:extLst>
          </p:nvPr>
        </p:nvGraphicFramePr>
        <p:xfrm>
          <a:off x="671596" y="1456016"/>
          <a:ext cx="11245804" cy="4988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6134040" imgH="2720520" progId="PBrush">
                  <p:embed/>
                </p:oleObj>
              </mc:Choice>
              <mc:Fallback>
                <p:oleObj name="Bitmap Image" r:id="rId2" imgW="6134040" imgH="2720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1596" y="1456016"/>
                        <a:ext cx="11245804" cy="49884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84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Tesla Incident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2185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836EC77-378B-5C71-D906-C65ABD3937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1119763"/>
              </p:ext>
            </p:extLst>
          </p:nvPr>
        </p:nvGraphicFramePr>
        <p:xfrm>
          <a:off x="1268305" y="1691396"/>
          <a:ext cx="10261630" cy="49137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66640" imgH="2857680" progId="PBrush">
                  <p:embed/>
                </p:oleObj>
              </mc:Choice>
              <mc:Fallback>
                <p:oleObj name="Bitmap Image" r:id="rId2" imgW="5966640" imgH="28576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68305" y="1691396"/>
                        <a:ext cx="10261630" cy="49137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20071" y="703918"/>
            <a:ext cx="7343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Nanjing Environnemental Protection Bureau Incident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198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096C61CB-01EB-3710-60BE-CFEBCA7BFC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9224678"/>
              </p:ext>
            </p:extLst>
          </p:nvPr>
        </p:nvGraphicFramePr>
        <p:xfrm>
          <a:off x="1014365" y="1610199"/>
          <a:ext cx="10128764" cy="476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51160" imgH="2796480" progId="PBrush">
                  <p:embed/>
                </p:oleObj>
              </mc:Choice>
              <mc:Fallback>
                <p:oleObj name="Bitmap Image" r:id="rId2" imgW="595116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4365" y="1610199"/>
                        <a:ext cx="10128764" cy="4760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1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74267"/>
            <a:ext cx="6429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DDoS Attack on Network Cameras in the U.S.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0144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EA3BD53-E80A-9610-4222-F1CE641EDD8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9928947"/>
              </p:ext>
            </p:extLst>
          </p:nvPr>
        </p:nvGraphicFramePr>
        <p:xfrm>
          <a:off x="1229209" y="1529974"/>
          <a:ext cx="10843466" cy="5151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81760" imgH="2842200" progId="PBrush">
                  <p:embed/>
                </p:oleObj>
              </mc:Choice>
              <mc:Fallback>
                <p:oleObj name="Bitmap Image" r:id="rId2" imgW="5981760" imgH="2842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29209" y="1529974"/>
                        <a:ext cx="10843466" cy="51512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4" y="5965171"/>
            <a:ext cx="995631" cy="8928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7877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32754" y="574267"/>
            <a:ext cx="6535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of Threats in Key IoT Security Fields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2053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61C309E1-1235-06D4-E59F-F544D6644E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5616108"/>
              </p:ext>
            </p:extLst>
          </p:nvPr>
        </p:nvGraphicFramePr>
        <p:xfrm>
          <a:off x="943255" y="1427555"/>
          <a:ext cx="10863263" cy="5171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75200" imgH="2796480" progId="PBrush">
                  <p:embed/>
                </p:oleObj>
              </mc:Choice>
              <mc:Fallback>
                <p:oleObj name="Bitmap Image" r:id="rId2" imgW="5875200" imgH="27964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43255" y="1427555"/>
                        <a:ext cx="10863263" cy="51718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01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Trend of Network Attack Technologies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12744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F36EE80-3A43-8F98-EF14-0B4192FC05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1948835"/>
              </p:ext>
            </p:extLst>
          </p:nvPr>
        </p:nvGraphicFramePr>
        <p:xfrm>
          <a:off x="533363" y="1353672"/>
          <a:ext cx="11075165" cy="52155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6195240" imgH="2918520" progId="PBrush">
                  <p:embed/>
                </p:oleObj>
              </mc:Choice>
              <mc:Fallback>
                <p:oleObj name="Bitmap Image" r:id="rId2" imgW="6195240" imgH="29185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3363" y="1353672"/>
                        <a:ext cx="11075165" cy="52155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060140"/>
            <a:ext cx="889726" cy="7978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2471" y="65655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-35859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471" y="605045"/>
            <a:ext cx="65952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"3T+1M" Framework of the Huawei IoT Security Solution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65803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E572A1B-ED30-024F-AA78-E4D68D02B5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480625"/>
              </p:ext>
            </p:extLst>
          </p:nvPr>
        </p:nvGraphicFramePr>
        <p:xfrm>
          <a:off x="934314" y="1272989"/>
          <a:ext cx="10477758" cy="511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539680" imgH="2705040" progId="PBrush">
                  <p:embed/>
                </p:oleObj>
              </mc:Choice>
              <mc:Fallback>
                <p:oleObj name="Bitmap Image" r:id="rId2" imgW="5539680" imgH="270504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34314" y="1272989"/>
                        <a:ext cx="10477758" cy="5115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40673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0538" y="574267"/>
            <a:ext cx="6889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Huawei IoT Security System - Cloud-Pipe-Device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6605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72E4C46-1BBE-6CB5-8CC4-AC9C35179D4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14180"/>
              </p:ext>
            </p:extLst>
          </p:nvPr>
        </p:nvGraphicFramePr>
        <p:xfrm>
          <a:off x="902073" y="1536995"/>
          <a:ext cx="11170602" cy="4972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905440" imgH="2629080" progId="PBrush">
                  <p:embed/>
                </p:oleObj>
              </mc:Choice>
              <mc:Fallback>
                <p:oleObj name="Bitmap Image" r:id="rId2" imgW="5905440" imgH="26290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2073" y="1536995"/>
                        <a:ext cx="11170602" cy="4972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179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7497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574267"/>
            <a:ext cx="6889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Huawei IoT Security System - Cloud-Pipe-Device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7718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3AF7DD1-B219-F88E-AC2C-5F1A8EAF16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0482010"/>
              </p:ext>
            </p:extLst>
          </p:nvPr>
        </p:nvGraphicFramePr>
        <p:xfrm>
          <a:off x="493059" y="1606135"/>
          <a:ext cx="11483787" cy="48474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29480" imgH="2461320" progId="PBrush">
                  <p:embed/>
                </p:oleObj>
              </mc:Choice>
              <mc:Fallback>
                <p:oleObj name="Bitmap Image" r:id="rId2" imgW="5829480" imgH="246132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3059" y="1606135"/>
                        <a:ext cx="11483787" cy="48474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0" y="6015980"/>
            <a:ext cx="938970" cy="8420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205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Device Security: Firmware Validity and Integrity Achieved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the FOTA Digital Signature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80675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FA3661A-C14B-0DCC-A6E8-4D2A0F5675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1969011"/>
              </p:ext>
            </p:extLst>
          </p:nvPr>
        </p:nvGraphicFramePr>
        <p:xfrm>
          <a:off x="789828" y="1556072"/>
          <a:ext cx="11282847" cy="4710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59720" imgH="2446200" progId="PBrush">
                  <p:embed/>
                </p:oleObj>
              </mc:Choice>
              <mc:Fallback>
                <p:oleObj name="Bitmap Image" r:id="rId2" imgW="5859720" imgH="244620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89828" y="1556072"/>
                        <a:ext cx="11282847" cy="4710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8753"/>
            <a:ext cx="867721" cy="7781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9096" y="593544"/>
            <a:ext cx="6621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Pipe Security: Anti-DDoS and Signaling Storms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54809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101C12B-CC4A-DF49-6E05-C55CFDB03C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8364642"/>
              </p:ext>
            </p:extLst>
          </p:nvPr>
        </p:nvGraphicFramePr>
        <p:xfrm>
          <a:off x="915521" y="1563349"/>
          <a:ext cx="11157154" cy="498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753160" imgH="2567880" progId="PBrush">
                  <p:embed/>
                </p:oleObj>
              </mc:Choice>
              <mc:Fallback>
                <p:oleObj name="Bitmap Image" r:id="rId2" imgW="5753160" imgH="25678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15521" y="1563349"/>
                        <a:ext cx="11157154" cy="498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83170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6536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480737"/>
            <a:ext cx="68752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Cloud Security: E2E Authentication, Access, and </a:t>
            </a:r>
          </a:p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Transmission Security on the IoT Platform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8558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EA4A6440-1AFF-545A-1473-57FEA7AC60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8397586"/>
              </p:ext>
            </p:extLst>
          </p:nvPr>
        </p:nvGraphicFramePr>
        <p:xfrm>
          <a:off x="438455" y="1427555"/>
          <a:ext cx="11284376" cy="5075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" imgW="5844600" imgH="2629080" progId="PBrush">
                  <p:embed/>
                </p:oleObj>
              </mc:Choice>
              <mc:Fallback>
                <p:oleObj name="Bitmap Image" r:id="rId2" imgW="5844600" imgH="2629080" progId="PBrus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38455" y="1427555"/>
                        <a:ext cx="11284376" cy="50752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6" y="6377122"/>
            <a:ext cx="544531" cy="4883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72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Typical Use Cases of "3T+1M" in IoT Security - Bicycle </a:t>
            </a:r>
          </a:p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Sharing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917FD91-85D5-37FD-F4B0-76BCE9DDA1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460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245</Words>
  <Application>Microsoft Office PowerPoint</Application>
  <PresentationFormat>Widescreen</PresentationFormat>
  <Paragraphs>57</Paragraphs>
  <Slides>15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Tajawal Medium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Abdelrhman Ahmed</cp:lastModifiedBy>
  <cp:revision>10</cp:revision>
  <dcterms:created xsi:type="dcterms:W3CDTF">2021-08-03T13:03:26Z</dcterms:created>
  <dcterms:modified xsi:type="dcterms:W3CDTF">2024-10-03T21:54:42Z</dcterms:modified>
</cp:coreProperties>
</file>