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5.xml" ContentType="application/inkml+xml"/>
  <Override PartName="/ppt/notesSlides/notesSlide10.xml" ContentType="application/vnd.openxmlformats-officedocument.presentationml.notesSlide+xml"/>
  <Override PartName="/ppt/ink/ink6.xml" ContentType="application/inkml+xml"/>
  <Override PartName="/ppt/notesSlides/notesSlide11.xml" ContentType="application/vnd.openxmlformats-officedocument.presentationml.notesSlide+xml"/>
  <Override PartName="/ppt/ink/ink7.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ink/ink8.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73"/>
  </p:notesMasterIdLst>
  <p:handoutMasterIdLst>
    <p:handoutMasterId r:id="rId74"/>
  </p:handoutMasterIdLst>
  <p:sldIdLst>
    <p:sldId id="264" r:id="rId3"/>
    <p:sldId id="492" r:id="rId4"/>
    <p:sldId id="504" r:id="rId5"/>
    <p:sldId id="505" r:id="rId6"/>
    <p:sldId id="506" r:id="rId7"/>
    <p:sldId id="507" r:id="rId8"/>
    <p:sldId id="508" r:id="rId9"/>
    <p:sldId id="509" r:id="rId10"/>
    <p:sldId id="519" r:id="rId11"/>
    <p:sldId id="520" r:id="rId12"/>
    <p:sldId id="527" r:id="rId13"/>
    <p:sldId id="528" r:id="rId14"/>
    <p:sldId id="531" r:id="rId15"/>
    <p:sldId id="533" r:id="rId16"/>
    <p:sldId id="540" r:id="rId17"/>
    <p:sldId id="542" r:id="rId18"/>
    <p:sldId id="545" r:id="rId19"/>
    <p:sldId id="546" r:id="rId20"/>
    <p:sldId id="547" r:id="rId21"/>
    <p:sldId id="548" r:id="rId22"/>
    <p:sldId id="550" r:id="rId23"/>
    <p:sldId id="551" r:id="rId24"/>
    <p:sldId id="552" r:id="rId25"/>
    <p:sldId id="553" r:id="rId26"/>
    <p:sldId id="554" r:id="rId27"/>
    <p:sldId id="555" r:id="rId28"/>
    <p:sldId id="556" r:id="rId29"/>
    <p:sldId id="565" r:id="rId30"/>
    <p:sldId id="567" r:id="rId31"/>
    <p:sldId id="568" r:id="rId32"/>
    <p:sldId id="570" r:id="rId33"/>
    <p:sldId id="571" r:id="rId34"/>
    <p:sldId id="572" r:id="rId35"/>
    <p:sldId id="573" r:id="rId36"/>
    <p:sldId id="575" r:id="rId37"/>
    <p:sldId id="576" r:id="rId38"/>
    <p:sldId id="578" r:id="rId39"/>
    <p:sldId id="579" r:id="rId40"/>
    <p:sldId id="580" r:id="rId41"/>
    <p:sldId id="584" r:id="rId42"/>
    <p:sldId id="585" r:id="rId43"/>
    <p:sldId id="586" r:id="rId44"/>
    <p:sldId id="587" r:id="rId45"/>
    <p:sldId id="588" r:id="rId46"/>
    <p:sldId id="589" r:id="rId47"/>
    <p:sldId id="590" r:id="rId48"/>
    <p:sldId id="591" r:id="rId49"/>
    <p:sldId id="592" r:id="rId50"/>
    <p:sldId id="608" r:id="rId51"/>
    <p:sldId id="609" r:id="rId52"/>
    <p:sldId id="610" r:id="rId53"/>
    <p:sldId id="612" r:id="rId54"/>
    <p:sldId id="613" r:id="rId55"/>
    <p:sldId id="614" r:id="rId56"/>
    <p:sldId id="615" r:id="rId57"/>
    <p:sldId id="622" r:id="rId58"/>
    <p:sldId id="631" r:id="rId59"/>
    <p:sldId id="626" r:id="rId60"/>
    <p:sldId id="627" r:id="rId61"/>
    <p:sldId id="633" r:id="rId62"/>
    <p:sldId id="634" r:id="rId63"/>
    <p:sldId id="635" r:id="rId64"/>
    <p:sldId id="636" r:id="rId65"/>
    <p:sldId id="637" r:id="rId66"/>
    <p:sldId id="638" r:id="rId67"/>
    <p:sldId id="639" r:id="rId68"/>
    <p:sldId id="640" r:id="rId69"/>
    <p:sldId id="645" r:id="rId70"/>
    <p:sldId id="649" r:id="rId71"/>
    <p:sldId id="653"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5" d="100"/>
          <a:sy n="65" d="100"/>
        </p:scale>
        <p:origin x="84"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D9E79BD1-6004-4B8D-887A-89E7C6DE2187}" type="presOf" srcId="{47BA445B-8D91-45F3-ABD3-3F86C15312B2}" destId="{8E5BD2E3-7491-4739-95C8-7C75FB06720E}"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34BBC2C-7908-43E5-AE51-5FFC78F78004}" type="presOf" srcId="{8BCAE03D-EFE2-4C33-A531-F623E4550B76}" destId="{5FF09C2D-5EC2-4104-B60A-EFA009A13F39}" srcOrd="1"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33F73F2D-B1E1-4961-A52C-61B9CDBAF92D}" type="presOf" srcId="{79CC2FE8-F7A5-4887-88B3-A51146750816}" destId="{6993A4A4-3F38-45E7-A943-EE2969B98EA5}"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19BD3D29-F25C-4082-AAB3-95145DD5C7A8}" type="presOf" srcId="{B1394BC5-349B-4948-B952-D6DA590ED68E}" destId="{18EDADE6-12BB-4419-98CF-91199D048371}" srcOrd="1"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35B441D2-2581-42DA-B092-8719AE02AF14}" type="presOf" srcId="{54018477-19F6-48A0-A3B6-094CA776F03A}" destId="{B41F61AB-B45C-4114-B6AF-B44C388915FB}"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2915B5AF-89A0-44AE-BBED-871CFFED9BAA}" srcId="{579828C0-EEDA-470E-8624-77EDBF7C727E}" destId="{3AE859E6-FBCF-47B4-8558-62A8A86FD973}" srcOrd="2" destOrd="0" parTransId="{70B22493-0B89-4B0E-B568-2167AACD9BD8}" sibTransId="{2E4EFD3C-A1F1-465E-9ECF-9E3D933EB11A}"/>
    <dgm:cxn modelId="{B673AF0C-8DA2-4FF0-93C7-63795763F645}" srcId="{8BCAE03D-EFE2-4C33-A531-F623E4550B76}" destId="{572611B1-629B-4975-87B4-6CDE71265FBD}" srcOrd="2" destOrd="0" parTransId="{889CB7D6-E574-4070-87C9-1B2952CB3254}" sibTransId="{EB785B42-8D5B-4215-BA68-33CA033C7F06}"/>
    <dgm:cxn modelId="{D8419320-1D55-4C3D-8F73-BC37A83BE40D}" srcId="{B1394BC5-349B-4948-B952-D6DA590ED68E}" destId="{F099FB46-81F8-4C9A-8011-7A8E2C9B7E4C}" srcOrd="1" destOrd="0" parTransId="{A0798874-5FBB-43A1-B1F0-7D43DF3C62E0}" sibTransId="{795D6707-B232-4E8C-BD23-F176D94CE841}"/>
    <dgm:cxn modelId="{E7C07C15-B1E5-4D3E-B9E7-0F5EACBCCF34}" type="presOf" srcId="{4BA14E77-F608-4366-A26B-2C594787B89E}" destId="{A30D0406-195D-4A9A-9AB8-4602DC9FA4ED}"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4FEB2807-B0A2-4282-ABBD-27237E764E69}" srcId="{579828C0-EEDA-470E-8624-77EDBF7C727E}" destId="{8BCAE03D-EFE2-4C33-A531-F623E4550B76}" srcOrd="0" destOrd="0" parTransId="{8F389E4B-3E4E-4C22-BB63-901C6F05BCD1}" sibTransId="{AC014370-50AA-406B-ACDC-84007FF95684}"/>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CF35E910-044A-4DF7-9783-0D9D6CA065BA}" srcId="{3AE859E6-FBCF-47B4-8558-62A8A86FD973}" destId="{046B1CDB-0C7C-4507-80CC-02A7FFC8A8A1}" srcOrd="2" destOrd="0" parTransId="{6766CFDA-98C6-4CDE-857B-08296E9F8348}" sibTransId="{B002A9D7-B2A5-4525-8BBA-E6856913F7FC}"/>
    <dgm:cxn modelId="{ED436AAD-3E23-40B8-9AA0-2338B8C8D8C1}" type="presOf" srcId="{8991FD01-C257-46BB-87F6-26B14195E91C}" destId="{A1B9E411-2915-44F0-9256-70BAC214295E}"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52AFA9A5-6DFF-49F3-95D1-83E847F9FF4F}" srcId="{3AE859E6-FBCF-47B4-8558-62A8A86FD973}" destId="{8991FD01-C257-46BB-87F6-26B14195E91C}" srcOrd="3" destOrd="0" parTransId="{CA12B821-D57D-4CB9-99CC-ED98A9C8B776}" sibTransId="{99FE763A-9808-47FE-9826-7EBD891F2D01}"/>
    <dgm:cxn modelId="{443FA74C-3822-462E-B56C-82AFA03558D7}" srcId="{3AE859E6-FBCF-47B4-8558-62A8A86FD973}" destId="{CC6BAF4D-F449-4AA4-A7C5-827DA157113B}" srcOrd="1" destOrd="0" parTransId="{C07DB6B2-C3F8-4142-B857-78FA98FFBAD9}" sibTransId="{A83AE39A-5576-4008-90DF-CD51E9D47CA0}"/>
    <dgm:cxn modelId="{48378EB2-B06A-4CC8-8AA2-99A044950F87}" type="presOf" srcId="{34038594-9338-4D65-B245-AE15BE0E6C68}" destId="{FA452082-6330-4F69-B86F-804431430E7C}"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24-Jun-21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08T01:10:39.169"/>
    </inkml:context>
    <inkml:brush xml:id="br0">
      <inkml:brushProperty name="width" value="0.05292" units="cm"/>
      <inkml:brushProperty name="height" value="0.05292" units="cm"/>
      <inkml:brushProperty name="color" value="#FF0000"/>
    </inkml:brush>
  </inkml:definitions>
  <inkml:trace contextRef="#ctx0" brushRef="#br0">7177 11807 1830 0,'-36'-10'136'16,"36"10"-32"-16,0 0-86 0,0 0-4 15,-24-12-4-15,24 12 11 0,0 0 0 16,0 0-1-16,-17-18-10 0,17 18 31 0,0 0-8 16,0 0 16-16,0 0 6 0,0 0-11 15,0 0 6-15,0 0-7 0,-16-15-4 0,16 15-3 16,0 0-10-16,0 0 3 0,0 0 6 15,0 0-4-15,0 0 0 0,0 0 0 16,0 0-9-16,0 0-2 0,0 0-10 16,0 0 4-16,0 0-3 0,0 0 2 0,0 0 6 15,0 0 29-15,0 0-11 0,0 0-1 16,62-26 32-16,-34 25-15 0,7-7-7 0,9 4 0 16,4-4 6-16,4 2-5 0,15-4 1 15,5-1-14-15,20 2-2 0,6-1 1 16,3 2-2-16,34-8 3 0,-19 6-12 0,-14 0-14 15,3 2-8-15,-3 1 9 0,-3-1 1 16,-4 1-10-16,-3 1 24 0,-13 3-10 0,3 3-9 16,-3-3 7-16,-1 3-3 0,2-3-1 15,2 6-6-15,-3-3 10 0,18 6-5 0,-2-3 5 16,6 3-10-16,-3 0 4 0,1-3 6 16,3 0-6-16,2 8 7 0,-2-10 3 15,0 6 14-15,-7-3-2 0,2-2 1 16,-15-2 8-16,-3 0 2 0,3 2 25 0,-2-2-14 15,-1 4 3-15,-6-4-16 0,1 0-1 16,-4 0 2-16,4 8-8 0,-6-8 9 0,3 5-13 16,2 2-4-16,3 1-7 0,11 5 11 15,-5 2-3-15,5-3 5 0,6-3-4 16,4 8 4-16,-1-2-3 0,2-3 3 0,1 0-3 16,35 6 2-16,-22-9 9 0,-15 0-5 15,-2 4-3-15,2-3 3 0,0-3-6 16,-6 7-7-16,-3-4 1 0,-2 1 4 0,6 5 1 15,-22-7-8-15,12 9 3 0,-4-2-6 16,3 0-2-16,2 2-1 0,-1 0 1 0,2-3 4 16,3 5-4-16,0-5 6 0,2 1-6 15,1-8 6-15,4 2 1 0,-7-1-2 16,3-3 6-16,-13-3-5 0,3-3 3 0,-1 2-4 16,-1-2 1-16,-1 0-7 0,2 0 3 15,-5 0 3-15,3 0 0 0,-4 0-2 0,2 0 1 16,-1 0-4-16,0 0-4 0,4 0 2 15,-6 0 1-15,3 0 2 0,-1 0-4 16,5 0-2-16,-4 0 2 0,4-2 0 0,4 2 0 16,9-3 3-16,-5 0-8 0,10 0 5 15,-1 3-4-15,-3-6 5 0,-1 3-3 0,4 0 3 16,-4-4-3-16,8 5 0 0,0-1 1 16,-1-4 0-16,8 4 2 0,-3-2 0 15,36-7-4-15,6 5-1 0,-26-2 2 0,23-5-4 16,-1-1 0-16,7 0 3 0,3-2 4 15,-2 4-3-15,1-3-3 0,-6 5 0 16,-6-9-1-16,-2 1 2 0,-23 7-1 0,-18 0 2 16,2 4-3-16,1-4-2 0,-2 5 1 15,-10-4 2-15,5 2-5 0,2 3 0 0,-9 1 3 16,-6-5-2-16,-4 4 2 0,0-3 2 16,-5 3-6-16,4 3 3 0,-2-3-1 15,-2 0 3-15,-1 1 0 0,-4-3-5 0,0 4 7 16,-1 0-2-16,-9-1 11 0,2-1-3 15,-2 3 0-15,2 0-3 16,-7 0 1-16,4-1-1 0,-2 4 2 0,3-2-7 0,-3 2 1 16,-1 0 4-16,5 2-4 0,1-2 2 15,-6 0-1-15,6 0-3 0,-2 0 0 0,1 0 7 16,6 0 2-16,-4 0-2 0,11 0 2 16,1-2-5-16,5-1 6 0,2 0-7 0,-2-4 3 15,2 2-2-15,2-2 3 0,0 1-5 16,-7 1 0-16,3-2 1 0,-5 2 2 15,4 1-5-15,-6-6 2 0,-1 4-1 0,0-1 0 16,-5-1 3-16,-7 1-5 0,0-2 2 16,-3 3-1-16,-3-3 1 0,-1 6 0 15,1-3 1-15,-1 0 2 0,-3-2-2 0,2-1 1 16,2 5 3-16,-7-3 0 0,6 0 3 16,1 1-1-16,-2 0 2 0,1 0-1 0,-3 0 1 15,2 0 1-15,-2-1-2 0,-5 2-1 16,-1 2 1-16,-6-1-5 0,-3 1 2 15,-1-2-2-15,-29 5-2 0,48-3-5 16,-28-1-9-16,-20 4-15 0,36-3-22 0,-36 3-27 16,30-4-22-16,-30 4-20 0,31-1-18 15,-17 1-19-15,-14 0-46 0,0 0-91 0,33-4-613 16,-33 4-447-16</inkml:trace>
  <inkml:trace contextRef="#ctx0" brushRef="#br0" timeOffset="783.4243">22669 10583 4401 0,'-27'-12'-51'0,"7"0"2"0,2 0 16 16,18 12 21-16,-27-16 2 0,27 16-1 15,-20-11 5-15,20 11-1 0,0 0-9 16,-18-16 6-16,18 16-9 0,0 0 16 0,0 0-15 16,0 0 4-16,0 0 16 0,0 0 10 15,0 0-1-15,0 0 11 0,0 0 1 0,0 0-8 16,0 0 10-16,5 64-9 0,-5-64-3 15,26 47 9-15,-11-25 9 0,4 5-8 16,-6 1 17-16,7-1 7 0,-3 4 9 0,3-2 3 16,9-5 1-16,-8 3-1 0,8 0-2 15,-1 0-3-15,7-4-4 0,4 5-2 16,9-4-27-16,9 2-4 0,-2-5 5 0,22 3-2 16,0-2-3-16,0-2 1 0,10-2-2 15,-3-3-2-15,1 0 2 0,9 0-7 16,-9-3 5-16,5 2-5 0,-3-2-2 0,-1-3 1 15,-13 0 1-15,4-3 2 16,-10 6 8-16,4-5 2 0,-3 1 3 0,2-1-2 16,-1-2-2-16,-2 7 2 0,-2-4 0 15,4-3-5-15,-1 5 0 0,-3-3-4 0,-3-2 3 16,-5 2-1-16,-7-1-3 0,-1 0 0 0,-12-3 6 16,-4 3 13-16,-1-3 16 0,-4 0 23 15,-2 3 2-15,-26-6-1 0,36 6-7 16,-36-6-10-16,20 6-10 0,-20-6-4 0,0 0-7 15,0 0-4-15,0 0-4 0,0 0-3 16,0 0 0-16,-60 35-2 0,35-29-3 0,0 3-3 16,-12 3-2-16,-3 0-1 0,-2 2-1 15,-15 2-1-15,-3 4-1 0,-13 5 3 16,-3-1-6-16,4 1-1 0,2 0 1 16,0-1 1-16,-2 1-4 0,13-5 1 0,4 5-2 15,-2 1 1-15,2-5 0 0,5 5 0 16,1-5 1-16,1 3 0 0,-2-3-2 0,3 3 1 15,-3 1-2-15,-1 4-1 0,-5-2 0 16,0 11-2-16,-4-4-2 0,3 0 0 16,9-1-6-16,1-3 1 0,3 1-8 0,-1 2-6 15,12 2-1-15,-6-1-7 0,8-1-7 16,-3 4-12-16,4 0-12 0,3 1-22 0,5-3-33 16,6-6-47-16,6-3-47 0,1-8-143 15,6-6-587-15,3-12-751 0</inkml:trace>
  <inkml:trace contextRef="#ctx0" brushRef="#br0" timeOffset="1351.3826">26215 10770 4797 0,'0'0'19'15,"0"0"3"-15,0 0-6 0,0 0-22 0,0 0-6 16,0 0-8-16,0 0-4 0,-38 48 8 16,38-48 1-16,-3 39-5 0,6-11 11 15,-3-28 2-15,2 53 5 0,1-24 10 0,0 1 4 16,2 1 7-16,0 2-5 0,-1 5 5 15,4-2-10-15,0 3 1 0,7 3 3 0,-3-2-5 16,5 0 5-16,1-7 6 16,2 0-7-16,9-1 3 0,-1-3 7 0,-1-5 6 15,0-8 17-15,3-8-8 0,2-1 19 0,-1-7 15 16,-31 0 6-16,74-19 7 0,-25-1 1 16,4-7 0-16,4-12-3 0,5-8 2 0,20-28-13 15,8-6-3-15,-4-9-1 0,-3-2 1 16,-6-4-6-16,-7-2-6 0,-6 5-10 15,-7 4-11-15,-17 15-17 0,-10 9-27 0,-8-1-42 16,-4 9-71-16,-4 0-62 0,-3 0-182 16,-9 12-168-16,-4-9-402 0,-9-1-699 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08T01:11:23.783"/>
    </inkml:context>
    <inkml:brush xml:id="br0">
      <inkml:brushProperty name="width" value="0.05292" units="cm"/>
      <inkml:brushProperty name="height" value="0.05292" units="cm"/>
      <inkml:brushProperty name="color" value="#FF0000"/>
    </inkml:brush>
  </inkml:definitions>
  <inkml:trace contextRef="#ctx0" brushRef="#br0">10083 11827 2419 0,'0'27'219'0,"0"-27"-69"0,0 0-58 15,0 0-16-15,0 0 3 0,0 0-29 16,0 30-20-16,0-30-8 0,0 0-2 0,0 0-6 15,0 0-4-15,0 0-10 0,0 0-5 16,8 21-9-16,-8-21-21 0,0 0-9 16,22 3-14-16,-22-3-32 0,32-6-82 15,-32 6-141-15,0 0-284 0,42-15 114 0</inkml:trace>
  <inkml:trace contextRef="#ctx0" brushRef="#br0" timeOffset="993.4217">10252 11862 2496 0,'0'0'119'15,"0"0"-5"-15,0 0 108 0,0 0-19 16,0 0 11-16,-50-51-36 0,50 51-8 0,-32-11-32 15,32 11-21-15,-25-9-10 0,25 9 13 16,-27-9-9-16,27 9-5 0,0 0-7 0,-35-12-10 16,35 12-18-16,-20-6-10 0,20 6-23 15,0 0-16-15,-40-3-20 0,40 3-11 0,0 0-7 16,-37 3-10-16,37-3 3 0,-25 9 3 16,25-9 10-16,-24 12-3 0,24-12-5 15,0 0 5-15,-26 22 3 0,26-22-4 0,-19 16 8 16,19-16-6-16,0 0 3 0,-13 24-6 15,13-24 18-15,0 0-7 0,0 30-4 0,0-30 5 16,0 0 5-16,32 37 8 0,-11-27-7 16,1 6-3-16,13-4 5 0,7 0 8 15,2-3 4-15,12 3-7 0,10-2 8 16,-3-2 17-16,8 4 6 0,21-4 9 0,-2-1 2 16,14-6 3-16,1 6-1 0,39-3-5 15,11-4 2-15,1 3-1 0,3-3-7 0,0 0-7 16,1 0-5-16,-4-3 3 0,1 3-9 15,4 0-1-15,-12 0-4 0,-2 0-1 0,3-4-3 16,-26 4 0-16,23 0-3 0,-23 0 2 16,25 0-6-16,-2-3-1 0,1 3 1 15,4-4 2-15,-5 4-4 0,0-1-1 0,-3-3 3 16,0 1-3-16,0-4 3 0,0 6-2 16,3-8-2-16,0 5-2 0,-5-7 3 15,-23 5-2-15,-12 4 1 0,-5-5-2 0,0 1-3 16,-5-3 2-16,2 3 2 0,-17 3 0 15,8-3 0-15,4 0-2 0,-21 3 0 16,6-5-1-16,5 7 3 0,-7-3-4 0,3 2-1 16,10-3 4-16,-9 2 0 0,14 3-3 15,0-6 1-15,6 6-1 0,6-6 3 0,31 0-2 16,1-3 2-16,2-3-1 0,-6-1 0 16,8-5 1-16,-5 1 1 0,1 1 0 15,0-7-2-15,0 2-12 0,-4 3 1 0,1-5 3 16,-6 2-3-16,-1 0 1 0,-18 3 4 15,-18 4 0-15,34-3 0 0,-20 7 0 0,-5-3 0 16,-3 1-1-16,2 4 1 0,32-5 3 16,5 1-3-16,-6-5 4 0,-12 13-3 15,19-9-1-15,7 3-1 0,-1 4-2 0,2-3 1 16,2 0-7-16,3-4 3 0,6 5-8 16,-1-2-4-16,3 1 3 0,1-3 1 0,-7-4-1 15,-2 8 2-15,-3-6 4 0,-10 2-1 16,0 0 0-16,-26 3 1 0,-14 0 4 15,2 3-3-15,-9 0 8 0,-2 0-4 0,4-1 3 16,-2 0 0-16,-14 5-2 0,6-2 3 16,3 1-1-16,-4 0 3 0,-4 0-1 15,18 3 1-15,-2-3 3 0,4-3-4 0,0 3 4 16,1 0-5-16,2-4 7 0,5 5-1 0,-5-4-7 16,-3-4 8-16,6 5-2 0,-6-5 0 15,0 1-1-15,-4 2 2 0,-1-6 0 16,-2 8-5-16,-14-5 2 0,-1 5 1 0,2-2 2 15,0 4-4-15,-2 0 6 0,10-6-4 16,5 3 3-16,-2 0-3 0,0-2 0 0,6 1 3 16,1 1-2-16,-2-5 0 0,10 2-3 15,-6 3 2-15,0-3 1 0,3 0-2 16,0 0 3-16,0 0-2 0,2 2-5 0,-6 2 8 16,3-5 2-16,-3 5-2 0,-1-4 5 15,-5 6-2-15,-13-1 5 0,1 0-3 0,-6 4 1 16,-4 0-1-16,-1 0-3 0,-7 0-4 15,-9 4-7-15,-3 0-11 0,2-3-22 16,2 6-30-16,-2-3-23 0,-2 1-34 0,-2-2-31 16,1-6-82-16,-2-2-210 0,1-4-398 15,-8 2-63-15</inkml:trace>
  <inkml:trace contextRef="#ctx0" brushRef="#br0" timeOffset="1599.0612">27393 9944 3819 0,'0'0'-12'15,"-43"-15"10"-15,26 8-4 0,17 7-2 16,-30-17 3-16,30 17 1 0,-32-11-4 16,32 11 8-16,-30-16 19 0,30 16 7 0,-27-11 16 15,27 11 14-15,-25-10 24 0,25 10 7 16,0 0 6-16,-25-12-8 0,25 12-5 0,0 0-4 16,0 0-16-16,-27-12 1 0,27 12-14 15,0 0 0-15,0 0-6 0,0 0-3 16,0 0-5-16,0 0-6 0,0 0 3 0,0 0-5 15,55 52 4-15,-30-35 0 0,4 3 0 16,4 2 5-16,11 2-1 0,4 0-5 0,9 0-7 16,12 8 3-16,8-5-10 0,-7-1-2 15,9 2 8-15,1-7-7 0,0 0-2 16,-6-1-2-16,4 1 1 0,-2-3-2 0,1 0-1 16,0 0 2-16,-12-6 0 0,5 8-4 15,-3-5-3-15,-2-3 2 0,1 6 0 0,-3-2-4 16,-8 4 2-16,2-4 3 0,-13 1-6 15,-6-2 1-15,-1 0 1 0,-4 0 10 16,-3 5 15-16,-11-4 8 0,-2 4 5 0,-6 5-4 16,-6-1-4-16,0 2 0 0,-5 4-5 15,-5 1-5-15,-3 5-4 0,-5 2-6 0,-2-2-1 16,-1 2-4-16,-10 5-3 0,4-3-1 16,-6 0 3-16,-4-2-1 0,-5 1 0 0,-13 8 0 15,-14-4 3-15,-19 16 4 0,-11-4-3 16,-6-5-1-16,-1 4-4 0,-9-1-6 15,-4-5-40-15,0 9-49 0,6-6-40 16,-10-7-94-16,8-5-276 0,15-9-401 0,13-13-446 16</inkml:trace>
  <inkml:trace contextRef="#ctx0" brushRef="#br0" timeOffset="2659.4551">15588 11827 4210 0,'0'0'-137'0,"0"0"16"0,0 0 3 15,0 0 8-15,5 33 5 0,-5-21 2 16,0-12-18-16,9 18-17 0,-9-18-16 0,5 18-67 16,-5-18-450-16,0 0 118 0</inkml:trace>
  <inkml:trace contextRef="#ctx0" brushRef="#br0" timeOffset="3426.0304">15814 12031 2932 0,'0'0'73'0,"0"0"27"16,10 17-17-16,-10-17-2 0,0 0-28 0,0 0-35 15,0 0-9-15,0 0 10 0,0 0-8 16,22 15 0-16,-22-15 5 0,0 0 19 0,0 0 11 16,27 2-5-16,-27-2 11 0,0 0-6 15,0 0-5-15,41-2-4 0,-41 2-11 16,0 0 2-16,44-10-2 0,-22 7-11 0,-22 3-11 16,46-12-2-16,-14 5-8 0,-7 2 8 15,7-5-12-15,2-3 14 0,2 1-6 16,1-3 6-16,-3 3 0 0,4-3-4 0,1 0 6 15,-6-2 4-15,7-4 0 0,2 2 5 16,3-1-11-16,2-7 2 0,5 0 9 16,0 4-13-16,1-5-6 0,9-3-1 0,3 3-7 15,-3-6 8-15,3 0-2 0,-3 1-3 0,-1-1-9 16,-13 2 16-16,1-1 18 0,-6 6 36 16,2-8 3-16,-13 1 8 0,2-2 1 15,-8-5 0-15,1-4 2 0,0-2-21 0,-4-2-11 16,-4-4-8-16,4-1-1 0,-5-5-23 15,-2-3-7-15,-3 0 5 0,0 0-5 0,-3-2 3 16,4-3-6-16,-13 4 16 0,-1-2 4 16,-1 5 9-16,-9 1-1 0,-4 0 19 0,-4 1 21 15,-4 4-5-15,-11-3-6 0,-2 4-1 16,-9 2-12-16,1 0 2 0,-6 9-5 16,7 6-2-16,-5 0-9 0,-3 6 7 0,2-2-7 15,-2 9-3-15,-7 1-9 0,1 4 15 16,5-2-16-16,-6 8 1 0,-5 0-2 15,12 3 0-15,-6 6 0 0,0-4-2 0,-1 7-2 16,6 0 4-16,-5 4-7 0,0 2 6 16,-4 3 2-16,-2 0-9 0,5 3 0 0,-3 5 4 15,7 1-3-15,-8 3 3 0,6 1-2 16,2 1 3-16,-2 6-6 0,6 1 1 16,6 5 4-16,-1-1-2 0,2 6-2 0,5 12 7 15,4-6-11-15,-7 7 4 0,15-4-3 16,-5-4 7-16,3 5-1 0,7-6-2 15,-4-5 0-15,8-1-2 0,2-7 4 0,-3-1 2 16,6-2-2-16,-4 0-2 0,5-4-1 16,1-2 3-16,1-2-2 0,8-20 3 0,-12 42-7 15,7-21 3-15,5-21-8 0,-6 35 4 16,6-35-19-16,-5 33-13 0,5-33-24 16,0 27-19-16,0-13-23 0,0-14-34 0,0 0-43 15,-7 28-155-15,7-28-509 0,0 0-51 16</inkml:trace>
  <inkml:trace contextRef="#ctx0" brushRef="#br0" timeOffset="3917.7279">14807 10215 3922 0,'0'0'25'0,"0"0"8"16,0 0-11-16,0 0 8 0,0 0-14 15,0 0-14-15,23 54-4 0,-9-32 2 0,2 3 0 16,1 2-7-16,2 1 10 16,-3 4 12-16,6-1-15 0,-5 1 25 0,1 3 14 15,-1 2-2-15,1-4 15 0,2 3-15 16,4 9 5-16,-7-5-4 0,4 0-4 0,-1 7-6 16,4-11-7-16,-4 6 3 0,-2-4 7 15,1-1-13-15,6-2 0 0,-5-5 3 16,8-2-3-16,1-5 11 0,1-3-3 0,10-8-1 15,-3-5 6-15,0-4 3 0,8-10-1 16,0-8 6-16,5-9-12 0,10-17-2 16,-3-8-9-16,22-28-4 0,-2-3-9 0,-4-1 11 15,3 2-5-15,-4 4-9 0,1 6-17 0,-16 10-36 16,-10 15-26-16,5 1-27 0,-10 14-19 16,3 4-37-16,-10 5-77 0,3 5-609 15,4 3-84-15</inkml:trace>
  <inkml:trace contextRef="#ctx0" brushRef="#br0" timeOffset="4977.6613">22345 11286 3960 0,'0'0'-11'16,"0"0"20"-16,0 0 6 0,0 0-13 0,0 0 1 15,38 0 3-15,-38 0 1 0,0 0 4 16,0 0-5-16,42 4 5 0,-42-4 22 16,0 0 11-16,0 0 30 0,35 0 30 0,-35 0 21 15,0 0 9-15,0 0-2 0,0 0-12 16,35 0-11-16,-35 0-10 0,0 0-11 0,0 0-15 16,29-10-9-16,-29 10-7 0,20-15-13 15,-4-1-1-15,9-9-9 0,2-2-6 16,7-8-4-16,6-1-5 0,-7-3 2 0,2-4-3 15,9-10-3-15,-12 6 3 0,3-8-9 16,8-4 1-16,-9-1-3 0,-2-2-1 0,-4 3 0 16,4-2 3-16,-7 8 0 0,-3-1-2 15,1 7 1-15,-6-7-5 0,-1-1-4 0,1 3-7 16,2 0 0-16,-6-1 0 0,-8-2-1 16,7 2 2-16,-7 4-3 0,1-3-1 15,-6 3 0-15,0-1 2 0,0-3 2 0,0 2 3 16,-8-6 3-16,0 9-1 0,-1-8 4 15,-6 4 2-15,0 3 2 0,-3 0-3 0,-2 2-2 16,-5 0-4-16,-4 7-9 0,4 1-5 16,-10 1-11-16,5 5-4 0,-10 2 9 15,3 0 4-15,5 7-3 0,-1 2 0 0,-2 0 3 16,3 5 4-16,-3 0 2 0,0 2-3 16,-1 2 0-16,0 5 5 0,-1-3 2 15,0 7 2-15,-10 0-3 0,5 4 0 0,-8 4 1 16,-3 4 1-16,-13-1-1 0,-4 5-6 15,-12 9-1-15,-3-1-3 0,-2-3 0 0,-39 17 0 16,8-4 3-16,2 1 3 0,19-7 8 16,-17 14 0-16,21-9 9 0,14-3-6 0,-1 6 0 15,6-1 2-15,-14 18 2 0,11-7 9 16,20-1 1-16,-3 7 7 0,-9 21 1 16,10-7-1-16,18-1-1 0,-1 4 1 15,-8 24-1-15,14-12 1 0,10-2-2 0,4-6-4 16,7 6-9-16,10-13-14 0,5-7-18 15,3 0-22-15,9-5-10 0,0-1-37 16,11-7-23-16,-5-12-53 0,3-6-131 0,5-12-586 16,-1-4-341-16</inkml:trace>
  <inkml:trace contextRef="#ctx0" brushRef="#br0" timeOffset="5477.3669">18546 9669 4206 0,'0'0'-5'15,"0"0"26"-15,5 43-11 0,-5-43 0 0,0 0 0 16,0 0 0-16,10 37 14 0,-9-12-2 16,3 2-1-16,-3 5 10 0,8 7-8 15,-1 4 6-15,7 10-5 0,4 3-2 0,6 10 6 16,6 3 10-16,21 20-12 0,10-5-3 15,3-4-5-15,7-3 3 0,2-10-6 0,8-5-2 16,0-8 0-16,-5-12-8 0,-9-15-2 16,9-2 7-16,4-8 0 0,-13-6 6 15,1-8 13-15,8-3-4 0,6-14 2 0,-2-3 2 16,1-8-2-16,23-15 0 0,-10-12 1 16,2-9-4-16,-5-4 4 0,-8-7 4 0,-5 1 9 15,-9-4-2-15,0-9-3 0,2 3-7 16,-8 1-11-16,1 3-1 0,-16 16-11 15,-4 9-29-15,-12 10-28 0,6 0-32 0,-4 2-60 16,-2 0-86-16,-8 3-285 0,-6 3-338 16,-4 0-108-16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08T01:11:50.558"/>
    </inkml:context>
    <inkml:brush xml:id="br0">
      <inkml:brushProperty name="width" value="0.05292" units="cm"/>
      <inkml:brushProperty name="height" value="0.05292" units="cm"/>
      <inkml:brushProperty name="color" value="#FF0000"/>
    </inkml:brush>
  </inkml:definitions>
  <inkml:trace contextRef="#ctx0" brushRef="#br0">9892 12839 2574 0,'0'0'52'0,"-35"0"-28"0,35 0 21 0,0 0-53 16,0 0-15-16,0 0 0 0,-35-9-9 16,35 9 14-16,0 0-5 0,0 0-1 15,0 0 15-15,-30-6 6 0,30 6-6 16,0 0 15-16,0 0 6 0,-30-12 21 0,30 12 2 16,0 0 3-16,-22-14-10 0,22 14 4 15,0 0-10-15,-25-8-11 0,25 8-5 16,0 0 0-16,-20-12-12 0,20 12-11 0,0 0-5 15,0 0 5-15,-34-13-23 0,34 13 16 16,0 0-8-16,-31-13-3 0,31 13-10 0,-20-9 2 16,20 9-34-16,-29-12-19 0,29 12-14 15,-30-9 17-15,30 9 4 0,-28-16 4 0,11 6-6 16,17 10-44-16,-32-17-313 0,12 7 96 16</inkml:trace>
  <inkml:trace contextRef="#ctx0" brushRef="#br0" timeOffset="603.0454">8477 12508 1658 0,'0'0'21'0,"0"0"27"0,0 0 16 15,0 0 17-15,52 50-10 0,-52-50 10 16,28 4 11-16,-28-4 3 0,41-4 8 0,-41 4-11 16,61-9 10-16,-20 0-19 0,0 0 13 15,5-4-12-15,14-2-5 0,-8-1-4 16,11 1-5-16,7-3-2 0,7-3-11 15,-6-1-11-15,7 1-2 0,3-2-4 0,1 5-10 16,3 0 10-16,-3 0-13 0,8-2-6 16,-6 5 1-16,3 3 1 0,-4-1-8 0,3 1 7 15,-13 7-4-15,1-1-1 0,-4 2 9 16,4 1-9-16,-4 3-2 0,-1 7 0 16,1-6-4-16,-5 6 4 0,4 0-7 15,-4-1 5-15,-3 0-9 0,3 0 4 0,-10-3-1 16,-3-1 3-16,5 2-2 0,-3-4 11 0,-4 0-11 15,-2-4 0-15,4 2 2 0,2-4 7 16,-4-3 7-16,0 3-6 0,0-3-2 16,-3-1 8-16,2 2-7 0,-1-4 5 15,-1 4-1-15,-4 0-7 0,6-3-1 0,-2 5 0 16,1 0 1-16,1-3-3 0,-6 6-5 16,6-3-3-16,3 3 3 0,-7 0 4 15,3 0-3-15,-3-3 10 0,1 1 0 0,-6 3 1 16,2 0-7-16,3-1-5 0,-2-2 14 15,-8 4-22-15,11-3 5 0,-10 0-6 16,4 1-10-16,-3 3-9 0,-3-3-22 0,-2 1-21 16,-32 2-20-16,56-4-37 0,-34 4-78 0,-22 0-224 15,32-6-275-15,-20 0 647 0</inkml:trace>
  <inkml:trace contextRef="#ctx0" brushRef="#br0" timeOffset="1191.8972">12502 11767 3132 0,'-40'-9'85'16,"11"0"-19"-16,-1 1-2 0,3 1-5 0,27 7-46 15,-46-13-31-15,22 9-13 0,-1 0 8 16,25 4 3-16,-37-5-3 0,37 5 13 15,-42-6 31-15,42 6 36 0,-31-6 34 0,31 6 2 16,0 0 10-16,-41-3 0 16,41 3-17-16,0 0-29 0,-28-6-10 0,28 6-24 15,0 0 4-15,0 0-10 0,0 0 1 0,0 0 7 16,0 0-12-16,0 0-2 0,0 0-8 16,0 0 1-16,0 0 6 0,0 0-10 15,62 53-3-15,-35-41 12 0,-2-6-22 0,5 3-12 16,5-3-5-16,7 3 13 0,1-3-1 0,6-3 0 15,-2 1 8-15,10-2-1 0,-4 1-2 16,7-3 8-16,-3 3-8 0,2-3 1 16,-2-3 10-16,5 6-7 0,-4-3 5 0,2 4 0 15,-5 0-1-15,1 0 5 0,1 4-6 16,-7-4 2-16,0-1 10 0,-2 11-16 0,1-8 10 16,-4 6-7-16,-5-2 5 0,4 2 4 15,-9 0-4-15,0 4-6 0,-5-6 12 16,-1 2-12-16,-6 0 12 0,2 0-17 15,-3-2-1-15,1-2 4 0,-23-8-1 0,25 15 5 16,-11-3 10-16,-14-12 6 0,3 27 30 16,-3-27-6-16,0 0-1 0,-30 54-7 0,10-30-21 15,-9 5 14-15,-4 5-3 0,-7-3-19 16,-5 3 23-16,-4-4 7 0,4 0-3 16,7 2 6-16,-6-5-14 0,11-3-11 0,-3-1-3 15,10-1 5-15,-6-2-14 0,8-1-16 16,6-1-15-16,0-3-18 0,4 5-5 0,3-5-24 15,6 1-25-15,5-16-67 0,0 0-225 16,8 27-316-16,-8-27 569 0</inkml:trace>
  <inkml:trace contextRef="#ctx0" brushRef="#br0" timeOffset="1681.6837">15459 11640 2987 0,'-30'-9'-16'0,"30"9"19"15,-30-8 33-15,30 8-3 0,-32-8-3 0,32 8 5 16,0 0-8-16,-30-4-5 0,30 4-5 15,0 0-5-15,0 0 12 0,0 0 2 0,0 0 9 16,0 0-5-16,0 0 7 0,-22 29 8 16,22-29-7-16,0 0 7 0,31 56 2 15,-18-27-8-15,5 1-7 0,4 3-7 0,7 7 6 16,-3 4-10-16,1 1 11 0,3-4-5 16,0-1-7-16,0 0 2 0,-4-3 3 0,-1-7-1 15,-2-1-4-15,2-5 1 16,-5 1 10-16,0-6 18 0,2-3-12 0,-5 2 24 15,3-6 18-15,-3-3 13 0,-17-9 0 0,38 11 0 16,-38-11-6-16,42-11-15 0,-24-5-3 16,9-6-7-16,-7-6 9 0,-5-5-5 15,10-9 0-15,-8-9 11 0,5 4 5 0,-14 2 0 16,5 6-13-16,6-14-9 0,-7 12-4 16,-2 1-11-16,1 1-22 0,-1-1-18 0,4 3-12 15,-6 4-17-15,4 1-27 0,-2 5-33 16,2 2-33-16,1-1-31 0,5 2-57 15,-8 3-149-15,5 3-527 0,2-1-295 0</inkml:trace>
  <inkml:trace contextRef="#ctx0" brushRef="#br0" timeOffset="2070.9061">17410 11788 4415 0,'12'15'93'15,"-6"-5"-4"-15,-6-10-24 0,15 15-37 0,-15-15-29 0,22 12-7 16,-22-12-14-16,39 20 3 0,-16-15 4 16,7 2 12-16,0-2-9 0,5-1 3 15,5-4-7-15,-1 3 25 0,9-3 1 0,6-3-5 16,3-3-2-16,13 0 10 0,7-1-10 15,10-1 13-15,13 1-11 0,38-12-2 16,-1 6-5-16,12-2-6 0,1 3 2 0,9-6-2 16,-3 3-4-16,1 1-1 0,-2-1 7 15,-9 6 1-15,0 5-7 0,-8-7 11 0,-26 5-7 16,-13 3-1-16,0-3 9 0,-2 3-5 16,-15 3 4-16,0-3 4 0,-2 0-12 0,-5 3-2 15,6-4-6-15,-3 2-5 0,-1-1-7 16,4 0-5-16,-1-1-25 0,2 1-13 15,-2-4-24-15,-6 2-28 0,-1-2-43 0,-11-2-71 16,-8-3-555-16,-7 0 209 0</inkml:trace>
  <inkml:trace contextRef="#ctx0" brushRef="#br0" timeOffset="2549.829">20580 11400 3716 0,'0'0'89'16,"-32"4"28"-16,32-4-13 0,-25 5-27 15,25-5-41-15,0 0-52 0,0 0-14 0,-32 7-1 16,32-7 10-16,0 0-1 0,0 0 0 16,0 0 16-16,0 0 1 0,0 0 5 0,57 31-4 15,-30-26 4-15,-27-5 4 0,53 11-4 16,-21-11 5-16,13 3-5 0,-10-1-2 15,12-2-1-15,5 0-5 0,-2 0 12 16,0 0-2-16,4 0-4 0,-1 0 4 0,1 0-8 16,3 0 6-16,-5 0 4 0,3 0-11 15,0 0 3-15,-6 0 8 0,1 0-12 0,-15 0 14 16,0 0 1-16,-5 0 14 0,0 0 17 16,-30 0 10-16,42 0 9 0,-42 0-3 15,35 3-13-15,-35-3 1 0,22 7-10 0,-22-7-4 16,0 0-6-16,0 0 11 0,0 30-11 15,0-30 1-15,0 0-8 0,-32 53 14 0,19-32-15 16,-2 1 0-16,-2 5-5 0,-3 1 5 16,2 0-6-16,-6-1-1 0,4 5 8 15,-2-2-5-15,-6 1 0 0,8-3-2 0,-4-1-5 16,1 1 3-16,5-1-18 0,-6-3-5 16,9-4-6-16,2 2-21 0,-1-3 1 15,3-3-15-15,-4 4-17 0,11-1-10 0,-4-4-12 16,8-15-24-16,-3 30-55 0,3-30-141 15,3 27-455-15,-3-27 313 0</inkml:trace>
  <inkml:trace contextRef="#ctx0" brushRef="#br0" timeOffset="2937.6982">22348 11538 3896 0,'0'0'204'0,"12"-27"-40"0,-12 27-35 16,8-21-31-16,-8 21-59 0,0 0-45 16,10-19-18-16,-10 19-4 0,0 0 1 0,18-15 21 15,-18 15-16-15,0 0 12 0,0 0 9 16,0 0 1-16,29-5 8 0,-29 5-2 0,0 0 23 16,0 0-22-16,48 23-5 0,-31-11 4 15,0 3-3-15,11 1-3 0,-6-3-6 16,1 3-3-16,1-1 6 0,-6-3-4 15,2 0-4-15,0 0 13 0,0-2-1 0,-20-10 10 16,29 12 11-16,-29-12 19 0,28 6 19 16,-28-6-13-16,0 0-20 0,46-14-16 15,-28-5-6-15,-1 0 4 0,9-6-4 0,-7-3 10 16,6-2-5-16,-2-1 13 0,-3-4 5 16,-1 2-1-16,-2 0-7 0,-1-5-2 0,1 1-4 15,-4 3-23-15,2 3-12 0,-1-2-7 16,3 5-41-16,-2-3-15 0,-2 7-21 0,5-5-34 15,-4 4-66-15,2 7-182 0,1-3-422 16,2 3 142-16</inkml:trace>
  <inkml:trace contextRef="#ctx0" brushRef="#br0" timeOffset="3344.4729">24554 11361 3693 0,'0'0'197'16,"15"21"8"-16,-15-21-34 0,14 18-40 0,-14-18-34 15,23 16-20-15,2-9-17 0,12 6-13 16,8-5-23-16,15-1-8 0,12-2-6 16,17 2 16-16,13-2-1 0,2-5 2 0,41 0-2 15,-16 0 3-15,22-2 4 0,4-5-2 16,-1 4-4-16,2-1-6 0,-7 4-7 16,1 0-8-16,6-1-15 0,-9 2-6 0,0 3-4 15,-25-4-14-15,-13 3 8 0,0 4 0 16,-6-5 1-16,3 1-6 0,-6 4 6 0,1 1 12 15,-6-1-11-15,2-1-4 0,-8 0-1 16,-11 0-33-16,-4 0-18 0,-4 0-19 16,-5-3-32-16,-11 1-38 0,-1-1-126 0,-4-3-522 15,-16 0 96-15</inkml:trace>
  <inkml:trace contextRef="#ctx0" brushRef="#br0" timeOffset="3786.2294">28313 11280 3704 0,'0'0'121'15,"-35"-2"27"-15,35 2-19 0,0 0-33 0,0 0-47 16,-25-7-40-16,25 7-23 0,0 0-11 0,0 0 2 16,0 0-1-16,0 0 10 0,0 0 2 15,0 0 5-15,107 9 16 0,-59-6 6 16,9 4-1-16,10-4 5 0,2 0-1 15,-1-1-13-15,6 5 17 0,-4-1-15 0,-1-3-4 16,-4 3 7-16,5-3-17 0,-11 3 11 16,6 0 1-16,-8-3-4 0,-7 1-1 15,2 3 12-15,-5-1-12 0,1 0-3 0,-1 0 0 16,-12 0 4-16,1-3 8 0,-6 3-13 0,0-3 21 16,-3 3-20-16,-27-6 4 0,38 6 6 15,-20 1 16-15,-18-7-5 0,25 15-5 16,-25-15 9-16,6 18-1 0,-6-18-5 0,0 0 0 15,-19 47 1-15,1-32-6 0,-7 9 3 16,-6 1-4-16,-9 3-1 0,-8 3 8 16,-2 1 7-16,-12 3 17 0,-3-1 3 0,-4-1-3 15,-5 6-4-15,4-4-5 0,-4 4-5 16,6-3-3-16,1 3-15 0,3 0-26 0,3-4-25 16,14-3-22-16,7-4-27 0,3-7-22 15,8-3-44-15,-2-3-50 0,2-3-199 16,12-7-389-16,1-2 209 0</inkml:trace>
  <inkml:trace contextRef="#ctx0" brushRef="#br0" timeOffset="4211.9828">30623 11182 3408 0,'0'0'-91'16,"0"0"17"-16,32 12 7 0,-32-12 6 15,25 24 9-15,-8-9 4 0,0 8-1 0,9 1 5 16,-4 4 2-16,7-1 7 0,4 8-11 15,0-1 24-15,6 1-9 0,-1 4 20 0,-1-9 11 16,-2 0 11-16,-1-4 8 0,-4-2 15 16,2-1 4-16,-2-7-3 0,-3 1 4 0,-6-5 21 15,3-6 14-15,-24-6-21 0,42 0 6 16,-42 0 3-16,45-18 9 0,-22 1 9 16,6-6 7-16,-6-5 16 0,2-7-2 15,0-5 4-15,4-2 10 0,-4-8-8 0,0-1-6 16,3-11 3-16,-3-10-6 0,-3-2-14 15,8-4-15-15,-8 3-28 0,3 0-40 16,-5 5-34-16,0 1-39 0,-3 9-47 0,10-6-66 16,-14 9-108-16,7-8-517 0,-3 7 140 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08T01:17:54.054"/>
    </inkml:context>
    <inkml:brush xml:id="br0">
      <inkml:brushProperty name="width" value="0.05292" units="cm"/>
      <inkml:brushProperty name="height" value="0.05292" units="cm"/>
      <inkml:brushProperty name="color" value="#FF0000"/>
    </inkml:brush>
  </inkml:definitions>
  <inkml:trace contextRef="#ctx0" brushRef="#br0">16062 10580 1496 0,'0'0'311'0,"0"0"-91"0,0 0-97 15,-12-18-45-15,12 18-45 0,0 0-36 0,0 0-17 16,0 0-10-16,0 0-7 0,0 0-18 15,-4-34 13-15,4 34-5 0,0 0 18 0,0 0-11 16,0 0 11-16,12-27-5 0,-12 27 3 16,0 0 16-16,0 0 7 0,0 0-15 15,0 0 0-15,0 0 7 0,9-20 8 0,-9 20-8 16,0 0 4-16,0 0 20 0,0 0 20 16,0 0 23-16,0 0 6 0,0 0 7 15,0 0 20-15,0 0 0 0,0 0 2 16,0 0-3-16,0 0-3 0,0 0-23 0,0 0 8 15,0 0-5-15,8-27-16 0,-8 27 9 16,0 0-5-16,0 0-8 0,0 0 2 0,0 0 4 16,0 0 3-16,0 0-4 0,0 0 7 15,0 0-1-15,0 0 2 0,0 0-4 0,0 0 7 16,0 0-1-16,0 0 2 0,0 0-16 16,0 0-2-16,0 0-10 0,0 0-4 15,0 0-10-15,0 0 12 0,0 0 1 0,0 0-2 16,0 0 2-16,0 0 6 0,0 0 3 15,0 0-14-15,0 0 12 0,0 0-12 0,0 0 5 16,0 0-6-16,0 0-8 0,0 0-2 16,0 0-6-16,0 0-1 0,0 0 3 15,0 0-4-15,0 0-4 0,0 0 2 16,0 0 20-16,0 0-26 0,0 0 12 0,0 0-10 16,-3 101 9-16,3-73-7 0,0 4 6 15,-5 2 6-15,5 2-4 0,0 5 3 16,-4-1 8-16,3 4-9 0,1-2 5 0,0 1 9 15,-4 0-9-15,1 1 6 0,-2-5-5 16,1 3 1-16,1 0-1 0,3-6-5 0,0 2 6 16,0-5 4-16,0 3-5 0,0-1 4 15,0-1 5-15,0-1-8 0,3 6 2 0,-3-5 9 16,4-1-6-16,-8-3 9 0,4 1 3 16,4-2 15-16,-4-2 4 0,0-27-4 15,0 39 10-15,0-39-12 0,5 35 1 0,-5-35-2 16,0 31 1-16,0-31-8 0,0 27 9 15,0-27-20-15,3 24 3 0,-3-24-5 0,0 0 0 16,0 0-5-16,0 35-4 0,0-35 2 16,0 0-16-16,0 0-26 0,0 0-28 15,0 0-29-15,4 24-25 0,-4-24-28 16,0 0-60-16,0 0-124 0,0 0-525 0,0 0-49 16</inkml:trace>
  <inkml:trace contextRef="#ctx0" brushRef="#br0" timeOffset="925.4946">16001 10756 3689 0,'0'0'-165'0,"0"0"15"16,0 0 7-16,0 0 10 0,-8-30 17 0,8 30 14 15,0 0 10-15,0 0 5 0,0 0 7 0,0 0 18 16,0 0-1-16,0-34 14 0,0 34 5 16,0 0-3-16,0 0 8 0,7-38 20 15,-7 38-11-15,6-24 7 0,-6 24 3 0,5-24 10 16,-5 24 10-16,12-26 17 0,-12 26 6 15,5-24 6-15,-5 24-2 0,13-28 2 16,-13 28 6-16,5-30-4 0,-5 30-6 0,16-32 12 16,-16 32 9-16,10-27-1 0,-10 27 5 15,8-24-6-15,-8 24-7 0,12-25 2 16,-12 25-3-16,15-22 8 0,-15 22-3 16,16-25-25-16,-16 25 8 0,17-20 13 0,-17 20-3 15,17-22 5-15,-17 22-4 0,23-20 5 16,-23 20-7-16,17-15-11 0,-17 15-3 0,22-8 8 15,-22 8 4-15,0 0-9 0,25-12-6 16,-25 12 1-16,0 0-10 0,28-4 14 0,-28 4-12 16,0 0 12-16,0 0-12 0,37 19 5 15,-37-19-12-15,24 12-4 0,-24-12 11 0,20 18 18 16,-7-4-14-16,-13-14 5 0,18 20 9 16,-4-5-3-16,-3 1 15 0,1 2-15 15,-12-18 4-15,24 33-7 0,-16-13 4 16,5 2 7-16,-8-5-9 0,7 6 1 0,-12-23 7 15,13 42-1-15,-8-23 14 0,7 2-23 16,-12-21 12-16,5 36-2 0,-5-36 4 16,10 35 0-16,-10-16 10 0,0-19 5 0,2 38-11 15,-2-18-7-15,0-20 7 0,-2 35-14 16,2-35 4-16,-5 40-17 0,-3-22 10 16,8-18 0-16,-10 33-6 0,3-10-6 0,7-23 11 15,-13 34-11-15,3-16 7 0,10-18-7 0,-22 31 8 16,14-20 3-16,8-11-7 0,-22 32 1 15,8-20-1-15,14-12 1 0,-25 24-3 16,12-14 1-16,13-10 0 0,-22 21 5 0,22-21 0 16,-25 19-1-16,25-19 6 0,-20 12-7 15,20-12 0-15,-20 16-7 0,20-16-3 16,-17 9 9-16,17-9-15 0,0 0 0 0,-26 18-15 16,26-18-14-16,0 0-22 0,-19 15-18 15,19-15-13-15,0 0-17 0,-17 12-25 16,17-12-21-16,0 0-53 0,-20 12-94 0,20-12-478 15,0 0 339-15</inkml:trace>
  <inkml:trace contextRef="#ctx0" brushRef="#br0" timeOffset="1561.3291">16956 10224 3157 0,'-15'-20'-127'0,"15"20"19"15,0 0 1-15,0 0 10 0,-20-17 0 16,20 17 20-16,0 0 29 0,0 0 29 15,-16-22 26-15,16 22 11 0,0 0 3 0,0 0 15 16,0 0 11-16,-19-21-6 0,19 21 13 16,0 0-9-16,0 0 2 0,0 0 13 0,0 0-2 15,0 0 8-15,-13-19-8 0,13 19-15 16,0 0 4-16,0 0-8 0,0 0-5 16,0 0-3-16,0 0-10 0,0 0 0 0,0 0-2 15,0 0 1-15,0 0 13 0,0 0 14 16,0 0 0-16,-12 58-10 0,12-23 43 0,0 8 27 15,0 6-16-15,0 12 9 0,-3 7-5 16,3 4-3-16,-2 12-1 0,-6 1-8 16,4 1-8-16,-1 0 4 0,4-3-15 15,-6-9-20-15,7 4 0 0,0-8 0 0,0 1-1 16,7-1-5-16,-6-1-2 0,3-9-4 16,6-1-2-16,-7-8-6 0,2-9-1 0,4 2-15 15,-4-5-13-15,5-8-28 0,-7-3-24 16,5-3-29-16,2-4-28 0,5-6-21 15,-6-9-71-15,-9-6-115 0,26-3-494 0,-26 3 94 16</inkml:trace>
  <inkml:trace contextRef="#ctx0" brushRef="#br0" timeOffset="2751.9332">17806 10595 3490 0,'-8'-12'-143'0,"8"12"20"0,0 0 4 15,0 0 14-15,0 0 3 0,0 0 22 0,0 0 14 16,0 0 26-16,-34-8 3 0,34 8 3 16,0 0 17-16,0 0 5 0,0 0 6 15,0 0 12-15,0 0 6 0,0 0 11 16,0 0-6-16,-51 25 9 0,51-25 8 0,-25 24-12 15,6-9 14-15,4 0-6 0,-3 3-3 0,4 2-2 16,-2-1 7-16,-3 2-9 0,2 1 1 16,2 6 10-16,-5 0 17 0,-3-1-6 15,6 4 4-15,-3 0-5 0,7-1-10 16,-6 0-3-16,8-1-3 0,1-4 10 0,1 2-13 16,4-4 5-16,-3 4-3 0,1-3-14 0,7-24 5 15,-3 43-7-15,3-43-4 0,3 34 2 16,-3-34 4-16,17 27-4 0,-5-17-2 15,-12-10 1-15,25 20-5 0,-25-20 1 16,35 3-11-16,-35-3 14 0,38-2-3 0,-38 2-8 16,40-5 8-16,-18-6-8 0,-22 11 8 15,40-15-8-15,-20 3 15 0,0 3-11 0,-20 9 4 16,22-23 11-16,-7 11 5 0,-15 12-5 16,17-28 6-16,-10 11 2 0,-7 17-6 15,11-44-11-15,-7 23 7 0,-4 21-7 0,3-46 2 16,-6 22 2-16,3 24 1 0,-4-53 1 15,3 31 0-15,1 22 21 0,-10-35-15 16,10 35 4-16,-7-32-6 0,7 32-6 0,0 0 1 16,-8-30-7-16,8 30-2 0,0 0 6 15,0 0 8-15,0 0-16 0,0 0 0 16,0 0-6-16,0 0 21 0,0 0-5 0,-9 82 0 16,9-82-4-16,9 46-5 0,-1-17 3 15,-1-5-4-15,-1 0 2 0,6 1-2 0,0-2-4 16,1 4 2-16,6-7 2 0,-4-1 4 15,3-1-8-15,2-3 3 0,2 2 4 16,1-8-5-16,4-3 6 0,-27-6-8 16,42 0-1-16,-42 0 1 0,47-12 4 0,-22 3-12 15,-5-7 6-15,0 0 12 0,-2 1-15 0,-3-3 12 16,5 0 11-16,-11-4-10 0,4 2 7 16,-6 0 10-16,-7 20-9 0,13-40 14 15,-4 23-3-15,-9 17 10 0,15-24 6 16,-15 24-23-16,8-21-5 0,-8 21 13 15,0 0-10-15,15-15-5 0,-15 15 3 0,0 0-6 16,0 0 3-16,0 0 5 0,37 56-9 16,-29-35 2-16,2 0 2 0,-1 6-6 0,-3-2-3 15,8 1-3-15,-3-3 3 0,4 1 1 16,1-1 3-16,-11-6 10 0,8 3-16 0,-13-20 2 16,17 27 5-16,-17-27 18 0,11 23 4 15,-11-23-11-15,0 0-5 0,22 5-9 0,-22-5 5 16,0 0-4-16,30-48 1 0,-21 20 6 15,-1-10-9-15,-1-5-1 0,4-1-11 16,1-1 12-16,-7 4-2 0,5 5 9 0,-2 5 0 16,-1 0 2-16,-2 7-8 0,-1-1 3 15,-4 25-7-15,11-36-1 0,-4 20-5 16,-7 16 4-16,12-22-1 0,-12 22 4 16,0 0-15-16,21-18 15 0,-21 18-6 0,0 0 5 15,0 0-1-15,41 3-2 0,-41-3 3 16,0 0 7-16,30 18-10 0,-30-18 9 0,26 26-4 15,-16-13 5-15,7 10-14 0,-5-4 13 16,0 4-6-16,-1 6 14 0,1-2-12 16,-2 7 5-16,-2-1-9 0,-1 2 8 15,1-5-23-15,1 7-30 0,-2-2-32 0,1-5-32 16,-1-1-83-16,-2-2-258 0,1-5-292 0,9-5 447 16</inkml:trace>
  <inkml:trace contextRef="#ctx0" brushRef="#br0" timeOffset="3377.5851">19487 10914 3145 0,'0'0'-52'15,"0"0"22"-15,-11 21 17 0,11-21 6 16,0 0 14-16,0 0 8 0,0 0-7 0,0 0 17 16,0 0-3-16,0 0-2 0,0 0-6 15,0 0 8-15,0 0-5 0,0 0 12 16,0 0-3-16,0 0 4 0,0 0 7 0,0 0-3 15,11 34 5-15,-11-34 10 0,0 0 1 16,0 0 0-16,0 0 3 0,0 0-9 16,0 0 19-16,0 0-2 0,21 13 10 0,-21-13 9 15,0 0 13-15,28 3 3 0,-28-3 4 16,0 0-7-16,37-3-8 0,-37 3 2 16,33 0-10-16,-33 0-7 0,39-8-12 0,-39 8-1 15,45-5-11-15,-25 3 0 0,-20 2-7 16,45-8-4-16,-45 8-3 0,39-8-2 0,-21 4-4 15,-18 4 2-15,37-6-12 0,-37 6 5 16,33-6-6-16,-33 6-1 0,34-3-5 16,-34 3 0-16,26-6 0 0,-26 6-17 0,0 0-11 15,36-4-30-15,-36 4-16 0,0 0-46 16,21-2-70-16,-21 2-134 0,0 0-565 16,14-6-288-16</inkml:trace>
  <inkml:trace contextRef="#ctx0" brushRef="#br0" timeOffset="4359.3589">21409 10347 4061 0,'0'0'-99'0,"0"0"25"0,-10-29 26 16,10 29 9-16,0 0 12 0,0 0 11 16,-11-27 10-16,11 27 22 0,0 0 23 15,0 0-4-15,0 0-2 0,0 0-8 0,-12-22 16 16,12 22-15-16,0 0-5 0,0 0-10 15,0 0 5-15,0 0 2 0,0 0-9 16,0 0 8-16,0 0-1 0,0 0-9 16,0 0 2-16,0 0 0 0,18 105-4 0,-9-76-1 0,3 4 5 15,-1 0 3-15,1 2-3 0,6 2-4 16,1 0 12-16,-3-3-17 0,1-1 6 16,7 2 1-16,-11-1-6 0,5-7-2 0,-3-2 13 15,-3-3-9-15,3 0-3 0,-1-5-5 16,-1 1 2-16,-1-3 3 0,-12-15-2 0,18 25 0 15,-18-25 2-15,18 22 7 0,-18-22-7 16,16 15 26-16,-16-15-26 0,0 0 7 16,0 0-12-16,0 0 10 0,0 0-9 15,0 0 3-15,0 0 4 0,0 0 12 0,0 0-13 16,-52-62 1-16,33 47 8 0,4 3-1 16,-8-3-7-16,23 15 7 0,-37-21-3 0,19 12 0 15,-6 0-6-15,24 9-2 0,-40-8-8 16,40 8 16-16,-42-1-17 0,42 1 0 15,-43 4 1-15,43-4 3 0,-39 9 6 16,18-1-9-16,21-8 7 0,-36 19-8 0,13-8 19 16,8 1-4-16,-7 3-12 0,4 5 9 15,6 1 6-15,-1-3-11 0,-9 4 3 0,7 3 5 16,6-5-7-16,-1 6-5 0,0-5 7 16,4 6-1-16,6-27-3 0,-9 44 3 0,9-22 4 15,0-22-1-15,12 36-1 0,-12-36 3 16,17 32-1-16,-5-13 19 0,9-8-22 15,-2-2 5-15,4 1 9 0,-23-10-3 0,54 9 1 16,-19-9-9-16,-2-4-3 0,4 1 15 16,-4-2-40-16,6-2-33 0,3-5-23 15,-5 0-57-15,-4-3-110 0,4-5-560 16,-5 4 146-16</inkml:trace>
  <inkml:trace contextRef="#ctx0" brushRef="#br0" timeOffset="4987.9703">21970 10714 3638 0,'0'0'-8'0,"0"0"12"0,0 0-12 16,0 0 3-16,0 0-1 0,0 0 4 0,0 0 10 16,10 45 3-16,-10-45 12 0,5 41-15 15,2-16-4-15,-4 2 10 0,5 1 5 16,1-1 7-16,-1 4 2 0,9 2 7 0,0 2 1 15,-2-5-5-15,0 2 1 0,5-1 8 16,-2-1-16-16,2 2 4 0,-3-5 9 0,3-6-15 16,-3 1 0-16,-6-2-1 0,3 0-14 15,-4-5 7-15,-10-15 4 0,22 28 17 0,-22-28 17 16,16 21 8-16,-16-21 9 0,7 15-12 16,-7-15-10-16,0 0-3 0,0 0-12 15,0 0 7-15,0 0-10 0,0 0-4 16,0 0-1-16,0 0-6 0,0 0-2 0,-75-36 0 15,75 36-7-15,-22-36-9 0,10 14-16 16,4-6-8-16,0-3-4 0,6-4-3 16,2-1 10-16,2 0-13 0,3-2 9 0,3-1-1 15,-5 8-7-15,2 0 14 0,7 0-8 16,-5 0 4-16,1 6 17 0,0-2-11 0,2 2 1 16,4 4 0-16,4-4-1 0,-3 6-14 15,2-2 9-15,-2 6-12 0,-15 15 0 0,34-26-3 16,-19 18 9-16,-15 8-5 0,31-8 9 15,-31 8-10-15,0 0 3 0,49 13 0 16,-49-13 1-16,32 19 13 0,-16-6 2 16,1 2-8-16,-3-3 10 0,-3 3-6 0,-11-15 15 15,25 35 10-15,-10-20 13 0,-10 6 15 16,5-3 11-16,0 1 10 0,0 2 21 16,4 5-9-16,-9-8-3 0,7 4 14 0,-7 1-19 15,1 0-1-15,-6-23-1 0,14 39-12 16,-6-23-3-16,-8-16-4 0,15 31-4 15,-15-31-9-15,8 31 6 0,1-19-6 0,-9-12-1 16,7 24-5-16,-7-24-9 0,15 24-12 16,-15-24-22-16,13 23-16 0,-13-23-35 0,18 21-39 15,-18-21-44-15,15 13-105 0,-1-11-586 16,-14-2-87-16</inkml:trace>
  <inkml:trace contextRef="#ctx0" brushRef="#br0" timeOffset="5189.8422">22754 10192 3949 0,'0'0'-23'16,"-6"-24"8"-16,6 24 7 0,0 0-7 0,-14-28 2 16,14 28-2-16,0 0 3 0,-10-22 0 15,10 22-1-15,0 0 1 0,0 0 4 16,0 0-21-16,0 0-27 0,0 0-36 15,0 0-62-15,0 0-173 0,0 0-387 16,0 0 587-16</inkml:trace>
  <inkml:trace contextRef="#ctx0" brushRef="#br0" timeOffset="5739.541">22917 10387 2940 0,'0'0'-29'0,"0"0"11"0,25 16 10 16,-25-16-5-16,0 0 21 0,0 0 23 15,5 31 35-15,-5-31-10 0,5 47 16 0,0-17 18 16,-2 3-2-16,2 3-12 0,4 11-16 16,-4-2 6-16,3-1-5 0,4 3-17 15,4 2 0-15,-1-1 3 0,4-1-6 0,-4-7 3 16,2 1-9-16,1-8-2 0,-3 2 14 15,3-4 4-15,4-1-8 0,-7-9 3 16,2 3 4-16,-9-4 16 0,6-1-22 0,-3-2 10 16,-11-17 12-16,17 22 11 0,-17-22 16 15,19 16-2-15,-19-16-9 0,0 0-8 0,0 0-12 16,0 0 6-16,0 0-16 0,38-32-1 16,-38 32-10-16,10-30-1 0,-10 30-6 15,5-37-5-15,-2 14-9 0,2-6-5 0,-1-3-9 16,-4 4-6-16,2-4-7 0,1 1-1 15,0-7-8-15,2 5-8 0,-1-6-11 0,-3-3-9 16,3 3-21-16,-3-2 4 0,6 7-13 16,-2-5-23-16,-2 1-14 0,6 6-22 0,-4 3-29 15,5 1-48-15,-5 1-84 0,-5 27-517 16,13-42 131-16</inkml:trace>
  <inkml:trace contextRef="#ctx0" brushRef="#br0" timeOffset="6334.2141">23567 10637 3537 0,'9'27'-82'0,"-9"-27"17"16,0 0-1-16,5 25 1 0,-5-25 13 0,0 0 7 16,15 15 3-16,-15-15 15 0,0 0 7 15,32 10 0-15,-32-10 2 0,30 0 1 16,-30 0 9-16,0 0-7 0,52-13 12 0,-52 13-10 16,40-9 3-16,-19 6 7 0,-21 3-7 15,34-12 5-15,-34 12-6 0,32-8 6 16,-16-4-5-16,-16 12 10 0,27-8 0 0,-27 8-8 15,22-16 13-15,-22 16 3 0,17-15 18 16,-17 15-3-16,0 0-5 0,0 0-5 0,8-27 0 16,-8 27-1-16,0 0 1 0,0 0 2 15,-3-32 5-15,3 32-5 0,0 0 7 16,0 0-10-16,-14-31-9 0,14 31-1 0,0 0-12 16,-20-15-4-16,20 15-9 0,0 0 13 15,-37 0-10-15,37 0 8 0,0 0-3 0,-48 13 12 16,48-13-2-16,-34 15 0 0,18-1-5 15,-8-2 15-15,4-1-5 0,4 5 15 16,-1 2 28-16,0 0-1 0,-5 4-12 0,7 6 11 16,-6 3 11-16,2-1-17 0,6-1 5 15,1 4-1-15,4-6 13 0,-1 3-1 16,4 2-3-16,0-2-10 0,4 2 17 0,2-1-9 16,4-3 7-16,4 3-2 0,-1-3-4 15,5-5 2-15,4 5 12 0,7-4-4 16,-3-1-4-16,8-5-11 0,3 0 14 0,4-6-32 15,1-2-13-15,2-2-31 0,4-4-29 16,6-8-68-16,-3-1-95 0,3-8-223 0,-4-2-304 16,0-6 469-16</inkml:trace>
  <inkml:trace contextRef="#ctx0" brushRef="#br0" timeOffset="6774.9392">24449 10594 3374 0,'0'0'96'0,"-8"-35"-1"15,8 35-32-15,0 0 6 0,0 0-12 0,-2-24 2 16,2 24-11-16,0 0-19 0,0 0 9 16,0 0-2-16,0 0-5 0,0 0-5 0,0 0 24 15,17 95-28-15,-11-68 13 0,3 1 5 16,-1 3-2-16,0 0 0 0,1 4-18 16,-1-5 9-16,6 3 4 0,-8-5-13 0,6 1-3 15,-7-5 1-15,3 4-2 0,1-8 4 0,-9-20-7 16,11 39-4-16,-9-22 1 0,-2-17-6 15,7 31 31-15,-7-31 19 0,8 22 16 16,-8-22-1-16,0 0-7 0,0 0-13 16,0 0-18-16,0 0-12 0,0 0-13 0,0 0-11 15,0 0-11-15,20-80-21 0,-11 36-5 16,-1-13-17-16,12-1-2 0,3-12 7 16,-1 4 10-16,3 10 2 0,-5 4-1 0,4 2 7 15,-8 13 0-15,1 5 2 0,3 0 4 16,-8 10 12-16,5 7 8 0,-17 15 23 15,26-12 22-15,-26 12-4 0,0 0 18 0,44 30 6 16,-31-11 0-16,-1 1-3 0,3 5 10 0,-1 4-12 16,2 3 9-16,-2 1-8 0,2 1-2 15,-1-2-6-15,2 6-5 0,-2-4-8 16,2 3 0-16,-4-3-11 0,6-4-29 0,-6 3-45 16,-1 2-51-16,1-10-75 0,1-4-186 15,-4 0-506-15,-5 2-233 0</inkml:trace>
  <inkml:trace contextRef="#ctx0" brushRef="#br0" timeOffset="8267.1131">16301 11934 3892 0,'0'0'-172'15,"0"0"12"-15,0 0 26 0,0 0 23 16,0 0 18-16,0 0 30 0,0 0 22 16,0 0 11-16,0 0 17 0,0 0 21 0,0 0 9 15,68-26-7-15,-68 26 10 0,37-7-1 16,-12-1 8-16,-3 2-5 0,-22 6-6 16,60-10 20-16,-26 5 8 0,11-2 5 0,-2-1 0 15,11-2 14-15,11 3-18 0,0-3 18 16,9 7-21-16,11-9 8 0,9 4 3 15,-2-2-11-15,7 4-5 0,-2-3 10 0,0 3-21 16,42-9 12-16,-6 0-12 0,3 3-3 16,3-1 5-16,-2 0-15 0,-17 4 5 15,-18-1-2-15,0 5 17 0,-1 2-26 0,-3-4-3 16,1 2 8-16,-5 2 10 0,4-1 17 16,-2 1-1-16,1 3 14 0,2-3 8 0,-2 3 11 15,5-5-9-15,1 1 1 0,-2-4-4 16,33-6-3-16,-21 4-3 0,-11 2-1 0,0-2-9 15,-3-2 13-15,35-6-4 0,-19 6-7 16,-16-2-10-16,1 10 4 0,1-7-7 16,-3-1-4-16,6 6-4 0,32-6 0 0,1 0-7 15,-23 6 2-15,-14-1-2 0,7-1-2 0,-5 1-6 16,2 2 6-16,-1 1 6 0,1-6-5 16,-2 4 7-16,-3-1-1 0,3 2 1 15,-12 2 1-15,2-4 2 0,-15 4-1 16,-1-3-4-16,-10 3-1 0,-7 0-2 0,-4 3-1 15,2-3 2-15,-10 3 2 0,0-2 2 16,-5 2 4-16,-4 0 5 0,-1-4-2 0,0 4 5 16,3 0 0-16,-5 0-1 0,3-3 0 15,-1 3 0-15,3 0-1 0,-8-3-1 0,7 3-1 16,-6 0-4-16,7 0-4 0,-6 0 3 16,-1 0-5-16,4 0 2 0,6 3-3 15,-2-3 1-15,5 0 2 0,11 0 0 0,-3 0-4 16,6 0 0-16,0 0-2 0,9 0-2 15,-9 0-2-15,-1 3-2 0,1-3 0 16,-3 0-1-16,-5 0-4 0,-2 0-4 0,-2-3-11 16,-9 3-7-16,-6 0-10 0,-1 0-10 15,0 0-5-15,-7 3-6 0,0 1-14 0,-25-4-18 16,40 0-29-16,-23 0-31 0,3 2-34 16,-20-2-70-16,28 3-237 0,-28-3-442 0,0 0-575 15</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08T01:27:34.560"/>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08T01:27:43.083"/>
    </inkml:context>
  </inkml:definitions>
  <inkml:trace contextRef="#ctx0" brushRef="#br0">17455 3248 0,'-80'0'188,"-1"0"-173,1 0 63,40 0-78,0 40 16,-40 0 0,40 40-1,-1 1-15,41-41 32,0 0 46,0 0-47,41-40-15,-1 80-1,0-80 16,0 0-15,0 0-16,80 0 16,-79 0-1,119 80-15,-80-80 16,-40 0-16,1 0 16,39 0-16,-40 0 15,0 81-15,0-81 16,40 0-16,1 0 31,-1 0-31,-40 0 16,0 80-16,41-80 15,-1 0-15,0 40 16,0 0-16,-40 0 16,41-40-16,-81 40 78,0 40-63,-81-80 1,81 40 0,-40 1-16,0 39 15,-40-80-15,40 120 16,0-120-1,0 0-15,-1 40 16,1-40-16,0 0 16,0 0-1,-40 0 17,-1 40-32,1-40 15,80 40 1</inkml:trace>
  <inkml:trace contextRef="#ctx0" brushRef="#br0" timeOffset="1399.9337">18900 3569 0,'40'0'187,"-40"40"-140,0 0 0,0 0-47,0 40 15,40-80-15,0 40 16,0 41-16,0-1 16,-40-40-16,40 0 15,-40 0-15,0 0 16,81 40 0,-81 1-16,80-41 15,-80 0-15,40-40 16,0 40-1,0 0-15,-40 0 16,80-40 0,-39 0 46,-1 0-46,0 0-1,40 0-15,-40 0 32,81 0-17,-41-80 1,-40 40-16,120-40 16,-79-1-16,-41 81 15,0-40 1,0 40 46,0-40-46</inkml:trace>
  <inkml:trace contextRef="#ctx1" brushRef="#br0">20571 3369 519 0,'0'0'476'15,"0"0"-200"-15,0 0 40 0,-23-16-112 0,23 16-48 16,0 0-19-16,0 0-3 0,-22-15-25 16,22 15-11-16,0 0 0 0,-20-13 0 15,20 13-9-15,0 0 2 0,-23-12 6 0,23 12-18 16,0 0-6-16,-15-15-18 0,15 15-3 16,0 0-7-16,0 0-7 0,-24-12 2 0,24 12 11 15,0 0-8-15,0 0-9 0,0 0-5 16,-23-15 4-16,23 15-3 0,0 0-6 15,0 0-9-15,-22-16 2 0,22 16 13 0,0 0-18 16,-20-12 3-16,20 12-4 0,0 0-5 16,-28-15 2-16,28 15 15 0,0 0-11 15,-24-13-4-15,24 13 15 0,-23-9-15 0,23 9 10 16,0 0-12-16,-24-9-2 0,24 9 2 16,0 0 2-16,-30-9-6 0,30 9-4 15,0 0 6-15,-30-7 4 0,30 7-2 0,0 0-2 16,-28-7-2-16,28 7-2 0,0 0 2 15,-25-6-4-15,25 6 2 0,0 0-4 0,-32-3 6 16,32 3-4-16,0 0 0 0,-34-3-2 16,34 3 14-16,0 0-16 0,-41-1 0 15,41 1 14-15,-36 1-12 0,36-1 4 16,-33 0 4-16,33 0-4 0,-44 3-8 0,44-3 12 16,-38 3-4-16,38-3 12 0,-45 5-20 15,45-5 20-15,-39 1-11 0,39-1-1 16,-45 3-3-16,45-3 8 0,-35 4-10 0,35-4 1 15,-42 3-2-15,42-3-2 0,-38 4 14 0,38-4-12 16,-40 1 2-16,40-1 0 0,-42 5 0 16,42-5 0-16,-42 3 10 0,42-3-8 15,-39 6 0-15,39-6-4 0,-41 3 6 0,19 0-8 16,22-3 10-16,-44 12-14 0,21-9 8 16,23-3 6-16,-52 15-2 0,25-9-8 15,2 0 8-15,0 2-6 0,25-8 6 0,-48 12 14 16,19-8-12-16,9 7-2 0,-7-2 2 15,27-9-6-15,-41 10 0 0,17-5 4 16,24-5 0-16,-37 10-6 0,37-10 2 16,-30 5 0-16,30-5 4 0,-32 10-11 0,32-10 11 15,-20 9-8-15,20-9-4 0,0 0 2 16,-26 9 4-16,26-9-7 0,0 0 7 0,-30 19-6 16,30-19 8-16,-12 16 12 0,12-16-14 15,-14 18 6-15,14-18 2 0,-16 15-4 0,16-15 0 16,-15 18 10-16,15-18-10 0,0 0 8 15,-17 24-6-15,17-24 4 0,0 0-4 0,-13 27 0 16,13-27 2-16,-12 18 7 0,12-18-5 16,0 0-8-16,-17 27 8 0,17-27 0 15,-15 21-4-15,15-21 0 0,-13 21 2 16,13-21 8-16,-15 20-18 0,15-20-9 16,-12 18-22-16,12-18-18 0,0 0-29 0,-5 35-56 15,5-35-72-15,0 0-493 0,8 29 608 16</inkml:trace>
  <inkml:trace contextRef="#ctx1" brushRef="#br0" timeOffset="1062.1038">21189 3693 2771 0,'-24'-14'-145'0,"24"14"9"16,0 0 8-16,-33-13 31 0,33 13 16 15,-22-7 13-15,22 7 19 0,-28-9 34 0,28 9 26 16,0 0 35-16,-24-12 6 0,24 12 12 16,0 0 2-16,0 0 5 0,-28-14-5 0,28 14-10 15,0 0 7-15,0 0-19 0,0 0 3 16,-29-9-10-16,29 9 0 0,0 0-9 16,0 0-8-16,0 0 2 0,0 0 0 15,0 0 0-15,-20-12-3 0,20 12-3 0,0 0-8 16,0 0-3-16,0 0-7 0,0 0-4 15,0 0-2-15,0 0 5 0,0 0-7 0,0 0 7 16,0 0 6-16,4 56-9 0,-4-56 4 16,3 42-1-16,-3-14 6 0,0 3 5 15,5 3 8-15,-2 6-5 0,-1 3 2 16,5-3 3-16,-1 4 0 0,-4-2 7 0,5 0-2 16,3 0-11-16,-9-2 11 0,6-6-8 15,-2-4 2-15,-2-3-10 0,1 1 3 16,4-2-1-16,-8-26 6 0,5 39 17 0,-5-39 17 15,4 38 11-15,-4-38 20 0,3 27 8 16,-3-27 28-16,3 21-15 0,-3-21 1 0,0 0-23 16,0 0-14-16,0 0-8 0,0 0-8 15,0 0-3-15,0 0 15 0,0 0-19 16,0 0-17-16,0 0 4 0,0 0-4 0,9-92-7 16,-9 62 6-16,0-4-16 0,0-4 4 15,0-4-1-15,0-2-14 0,0 1 10 0,-4 2-14 16,4-1-1-16,-1 2 3 0,1 6 10 15,0 1-6-15,0-1-8 0,0 2 2 16,1 5 6-16,-1 27 1 0,4-50 4 16,-4 25-14-16,0 25-1 0,5-37 4 0,-5 37-1 15,10-37-5-15,-10 37 3 0,13-30 8 16,-5 18-6-16,-8 12-1 0,17-25 3 0,-17 25-1 16,27-22 0-16,-9 10 9 0,-18 12 2 15,34-16-6-15,-9 11-5 0,-5-5 9 16,8 5 2-16,-28 5-2 0,54-12-5 15,-27 9 1-15,-1-4-9 0,6 2-17 0,-5 1-21 16,-27 4-21-16,55-8-47 0,-30 5-52 16,-8 3-108-16,-17 0-454 0,37-13 508 0</inkml:trace>
  <inkml:trace contextRef="#ctx1" brushRef="#br0" timeOffset="1810.8539">22401 3483 3030 0,'0'0'-77'0,"0"0"6"15,0 0 7-15,0 0-2 0,0 0 15 16,-3 27 17-16,3-27 17 0,0 0 11 0,0 0 3 16,0 0 0-16,0 0 12 0,-12 34-1 15,12-34 7-15,0 0 2 0,-10 33 14 16,10-33 3-16,-3 32-1 0,3-32 5 0,0 41-3 15,-5-20 10-15,5-21-3 0,-3 52 0 16,3-22 11-16,-4 2 0 0,4-2 1 16,-1 0-3-16,1 6-4 0,0-3 2 0,0 1-10 15,0-3 0-15,1 0-7 0,3 1-6 16,-1-5-1-16,2-4 3 0,0 2 11 16,8-7 2-16,-6 1 9 0,-7-19-6 0,24 25 11 15,-8-19-9-15,-16-6-5 0,35 6-8 16,-35-6 2-16,42-12-6 0,-17 0-6 15,2-6-3-15,2 0 1 0,-4-8-10 16,0-2-11-16,0-7 4 0,2-4-15 0,-1 0-4 16,-7 3-2-16,2-11-6 0,-9 7 6 15,2-1 2-15,-4 1-6 0,3 3 5 0,-8 7-5 16,-3-1 5-16,3 3 4 0,-5 0-3 16,0 28-1-16,0-41-2 0,0 41 2 0,0-37-6 15,0 37 9-15,0 0-5 0,-7-33 2 16,7 33-1-16,0 0 3 0,0 0 1 0,-15-17 1 15,15 17-1-15,0 0 7 0,0 0-7 16,0 0 7-16,0 0-1 0,0 0 1 16,0 0 8-16,0 0 4 0,0 0 5 15,3 94 2-15,4-69 12 0,-2 5-2 0,-3 2-5 16,11 5 5-16,-8 2-13 0,3 2 9 16,1 1-3-16,4-1 4 0,-1-1-4 15,3 0 6-15,2-3-1 0,-2-1-1 0,3-3 3 16,2-1-9-16,2-4 7 0,6-2-6 15,4-8-7-15,-2 0-12 0,7-6-23 16,3-3-23-16,-3-3-41 0,-4-6-43 0,3-3-77 16,-10-6-539-16,8-6 425 0</inkml:trace>
  <inkml:trace contextRef="#ctx1" brushRef="#br0" timeOffset="2482.5263">23664 3466 3053 0,'0'0'-147'15,"0"0"6"-15,0 0 5 0,0 0 6 16,0 0 9-16,0 0 24 0,0 0 11 16,0 0 55-16,0 0 58 0,0 0 0 0,0 0 23 15,0 0-7-15,-11 82-2 0,11-55 1 16,-4 4 17-16,4 1 5 0,0 4-13 15,-3-2-4-15,3-1 2 0,0 2-3 0,0-4-10 16,-2 0-5-16,2-4 1 0,0-27 9 16,0 49-11-16,-5-28 7 0,5-21 25 0,0 35 12 15,0-35 35-15,0 27 7 0,0-27 1 16,0 0-27-16,0 0-6 0,0 0-19 0,0 0-10 16,0 0-12-16,0 0-9 0,0 0-7 15,0 0-11-15,51-68-10 0,-43 43-2 16,5 2-4-16,2 1 15 0,0 4-20 0,-1-1-9 15,-14 19 6-15,20-22-2 0,-20 22-5 16,27-9 1-16,-27 9 8 0,0 0-8 16,38 18 2-16,-23 0 8 0,0 0 4 15,0 2-4-15,2 4 4 0,0 1 0 0,1 2 4 16,0 2 2-16,-1-4-4 0,-3-5 0 16,2 3 6-16,1-4 2 0,-2-4 4 0,-15-15 21 15,20 27 21-15,-8-15 22 0,-12-12-15 16,22 6-8-16,-22-6 0 0,0 0-8 15,40-21-10-15,-28-1-7 0,1 1 2 0,5-14-10 16,-1-1-7-16,0-11-1 0,4-4-13 16,0-3-2-16,-1 6 1 0,0-5-5 15,3 7 6-15,-1 1-6 0,-5 7 0 0,4 3-3 16,-2 5 1-16,-3 3-6 0,-2 5-1 16,-2-1-6-16,1 6 12 0,5 4-8 0,-18 13-1 15,25-15-5-15,-25 15 6 0,0 0 7 16,37 3 6-16,-37-3-6 0,25 22 21 0,-13-2-1 15,1 0 3-15,1 2 5 0,-1 1 1 16,4 9 4-16,-9 2-9 0,6-1 17 16,-3 6-10-16,4 0 13 0,-10 0-13 15,7 5 0-15,-7 6 2 0,7-4-2 16,-7-1-25-16,3 2-37 0,-4 2-69 0,-3-5-137 16,-2-8-594-16,1-9-49 0</inkml:trace>
  <inkml:trace contextRef="#ctx1" brushRef="#br0" timeOffset="5664.1551">16870 4902 3621 0,'0'0'-177'0,"-17"-18"18"0,17 18 9 0,0 0 27 16,0 0 25-16,0 0 23 0,0 0 18 15,0 0 21-15,0 0 8 0,-14-18 22 16,14 18 1-16,0 0 16 0,0 0 6 15,0 0 2-15,0 0 4 0,0 0-7 16,0 0-5-16,0 0 5 0,-26-15-8 0,26 15 11 16,0 0 6-16,0 0-23 0,-22-16 4 0,22 16-1 15,0 0 13-15,-25-15-2 0,25 15-8 16,-22-10-10-16,22 10 17 0,0 0-15 16,-32-14 5-16,32 14-2 0,-28-8-11 15,28 8 11-15,-39-11-3 0,21 4-3 0,18 7-2 16,-47-9 5-16,20 6-3 0,27 3 6 15,-43-9 10-15,18 3-16 0,25 6 3 16,-49-8-5-16,28 6 3 0,21 2-1 0,-49-10 8 16,49 10-10-16,-45-1 15 0,25-3-4 15,20 4 1-15,-42-7-9 0,42 7 7 16,-45 0 0-16,45 0-10 0,-45-1 5 0,18 2-5 16,27-1 2-16,-54 0-5 0,28 5 3 15,26-5 0-15,-61 2 13 0,36 2 0 16,-7-3-8-16,32-1 18 0,-60 5-16 15,30-2 11-15,0-1 5 0,-2-2-10 0,32 0 2 16,-55 2-5-16,25 3-5 0,5-2 10 16,25-3-2-16,-45 0 2 0,20 3-3 0,25-3-2 15,-44 3-2-15,44-3 7 0,-45 3 7 16,20 0-22-16,25-3 5 0,-49 6 3 16,29-3-8-16,20-3 0 0,-48 13-5 0,21-8 7 15,4 1-2-15,-6 3 3 0,-1 2 12 16,3-2-3-16,-3 3-4 0,2-2 4 0,4-2 1 15,-1-1 7-15,3 2-3 0,22-9-2 16,-35 11-8-16,35-11 6 0,-30 13 1 16,30-13 11-16,-32 11-8 0,32-11-8 0,-31 13-8 15,17-3 20-15,14-10-1 0,-35 16-1 16,20-4-5-16,-5 0 6 0,20-12 3 16,-37 23-1-16,20-15-1 0,17-8-2 15,-31 16-3-15,31-16-4 0,-24 19-5 16,24-19 10-16,-18 15-3 0,3-3-2 0,15-12-3 15,-20 23 5-15,6-6 0 0,14-17 0 0,-25 37-4 16,17-19 6-16,-7 2-7 0,3-1-2 16,-1 4 7-16,13-23-11 0,-20 37 7 15,11-22-8-15,9-15-1 0,-20 32 4 0,14-17 4 16,6-15-6-16,-11 27 2 0,11-27 11 16,-8 35-9-16,5-18 7 0,3-17 2 15,3 44-2-15,-1-20 4 0,4-3 7 0,3 8 5 16,-1-5-5-16,7-3-1 0,-5 5 4 15,5-5-2-15,-1 1-4 0,-3-2 3 0,5 4-7 16,-3-6-1-16,4 0 8 0,-4 0-9 16,2 2 9-16,2 0-12 0,-2-1 0 15,2 0 0-15,-4-4 2 0,4 6 4 0,-2-6 0 16,1 5-3-16,1-2 3 0,-3 0 7 16,4-6-1-16,-18-12-3 0,25 30-5 15,-8-18 1-15,-17-12 0 0,23 27-3 16,-11-15 7-16,-12-12-4 0,23 23-4 15,-8-7 6-15,2 0 5 0,-2-1-16 0,2 1 3 16,0-1 1-16,1 3-8 0,4 0 11 16,0-1-4-16,-1 2 6 0,6 1-8 0,-2 2 8 15,4-2-4-15,-1 0 5 0,-3-1 2 16,2 1-2-16,-2-7 7 0,5 5-5 16,-3-1 5-16,-5-2-2 0,-1 0-5 0,3-3-7 15,-4 0 12-15,2 1-9 0,-6 2 2 16,4-5-7-16,-20-10 1 0,37 24-4 15,-23-11 3-15,4-1 0 0,0 0-5 0,-3 0 2 16,2 2 5-16,2-2-1 0,-3 0-4 16,6 0 5-16,-5 0-6 0,3 1 13 0,3-1-3 15,2 5 6-15,-1-10-1 0,-3 6 2 16,1 2-2-16,5-8-3 0,-5 5-5 16,-22-12 2-16,47 16 10 0,-27-8-13 15,-2-2 13-15,7 5-1 0,-25-11 20 0,50 12 0 16,-16-6 5-16,-4 0-7 0,3-3-7 15,6 0 5-15,-6 1-4 0,6-2-3 0,-2 1 3 16,-1 0-16-16,5 1 7 0,-8-1-7 16,7-1 2-16,-5 1-1 0,4-3 5 0,-4 3-9 15,0-3 9-15,2 0-6 0,3 4 9 16,-7-4-8-16,4 0-1 0,-3 0-3 16,1 0-3-16,3 0 0 0,-1 0 4 0,-4 0-1 15,8 0-5-15,-8 0 0 0,-1 0 2 16,1 0-2-16,-1 0 3 0,-32 0-2 15,57 0 4-15,-32 0-4 0,-25 0-1 16,54 0 2-16,-34 0-3 0,-20 0-4 0,48 0 3 16,-23 0-1-16,-25 0 0 0,44-4 0 15,-44 4 0-15,43 0-2 0,-16 0 2 16,-27 0-4-16,39 0 1 0,-39 0 3 0,46 0-3 16,-46 0 1-16,47 0-2 0,-23-3 4 15,-24 3 0-15,58 0-1 0,-34 0-2 0,-24 0 6 16,58 0-4-16,-26-3 3 0,0 1-1 15,1 2-1-15,-1-3-2 0,-2-1-2 0,-30 4 1 16,60-3 2-16,-31-2-4 0,-1 5-4 16,-28 0 12-16,49-7-6 0,-28 4-1 15,-21 3 1-15,44-6 5 0,-44 6-6 0,45-3 6 16,-22-5-6-16,6 7 2 0,-29 1 0 16,55-14-1-16,-26 9 0 0,4-2 3 15,0 2-4-15,4-5 1 0,3-2-2 0,-1 2-3 16,4 7 8-16,-6-9-3 0,5 4 2 15,0-3-1-15,-5 2-4 0,-1 2 2 16,8-3 4-16,-7 3-1 0,1-3-3 0,4 2 0 16,-4-2 2-16,4 4-1 0,0-5 5 15,0 4-7-15,-4-2 0 0,1 1 3 16,-2 0-2-16,-6-2 1 0,1 4 4 0,-2 0-1 16,-3-3-1-16,2 5-2 0,-8-4 3 15,6-1 2-15,-5-1-3 0,3 1 1 16,-25 9-2-16,40-19-2 0,-17 7-1 0,-6 3 1 15,5-4-5-15,1 1-2 0,-3 0-5 16,-20 12 3-16,41-24 1 0,-26 12 4 0,1-2-3 16,8 1 1-16,-24 13 0 0,30-26 1 15,-18 11 5-15,3-2-6 0,0-1 0 16,-15 18-1-16,27-34-2 0,-12 16 2 0,-7-3 2 16,2 2-1-16,3-1-1 0,-13 20 2 15,19-41-2-15,-14 19-2 0,6-1 5 16,-4 3 1-16,-7 20-2 0,10-46 19 15,-8 26 0-15,-2 20-3 0,3-45-4 0,-3 16 4 16,0 29-2-16,-3-55-1 0,1 28 1 16,-3-5-7-16,0 5 6 0,-2-3-9 0,2-2-5 15,-5-1 3-15,5-1-3 0,-5-2 1 16,0 1-1-16,-8 2 1 0,6-2-2 16,-11 1-2-16,1 4 2 0,-8-8-3 0,-2 4 3 15,-6 0-2-15,-1 4-1 0,-3-1 0 16,-11 1 6-16,8 1-3 0,-11 2-1 0,-9-5 1 15,2 7-2-15,-3-7-1 0,5 10 5 16,2 1 0-16,-1-5-1 0,-2 8-2 16,2 0 3-16,-2 2-5 0,-10 1 1 0,-2 7-2 15,-19 0 4-15,-8 8 0 0,-48 8-2 16,-13 5-3-16,-14 7 6 0,-3 10-7 16,-3-3 5-16,-4 12-1 0,9 0 1 0,10-3-2 15,11 2 0-15,22-2-1 0,16-4-29 16,27-2-40-16,23-3-18 0,11 10-26 0,13-5-31 15,1 6-28-15,8 1-98 0,8-2-554 16,7 0-1-16</inkml:trace>
  <inkml:trace contextRef="#ctx1" brushRef="#br0" timeOffset="7237.7249">30754 6779 3642 0,'0'0'-114'0,"0"0"19"0,0 0 18 15,0 0 25-15,3-30 19 0,-3 30 33 0,0 0 19 16,0 0 20-16,0 0 0 0,0 0 12 15,0 0 2-15,0 0 10 0,-3-34 5 16,3 34 4-16,0 0 1 0,0 0-6 0,0 0 6 16,0 0 4-16,0-37 6 0,0 37 2 15,0 0-6-15,0 0-2 0,3-32-19 16,-3 32 1-16,0 0-10 0,2-23-5 0,-2 23 4 16,0 0-6-16,0 0-9 0,0 0-8 15,0-32-5-15,0 32-7 0,0 0-9 0,0 0-8 16,0 0-11-16,0 0 6 0,0 0 0 15,0 0-7-15,0 0 7 0,0 0 6 16,0 0-3-16,0 0 3 0,23 80-1 0,-14-59 4 16,2 5-3-16,-2-5 7 0,4 4-1 15,-1-2-13-15,-4 2-21 0,5-1-11 16,1-1-32-16,-6-2-35 0,6-3-37 16,-3 5-42-16,-2-4-86 0,-9-19-527 0,21 27 170 15</inkml:trace>
  <inkml:trace contextRef="#ctx1" brushRef="#br0" timeOffset="7903.2909">31383 6588 3481 0,'0'0'-82'0,"0"0"12"0,0 0-4 16,-24 8 5-16,24-8 8 0,0 0 4 15,0 0 7-15,0 0 14 0,-15 16 5 0,15-16 15 16,0 0 8-16,0 0 16 0,4 43 0 16,-4-43 7-16,0 0-7 0,15 37 0 15,-15-37 18-15,11 29-11 0,-2-13 0 0,-9-16 5 16,21 23-2-16,-12-9 27 0,-9-14-9 16,27 17 13-16,-27-17-7 0,21 16 8 15,-21-16 7-15,25 8 2 0,-25-8 5 0,27 0-6 16,-27 0 0-16,0 0-16 0,44-8-1 15,-44 8 4-15,30-16-1 0,-30 16 5 16,32-15-27-16,-16 6 5 0,-16 9-10 0,35-13-2 16,-14 4-3-16,-21 9-1 0,40-6-9 15,-40 6 0-15,35-6-2 0,-35 6-6 0,43 4 12 16,-43-4-12-16,39 8-1 0,-17-4 1 16,3 1-9-16,-25-5-6 0,45 10-3 15,-23-7 7-15,-22-3-3 0,41 7 12 16,-17-7-9-16,-24 0 13 0,45-5 21 0,-22 0-13 15,-23 5 8-15,42-19 4 0,-22 7 1 16,-3 0 3-16,0-6 14 0,3-2-15 0,-5 3 0 16,-2-6 2-16,1 3-8 0,-3-5-6 15,-2-4 17-15,-1 5-15 0,-5-3 2 16,-1-1 18-16,3 0 7 0,-5 28 14 0,-7-59-4 16,-1 32-5-16,1-3-2 0,2 6-19 15,-6 0-13-15,1 0-24 0,1 2-27 16,9 22-29-16,-15-34-44 0,3 21-46 0,12 13-72 15,-20-15-552-15,20 15 246 0</inkml:trace>
  <inkml:trace contextRef="#ctx1" brushRef="#br0" timeOffset="8668.1381">31170 7873 3333 0,'0'0'-88'0,"0"0"14"0,0 0 30 16,0 0 22-16,0 0 17 0,0 0 20 0,0 0 17 16,-26-49 2-16,26 49 14 0,0 0-1 15,-9-28 15-15,9 28-14 0,0 0-1 16,0 0 1-16,-5-30-13 0,5 30 3 0,0 0 4 16,0 0 4-16,-8-26 28 0,8 26 5 15,0 0-3-15,0 0 4 0,0 0-16 16,0 0-8-16,13-32-24 0,-13 32-2 0,19-20-19 15,-19 20 6-15,30-21-13 0,-10 9-20 16,3 2-3-16,-1 1-2 0,3-1-10 0,-25 10-1 16,52-12-6-16,-34 9-5 0,-18 3-2 15,44-3-6-15,-44 3 11 0,33 6-7 16,-33-6 7-16,32 11 10 0,-32-11-5 16,20 20 6-16,-20-20 7 0,5 28 11 0,-5-28 11 15,0 35 15-15,0-35-3 0,-5 32 15 16,5-32 1-16,-12 44-3 0,7-24 7 0,-6 2-2 15,2 1-3-15,-4 1-2 0,13-24-1 16,-15 47 2-16,3-25-1 0,7-5 3 0,5-17 2 16,-15 41 2-16,13-22 0 0,2-19 5 15,-8 33 5-15,8-33-8 0,0 34 6 16,0-34-1-16,8 34-2 0,-8-34-5 16,9 27 0-16,-9-27 1 0,21 25-1 0,-9-13-8 15,-12-12 3-15,32 16-22 0,-15-11-10 16,-17-5-22-16,45 9-3 0,-25-4-21 15,-20-5-26-15,48-5-29 0,-21-1-37 0,2-2-95 16,4-8-568-16,-1-3 146 0</inkml:trace>
  <inkml:trace contextRef="#ctx1" brushRef="#br0" timeOffset="9187.8349">32166 7547 3490 0,'0'0'-109'0,"0"0"25"0,-17 79 4 16,17-79 12-16,-10 30 14 0,10-30 17 16,-2 37-1-16,2-15 10 0,0-22 2 0,2 47 11 15,8-22 9-15,-5-4 4 0,7 2 10 16,-1-3 12-16,-1-3 11 0,5 0 5 15,-1 1-1-15,-14-18 14 0,23 25-2 0,-23-25 10 16,20 19-3-16,-20-19-7 0,25 10-4 16,-25-10 4-16,29 2-14 0,-29-2-2 15,28 0-20-15,-28 0 6 0,0 0-6 16,45-2-3-16,-45 2 5 0,0 0 2 0,42-4-8 16,-42 4-1-16,32 0-10 0,-32 0-5 15,30 4 9-15,-30-4-10 0,35 0 5 0,-35 0-1 16,34 2-1-16,-34-2 3 0,33 3 4 15,-33-3-11-15,34 3 5 0,-34-3 2 0,0 0-3 16,46 4 1-16,-46-4 3 0,22 3 1 16,-22-3 4-16,0 0-6 0,35 0 4 15,-35 0 4-15,0 0-6 0,34 0 9 0,-34 0 4 16,0 0-3-16,40-15 9 0,-27 2 1 16,-13 13 9-16,29-32-6 0,-14 11 9 15,2-2 5-15,-4-2 1 0,0-5-1 0,2-2 1 16,0-5-22-16,-1 3-7 15,-6-3-5-15,1 7-9 0,-1 1-11 0,0 4 12 16,-3 0-10-16,-5 25-43 0,14-37-51 0,-9 22-64 16,-2 3-59-16,-3 12-483 0,10-21 570 15</inkml:trace>
  <inkml:trace contextRef="#ctx1" brushRef="#br0" timeOffset="9821.4559">31597 9115 2815 0,'0'0'-160'0,"0"0"1"0,8-22 3 0,-8 22 7 15,0 0 0-15</inkml:trace>
  <inkml:trace contextRef="#ctx1" brushRef="#br0" timeOffset="10096.3">31605 9093 1814 0,'0'0'-91'0,"0"0"26"0,0 0 19 16,12-24 29-16,-12 24 5 0,0 0 24 0,0 0-3 15,0 0 8-15,0 0-17 0,0 0-4 16,0 0-1-16,0 0 22 0,0 0 0 15,0 0 28-15,0 0 11 0,0 0 7 0,0 0 3 16,17 73 9-16,-16-55-20 0,-1-18 13 16,4 47 25-16,-1-20-5 0,5-1 0 0,-4 2-9 15,4-5 10-15,-3 4-6 0,2 0-16 16,3-7 18-16,-3 5-8 0,3-3-10 0,5-5-6 16,-4 3 8-16,1-2 1 0,-12-18-3 15,27 27 2-15,-10-15-10 0,4 0 3 16,4-4 32-16,0-3-22 0,4 0-1 15,4-5-2-15,-33 0-16 0,66-5-7 0,-31 5-1 16,0-1-10-16,-5-6-7 0,5 3-11 16,-10-1-11-16,7 2-20 0,-32 3-23 0,52-9-21 15,-30 1-27-15,-22 8-39 0,33-4-55 16,-33 4-80-16,27-14-452 0,-14 12 599 16</inkml:trace>
  <inkml:trace contextRef="#ctx1" brushRef="#br0" timeOffset="10314.177">32299 9303 2911 0,'0'0'-74'16,"0"0"-3"-16,0 0 24 0,0 0 41 0,0 0 24 16,0 0 19-16,0 0 13 0,0 0 32 15,0 0 4-15,0 0-11 0,0 0-8 0,-8 87 11 16,8-61-19-16,-5 5 4 0,5-3 1 15,0-28-12-15,0 56-10 0,0-29-22 16,0 1-32-16,0-28-39 0,5 42-48 16,-5-22-71-16,0-20-162 0,10 27-305 0,-7-18 120 15</inkml:trace>
  <inkml:trace contextRef="#ctx1" brushRef="#br0" timeOffset="10803.8737">32698 9197 2390 0,'0'0'-109'0,"0"0"50"0,0 0 45 15,0 0 51-15,0 0 22 0,0 0 27 16,0 0 17-16,40 63 7 0,-35-45-3 0,6-1-21 15,-2 6 3-15,1 1-3 0,-3-1-22 16,4-3 11-16,1 2-11 0,-4 0-14 16,2-4-3-16,-10-18-3 0,17 34 13 0,-17-34 21 15,15 25 49-15,-15-25 14 0,15 16-7 16,-15-16-17-16,0 0-18 0,0 0-14 16,0 0-8-16,0 0-11 0,0 0-8 0,39-47-6 15,-39 47-13-15,11-28-2 0,-11 28-8 16,10-22-3-16,-10 22-13 0,10-21-19 0,-10 21-5 15,0 0-5-15,17-21-4 0,-17 21 5 16,0 0 4-16,27-13 1 0,-27 13-6 16,0 0 5-16,38 0 2 0,-38 0 1 15,0 0 5-15,44 3-2 0,-44-3 11 0,43-3 10 16,-21-2 5-16,8-2 2 0,-5-3-4 16,12-3 21-16,-8-11-6 0,1 3 8 15,-2-3 3-15,1-8-4 0,-6-1-1 0,5-8 0 16,-2-4-2-16,-1-4-6 0,-5-4-13 15,5-6-23-15,-5 4-44 0,-3-7-45 0,-1 8-56 16,-2-3-65-16,1 6-204 0,-14 4-411 16,-1 3 23-16</inkml:trace>
  <inkml:trace contextRef="#ctx1" brushRef="#br0" timeOffset="29521.8189">7018 16064 1995 0,'0'0'280'0,"0"0"-47"15,0 0-83-15,-21 7-26 0,21-7-32 0,0 0-26 16,0 0-24-16,0 0-6 0,0 0-6 15,-27 8-5-15,27-8 17 0,0 0-8 0,0 0-2 16,0 0-1-16,0 0 2 0,0 0 0 16,0 0-5-16,0 0 9 0,0 0-10 0,0 0-2 15,0 0 4-15,0 0-16 0,0 0 16 16,0 0-3-16,0 0-11 0,-20 12-6 16,20-12 1-16,0 0 1 0,0 0 0 15,0 0 1-15,0 0-5 0,0 0-5 16,0 0 9-16,0 0-5 0,0 0-6 0,0 0 4 15,0 0 0-15,0 0 5 0,0 0-9 16,0 0 6-16,97-20-10 0,-97 20 6 0,33-10 8 16,-9 5-10-16,1-7 9 0,3 8-5 15,-3-4-4-15,7 4-4 0,-2-7 12 0,5 10-4 16,-5-6-10-16,6 3 4 0,-6-2 6 16,0 3 0-16,0 0 0 0,-30 3-4 15,57-3 4-15,-27 0-4 0,-2 3-4 0,4-3-6 16,-32 3 10-16,54-3 6 0,-21 3-16 15,-1-3 12-15,1 0-2 0,7-3 6 0,-6 2-2 16,3-6 4-16,0 9-10 0,-1-5 4 16,-2 1 0-16,-2 0 3 0,-4 1 1 15,-1 1-2-15,-27 3 8 0,55-4 4 16,-23-1-1-16,-7 1-3 0,-25 4 0 0,53-3-8 16,-24-2 2-16,-7 2-2 0,6-3 12 15,-28 6-12-15,45-10 4 0,-25 7-4 0,-20 3 15 16,37-5-13-16,-37 5 0 0,32-7 6 15,-32 7-8-15,30-6 9 0,-30 6-13 16,30 0 2-16,-30 0 14 0,0 0-16 0,49-2 4 16,-49 2 7-16,31 2-5 0,-31-2 5 15,41 0 4-15,-41 0-7 0,40 0 0 0,-40 0-7 16,38-2 7-16,-38 2-6 0,35 2-4 16,-35-2 17-16,30 0-9 0,-30 0-3 0,0 0-16 15,44 3-24-15,-44-3-21 0,27 10-46 16,-16-7-93-16,-11-3-231 0,24 5-281 15,-24-5 607-15</inkml:trace>
  <inkml:trace contextRef="#ctx1" brushRef="#br0" timeOffset="30437.3973">8736 15743 2845 0,'0'0'-74'0,"0"0"18"15,0 0-1-15,0 0 14 0,0 0 2 16,-28 4 8-16,28-4-6 0,0 0-1 0,0 0-3 15,0 0 5-15,0 0 9 0,0 0 10 16,0 0-13-16,0 0 9 0,0 0 6 16,0 0 7-16,-3-44 37 0,3 44 22 0,0 0 24 15,0 0-2-15,0 0 5 0,0 0-2 16,0 0-14-16,0 0 8 0,0 0-8 16,0 0-5-16,0-30-13 0,0 30-13 15,0 0 2-15,0 0-20 0,0 0 9 0,0 0 1 16,0 0 1-16,0 0 6 0,0 0 4 15,0 0 10-15,0 0 6 0,0 0 2 0,-10-21-10 16,10 21-3-16,0 0 0 0,0 0-10 16,0 0-7-16,0 0 14 0,0 0-19 15,0 0 22-15,0 0-11 0,0 0-11 0,0 0-4 16,0 0 15-16,0 0-26 0,0 0 17 16,0 0-30-16,0 0 13 0,0 0 4 0,0 0 3 15,0 0 7-15,0 0 5 0,0 0 2 16,0 0-7-16,68 26 13 0,-68-26 2 0,35 22-15 15,-18-12 8-15,1 2-8 0,4 0 6 16,3 1-3-16,-3 0-5 0,1-4 10 16,2 3-16-16,1-3-1 0,-3 0 9 15,2 0-1-15,-3 0-7 0,5 0 6 0,-6-2-10 16,-21-7 1-16,47 8 3 0,-28 0 0 16,-19-8-8-16,43 9-6 0,-26-6 16 15,-17-3 5-15,30 7-9 0,-30-7 15 0,27 5 16 16,-27-5-1-16,25 10 18 0,-25-10-12 15,0 0 9-15,25 8 0 0,-25-8 1 0,0 0-10 16,0 0 5-16,23 12-6 0,-23-12 5 16,0 0-16-16,0 0-2 0,0 0-1 0,0 0 1 15,-15 40 0-15,15-40 3 0,0 0 5 16,-28 29-7-16,28-29-14 0,-22 27 15 16,5-10 1-16,2-4-9 0,-1 2 2 0,-6 5-1 15,5-1-2-15,-5-1-4 0,4 0 1 16,-2-3-1-16,0 4 3 0,3-6-14 15,17-13-1-15,-25 24-20 0,25-24-36 0,-17 22-31 16,17-22-27-16,-15 19-21 0,15-19-36 16,0 0-131-16,0 0-536 0,0 0-15 15</inkml:trace>
  <inkml:trace contextRef="#ctx1" brushRef="#br0" timeOffset="31513.8839">11513 15715 3592 0,'-67'4'-179'0,"67"-4"4"0,0 0-5 15,0 0 33-15,-30-9 1 0,30 9 16 16,0 0 36-16,-27-3 40 0,27 3 17 0,-16-7 15 16,16 7 19-16,0 0 37 0,-20-5-19 15,20 5 1-15,0 0-13 0,0 0 9 16,-29-3-21-16,29 3-3 0,0 0-19 0,0 0-3 15,-22-4-7-15,22 4-4 0,0 0 0 16,-28 0 28-16,28 0-9 0,-28 4 13 0,28-4 32 16,-26 6 14-16,26-6 3 0,0 0 6 15,-40 9 2-15,40-9 15 0,-23 8-19 0,23-8 8 16,0 0-13-16,-27 4 3 0,27-4-11 16,0 0-13-16,0 0 6 0,-23 9-23 15,23-9 0-15,0 0 3 0,-15 6 3 0,15-6 3 16,0 0-9-16,0 0 11 0,0 0-2 15,0 0 11-15,0 0 25 0,0 0-6 0,0 0 7 16,0 0 6-16,-27 13 8 0,27-13-2 16,0 0 8-16,0 0 6 0,0 0 13 15,0 0-2-15,0 0-6 0,0 0 19 16,0 0-28-16,0 0 14 0,0 0-40 0,0 0 4 16,0 0 12-16,0 0-23 0,0 0 9 15,0 0-16-15,0 0 0 0,0 0-6 0,0 0 14 16,0 0-11-16,0 0 32 0,0 0-12 15,0 0 12-15,109-19-3 0,-78 10 12 16,10 0 8-16,-1-3-11 0,8 2-8 0,7-5 7 16,7 0-13-16,4-2-4 0,-1 2-1 15,3-3 0-15,-2 6-13 0,-1 0 0 0,-3-3 3 16,0 5-10-16,-4-2-1 0,-4 2 6 16,-6 0-12-16,4 2 7 0,-5-1-12 15,1-1 5-15,1 4 1 0,-4 0 2 0,4-4-2 16,2 5-3-16,-7-3-4 0,8 1 2 15,-4-1-5-15,-1-1-1 0,-3-2 2 16,-6 4-9-16,2-2 0 0,-10 3 0 0,2 0 6 16,-3 3-2-16,-3-3-2 0,-26 6 5 15,41-9-8-15,-21 6-9 0,-20 3-15 0,31-6-8 16,-31 6-11-16,31-6-16 0,-31 6-7 16,0 0-10-16,0 0-11 0,38 0-14 15,-38 0-26-15,0 0-43 0,0 0-36 0,8 7-144 16,-8-7-417-16,0 0 335 0</inkml:trace>
  <inkml:trace contextRef="#ctx1" brushRef="#br0" timeOffset="32141.5144">12815 15214 3352 0,'0'0'-35'16,"0"0"15"-16,-47 6-1 0,47-6 0 0,0 0 9 15,0 0-5-15,0 0 8 0,0 0 23 16,0 0 5-16,0 0 11 0,0 0 19 16,0 0-6-16,0 0 13 0,0 0-1 0,0 0 5 15,0 0-5-15,0 0 2 0,-29 9-8 16,29-9 15-16,0 0 0 0,0 0-15 0,0 0-13 16,0 0 12-16,0 0-18 0,0 0-6 15,0 0 18-15,0 0-21 0,0 0-5 16,0 0-2-16,57 33 0 0,-38-22 0 15,-19-11 9-15,43 18-7 0,-21-8-6 0,5 1-5 16,-2-1 14-16,0 2 3 0,7-3 0 16,-7 0-8-16,0 2 6 0,7 1 2 0,-7-3-1 15,3 0 0-15,1 3-6 0,-8-3 3 16,6 0-2-16,-9 0 0 0,-18-9 8 16,34 13 10-16,-34-13 13 0,30 13 16 15,-30-13 7-15,18 5 10 0,-18-5 7 0,17 14 0 16,-17-14-9-16,0 0-2 0,15 17-9 0,-15-17-10 15,0 0-8-15,0 0 1 0,-1 37-7 16,1-37-2-16,0 0-4 0,-27 38-4 16,13-17-5-16,-2-3 0 0,-1 0-4 15,-5 8-5-15,0-5-3 0,-6 4-1 0,3-1-1 16,0 1 0-16,-2-3-5 0,7-4-2 16,2 1-5-16,1-4-26 0,-2 1-27 0,6 1-20 15,13-17-29-15,-12 32-41 0,12-32-52 16,0 0-175-16,0 0-547 0,0 0-537 15</inkml:trace>
  <inkml:trace contextRef="#ctx1" brushRef="#br0" timeOffset="32773.2625">14347 15494 4357 0,'0'0'-111'0,"0"0"9"0,35 6 11 0,-35-6 5 16,0 0 0-16,0 0 12 0,0 0 17 16,0 0-14-16,27 7 13 0,-27-7 10 0,0 0 14 15,0 0 4-15,33 0 2 0,-33 0 15 16,0 0 17-16,42 5-2 0,-42-5 3 15,37 4 3-15,-37-4 1 0,45 3-9 0,-22 0 4 16,9 0 7-16,-2-1 6 0,6-2-21 16,2 0 8-16,2 0 7 0,7 0-17 0,5-2 1 15,0-1 10-15,5 0-1 0,-6 0-8 16,1-3 8-16,2 0-4 0,-9 2 4 16,3 1 9-16,1-2-4 0,-7 1 1 15,-2 1-1-15,-5 3-1 0,4-3 0 16,-8 3-3-16,8 0 13 0,-6-4-5 0,7 3 1 15,-6 1 5-15,-1-4-11 0,1 1-4 16,1 3 14-16,-5-5-3 0,2 3 1 0,-32 2-16 16,55-5 14-16,-30 5-2 0,-25 0 2 15,35-5 5-15,-35 5-7 0,39-3 4 0,-39 3-2 16,0 0 5-16,38-1-4 0,-38 1-7 16,0 0-6-16,32 0-2 0,-32 0-12 0,0 0-17 15,0 0-17-15,0 0-40 0,35 0-49 16,-35 0-58-16,0 0-190 0,18 0-305 15,-18 0 118-15</inkml:trace>
  <inkml:trace contextRef="#ctx1" brushRef="#br0" timeOffset="33239.9686">16190 15181 2801 0,'0'0'-44'0,"-45"7"11"0,45-7 7 0,0 0 3 16,-22 8 1-16,22-8-7 0,0 0 2 15,0 0 7-15,0 0 17 0,0 0 15 0,0 0-1 16,0 0 13-16,0 0 8 0,0 0-4 16,0 0 3-16,0 0-5 0,0 0 7 0,0 0-11 15,0 0 0-15,0 0 8 0,0 0-3 16,0 0 7-16,96-20 0 0,-96 20 13 15,35-3-9-15,-35 3 0 0,40-2 9 16,-40 2-3-16,44 2-5 0,-44-2 13 0,45 8-7 16,-19-6-6-16,-26-2-5 0,47 5 13 15,-18 3 11-15,-1-6-8 0,-4 5 1 0,2-4 1 16,3 3 2-16,-6 0-7 0,6 1-3 16,-29-7-15-16,48 11 20 0,-23-5-24 15,0 4 9-15,-25-10-1 0,36 8-15 16,-21 0 52-16,-15-8-16 0,26 12 26 0,-26-12 21 15,20 9 8-15,-20-9-11 0,0 0-14 0,9 25-9 16,-9-25-4-16,0 0-5 0,0 0-7 16,-25 53-1-16,11-36-9 0,1 2-5 15,0-4 2-15,1 3-10 0,-2 2-10 0,-4 0-9 16,5-1-36-16,-4 9-15 0,2-2-62 16,1-5-69-16,-6-3-188 0,5-9-538 0,15-9-344 15</inkml:trace>
  <inkml:trace contextRef="#ctx1" brushRef="#br0" timeOffset="34197.4065">14330 15868 4062 0,'0'0'-132'16,"-22"-19"29"-16,22 19 24 0,0 0 12 15,0 0 20-15,0 0 16 0,0 0 18 0,0 0 7 16,0 0 14-16,0 0-2 0,-18-12 17 15,18 12-2-15,0 0 0 0,0 0 1 0,0 0 13 16,0 0-7-16,0 0 8 0,0 0-9 16,0 0 4-16,0 0 10 0,-17 54 4 15,14-30 18-15,-2 4-6 0,2 4 18 16,3 10 3-16,-5 5 5 0,-2 8-10 0,0 7 3 16,-3 2-18-16,-2 13 1 0,-1 1-8 15,-2-4 3-15,-5 0-7 0,3-3-14 0,-8-1 3 16,8-2-8-16,-3-9-2 0,4-4-5 15,-4 1-17-15,6-8-11 0,-1-4-16 16,0-4-31-16,10-3-15 0,-3 0-25 0,4-3-24 16,11-6-26-16,1-4-78 0,-3-6-220 15,9-3-353-15,1-5 217 0</inkml:trace>
  <inkml:trace contextRef="#ctx1" brushRef="#br0" timeOffset="34839.1212">17013 15790 3598 0,'0'0'50'16,"0"0"10"-16,0 0-18 0,0 0 19 16,0 0-26-16,0 0 0 0,0 0 21 15,0 0 24-15,-41 54 15 0,37-25 10 16,-4-1 15-16,1 13 4 0,2-2 7 0,-2 9 5 15,1 12 1-15,-6 2-18 0,7 3-14 16,-3 1-14-16,4 3-11 0,4-1-8 0,0-1-25 16,4-2-27-16,-1 0-38 0,5-4-59 15,-3-6-53-15,4-8-73 0,-9-3-209 0,-5-11-492 16,1-4-447-16</inkml:trace>
  <inkml:trace contextRef="#ctx1" brushRef="#br0" timeOffset="35791.2377">11185 16294 4251 0,'0'0'-90'16,"-47"0"29"-16,47 0 9 0,0 0 14 0,0 0 6 16,0 0 10-16,0 0 13 0,-43 13 24 15,43-13 14-15,-17 22 41 0,4-3 18 16,1 2 14-16,-3 6 4 0,-2 10 1 0,4 4-9 16,-7 12-5-16,0 1-20 0,8 5 1 15,-5 16-11-15,4 1-3 0,0 1-10 16,-1 3-11-16,6 3-25 0,0-2-32 0,3 2-45 15,-4-4-50-15,2-8-59 0,-3-11-123 16,2-5-587-16,-7-12-299 0</inkml:trace>
  <inkml:trace contextRef="#ctx1" brushRef="#br0" timeOffset="36574.7688">9531 16166 3995 0,'0'0'-147'0,"0"0"25"0,0 0 15 16,0 0 23-16,0 0 4 0,0 0 22 0,0 0 17 15,0 0 16-15,0 0 23 0,2 66 0 16,-2-66 27-16,3 32-9 0,-3-32 8 0,0 42 10 16,3-17-1-16,2 4 0 0,-1 4-12 15,-1 7 12-15,5 4-4 0,-3 1-6 16,7 11 9-16,-4 4 3 0,4 0 8 0,-7 8-21 15,4 0 12-15,-6 3-14 0,2 11-13 16,-5-10-24-16,0 2-21 0,0 3-17 16,0 9-40-16,-3-4-32 0,-2 0-106 0,-7-18-494 15,2-2 532-15</inkml:trace>
  <inkml:trace contextRef="#ctx1" brushRef="#br0" timeOffset="37225.4048">7234 16804 2995 0,'-25'-13'-78'0,"25"13"19"0,0 0 16 0,-32-8 2 15,32 8 5-15,0 0 33 0,-25-7 28 16,25 7 16-16,0 0 5 0,0 0 5 0,0 0-11 16,-27-10 4-16,27 10-16 0,0 0-3 15,0 0 8-15,0 0 4 0,0 0 5 0,0 0-3 16,0 0 15-16,0 0-4 0,0 0 23 15,-30 38 5-15,22-14 14 0,1 4 3 16,2 13-15-16,-6-3-10 0,6 6-16 16,-7 11-2-16,0 0-4 0,4 7-7 0,-4 4-25 15,7 1-30-15,-3 0-29 0,3 2-57 16,1-2-75-16,-1-3-183 0,2-10-379 0,3-6 479 16</inkml:trace>
  <inkml:trace contextRef="#ctx1" brushRef="#br0" timeOffset="37877.2809">8022 17234 3229 0,'-18'13'7'15,"18"-13"19"-15,0 0-1 0,0 0-22 0,0 0 4 16,0 0-5-16,0 0 0 0,0 0 5 16,0 0 9-16,0 0 14 0,0 0-3 15,70 2 11-15,-70-2 0 0,69-12-3 0,-26 4-3 16,4-2 0-16,-2 1-2 0,-3-1 5 15,3 2-3-15,4-1-2 0,-8 0-3 0,3 2 11 16,-2 0-20-16,-2 1-2 0,-7 0-3 16,4 3 5-16,-9 0-10 0,1 0-6 0,-29 3-6 15,47-3-6-15,-25 0 18 0,-22 3-6 16,30-3-12-16,-30 3-8 0,0 0-7 16,0 0-21-16,40 0-36 0,-40 0-40 15,0 0-54-15,0 0-126 0,0 0-396 0,0 0 662 16</inkml:trace>
  <inkml:trace contextRef="#ctx1" brushRef="#br0" timeOffset="38243.1169">8708 16908 2969 0,'0'0'23'16,"0"0"13"-16,0 0 16 0,0 0-2 0,-20-15-9 0,20 15 5 15,0 0-13-15,0 0-5 0,0 0 11 16,0 0-4-16,0 0-6 0,0 0-4 0,0 0 8 15,0 0-6-15,0 0-10 0,0 0 3 16,0 0-5-16,67 49 2 0,-37-43-6 16,-8 0 12-16,9-3-10 0,-31-3-5 0,59 3 9 15,-31 0-7-15,1 0-3 0,-29-3-1 16,45 5-4-16,-20-5 19 0,-25 0-11 0,35 4-8 16,-35-4 10-16,34 7 21 0,-34-7-3 15,25 5 21-15,-25-5 2 0,0 0 20 0,25 20-8 16,-25-20-3-16,3 24 24 0,-3-24-3 15,0 0-2-15,-22 53 1 0,7-29-3 16,-5 1 8-16,4-4-2 0,-1 3-2 16,-7 2-11-16,8-5-9 0,2 1 2 0,3-7-26 15,-4 4-17-15,1-1-22 0,2 1-26 16,12-19-19-16,-16 27-34 0,16-27-24 16,-5 26-33-16,5-14-66 0,0-12-181 0,0 0-455 15,0 0-17-15</inkml:trace>
  <inkml:trace contextRef="#ctx1" brushRef="#br0" timeOffset="38665.0082">8107 16631 3720 0,'0'0'-82'0,"0"0"38"0,-16-27 15 16,16 27 1-16,0 0 11 0,-9-23-7 0,9 23 2 15,0 0 7-15,0 0 6 0,0 0 11 0,0 0 16 16,0 0 4-16,0 0 2 0,0 0 3 16,0 0 3-16,0 0 10 0,0 0 8 15,54 47 5-15,-39-17-5 0,2 7 1 16,-1 0-8-16,1 3-20 0,3 7-21 0,5-1-50 15,-1-1-65-15,-4-1-121 0,-2-7-529 16,-1-6 362-16</inkml:trace>
  <inkml:trace contextRef="#ctx1" brushRef="#br0" timeOffset="39347.678">8608 16387 3428 0,'0'0'11'15,"0"0"5"-15,0 0-10 0,0 0-6 0,0 0 7 0,0 0-1 16,0 0-8-16,-44 50 13 15,44-50 0-15,0 0 6 0,13 49 9 0,-4-28 8 16,3 5-4-16,-2-8 7 0,8 6 2 16,-5-3-8-16,4 4-1 0,0-3 8 0,5-3-19 15,-6-4 1-15,6 3 7 0,-5-4-8 16,3-3-9-16,-3 5 3 0,-17-16-3 16,28 15-2-16,-28-15 16 0,18 15 8 0,-18-15 20 15,22 10 4-15,-22-10-15 0,0 0-4 16,0 0-2-16,0 0-4 0,0 0-9 0,34-22 7 15,-34 22-12-15,0 0 6 0,16-15-5 16,-16 15 0-16,0 0-9 0,29-22 7 0,-29 22-3 16,28-8-10-16,-28 8 0 0,37-11-8 15,-17 8-9-15,-20 3-19 0,42-2 7 16,-14-2-11-16,-28 4 5 0,52-6 3 16,-27 0 5-16,4-1-13 0,-1-1 16 15,-6-1-4-15,5-1 9 0,-9-5 0 0,-1-2-6 16,-4 1 4-16,-1-7 9 0,-12 23-2 15,10-45 7-15,-10 15 6 0,0 30 4 16,-7-54-6-16,4 27 3 0,-5-5 3 0,2 8-4 16,-2-5-1-16,8 29 1 0,-7-42-2 15,7 42-23-15,-1-34-35 0,1 34-18 0,0 0-59 16,5-35-90-16,3 31-544 0,-8 4 335 0</inkml:trace>
  <inkml:trace contextRef="#ctx1" brushRef="#br0" timeOffset="39837.5102">11460 16823 3266 0,'0'0'12'0,"0"0"39"0,0 0 24 0,0 0-13 16,0 0-8-16,0 0-11 0,0 0 3 15,8 20-19-15,-8-20-2 0,0 0 18 16,0 0-11-16,40-2 4 0,-40 2 3 0,0 0-2 16,57-18 5-16,-27 6 7 0,9 0 5 15,2-3-10-15,0 0-11 0,4 3 0 16,5-6-1-16,2 1-6 0,1 0 6 0,-6 1-19 15,2 0 10-15,-6 1-6 0,-1 3 8 16,-2 1-15-16,4-3 15 0,-6 1-20 16,1 1 0-16,-4 4-10 0,-3-2-32 0,-2 1-24 15,-5 3-40-15,3 0-47 0,-8-3-84 16,-20 9-570-16,39-15 176 0</inkml:trace>
  <inkml:trace contextRef="#ctx1" brushRef="#br0" timeOffset="40224.35">12567 16307 3636 0,'-3'-43'-23'0,"3"43"11"0,0 0 1 0,0 0-14 16,0 0 6-16,0 0-9 0,0 0-3 15,0 0 23-15,0 0-8 0,0 0 14 16,0 0 2-16,38 0 0 0,-38 0 9 0,49 0 0 15,-18 0 6-15,3 0-15 0,-1-2 6 16,3 2-6-16,2 0-4 0,-3 0 8 16,-1 0-1-16,-1 0 5 0,1 0 3 0,-3 0 0 15,-31 0 6-15,55 0 6 0,-55 0-14 16,42 0 14-16,-23 2 43 0,-19-2 31 16,35 3 38-16,-35-3 26 0,0 0-8 0,28 10-21 15,-28-10-14-15,0 0 3 0,0 0 22 16,0 0-9-16,-8 37-16 0,8-37-21 0,0 0-10 15,-29 46-12-15,16-25-11 0,-5 1-7 16,-4 3-5-16,-1 2-12 0,-3 7-14 16,1-2-16-16,-3-5-13 0,4 3-32 15,-1-1-31-15,7-1-29 0,0-8-34 0,1 2-25 16,3-4-32-16,14-18-77 0,-16 20-640 16,16-20-450-16</inkml:trace>
  <inkml:trace contextRef="#ctx1" brushRef="#br0" timeOffset="40862.2046">12065 16126 4344 0,'0'0'-92'0,"0"0"17"15,-28-12-9-15,28 12 21 0,0 0-7 0,0 0-2 16,-20-13-1-16,20 13 16 0,0 0 3 0,0 0 9 15,0 0 1-15,0 0 11 0,0 0 28 16,0 0 5-16,0 0 9 0,0 0 10 16,0 0 6-16,-17 42-9 0,17-42 5 0,0 0-13 15,7 47 0-15,-7-47-14 0,5 35 12 16,-5-35-12-16,8 39-45 0,4-21-40 16,-7 6-56-16,5-11-138 0,3 7-421 0,-8-8 613 15</inkml:trace>
  <inkml:trace contextRef="#ctx1" brushRef="#br0" timeOffset="41351.9386">12477 15727 3058 0,'-27'-14'67'15,"27"14"10"-15,0 0-13 0,0 0-15 0,0 0 15 16,0 0-15-16,0 0-7 0,0 0 8 16,0 0-1-16,0 0-5 0,0 0-17 0,20 86 6 15,-5-71-9-15,2 0 3 0,0-3-11 16,-1 5-6-16,1-2 8 0,3-5 5 16,-3 2-7-16,-17-12-4 0,32 20 5 0,-19-17-9 15,-13-3-4-15,23 13 25 0,-23-13-22 16,25 11 14-16,-25-11 13 0,0 0-6 0,24 12 26 15,-24-12 3-15,0 0 23 0,22 11-16 16,-22-11 5-16,0 0-5 0,0 0-9 16,20 10-4-16,-20-10-9 0,0 0-6 0,0 0-22 15,0 0 15-15,28 9-2 0,-28-9-5 16,0 0-3-16,39-9-4 0,-39 9 1 0,46-20-13 16,-24 8 2-16,7 3-4 0,-1-3 3 15,-6 0-7-15,5 0 3 0,-6 0 0 16,-1-1 0-16,4 1 11 0,-24 12-4 0,30-28 12 15,-18 9-11-15,1 4 7 0,-13 15-7 16,15-37 5-16,-12 18 0 0,-3 19-6 16,0-30-9-16,0 30 0 0,0 0-4 0,-8-37-10 15,8 37-14-15,0 0-23 0,-13-31-33 0,13 31-33 16,0 0-36-16,-2-12-82 0,2 12-611 16,0 0-86-16</inkml:trace>
  <inkml:trace contextRef="#ctx1" brushRef="#br0" timeOffset="42382.568">14924 16763 3736 0,'0'0'-131'0,"0"0"26"16,-20 16 26-16,20-16 10 0,0 0 16 16,0 0 18-16,0 0 11 0,0 0 20 0,0 0 18 15,0 0 23-15,0 0 14 0,38 25 8 16,-38-25 31-16,49 7 7 0,-19 1 8 0,14-1-1 15,4 1 12-15,2-1-8 0,7-2-2 16,8-1-9-16,4-1-4 0,5 0-23 16,-8-1-3-16,8-2-3 0,-17 0-5 15,12 0-19-15,-8-2-20 0,-2 2-13 0,0 0-1 16,-1-3-18-16,-8 3-18 0,-5-3-26 16,-4 3-14-16,-8 0-32 0,4-4-15 0,-12 1-42 15,3-2-68-15,-28 5-593 0,34-10 71 16</inkml:trace>
  <inkml:trace contextRef="#ctx1" brushRef="#br0" timeOffset="42987.3481">15264 16076 3594 0,'-12'-36'-78'0,"12"36"23"0,-12-20 0 16,12 20 17-16,0 0 15 0,-8-24-2 15,8 24 4-15,0 0 21 0,-15-18 21 16,15 18-8-16,0 0 6 0,0 0 12 0,0 0 3 15,0 0 15-15,0 0 9 0,0 0 25 16,0 0 26-16,0 0 4 0,-22 71-6 16,22-41-1-16,0 1-15 0,5 10-4 0,-2 1-16 15,9 2-10-15,-4-2-22 0,6 1-42 16,4-2-33-16,-1-1-38 0,0 0-37 0,4-9-41 16,-5-8-117-16,4-3-534 0,-7-10 164 15</inkml:trace>
  <inkml:trace contextRef="#ctx1" brushRef="#br0" timeOffset="43536.0916">15744 16116 3615 0,'0'0'15'0,"0"0"16"0,0 0-1 16,0 0 5-16,0 0 1 0,0 0 1 0,5 50 2 15,-5-50 4-15,-5 33 6 0,5-33 7 16,0 33-18-16,0-33 4 0,5 35-5 16,-5-35 4-16,10 39 1 0,0-26-15 15,-10-13-1-15,17 26-9 0,-2-17 1 0,-15-9 7 16,0 0-16-16,33 2-1 0,-33-2 5 15,0 0 5-15,40-30-11 0,-21 11 19 0,-1 1-18 16,-6 0 13-16,6-4-2 0,-6 1 11 16,-2 1 9-16,-10 20-2 0,22-33-5 0,-12 18 2 15,-10 15-12-15,16-22 6 0,-16 22-4 16,12-19-5-16,-12 19 4 0,0 0-17 16,23-21 8-16,-23 21 5 0,21-9-13 0,-21 9 5 15,26-6 5-15,-26 6-8 0,35-4 9 16,-35 4-7-16,52-5-2 0,-18 2-1 0,-4 3-3 15,10-7 7-15,-3 4-5 0,8 0 0 16,-5-3 1-16,4-2 3 0,-9 6-10 16,-2 0 12-16,-4-6 34 0,-1 4 53 0,-28 4 16 15,40-17-14-15,-28 5-10 0,-12 12-15 16,5-27-7-16,-5 27-8 0,-13-41-1 16,-2 17-8-16,6 0-5 0,-8 2-6 0,6-2-8 15,-6-2-2-15,7 5-11 0,-2 0-23 16,-1-1-33-16,8-3-42 0,5 25-53 15,0-40-56-15,0 40-150 0,5-41-616 0,-2 18-854 16</inkml:trace>
  <inkml:trace contextRef="#ctx1" brushRef="#br0" timeOffset="46565.419">14916 16032 2763 0,'0'0'172'0,"0"0"-79"16,0 0-58-16,0 0 22 0,0 0-11 0,0 0-17 15,0 0 12-15,0 0 8 0,0 0 4 16,0 0-10-16,0 0 4 0,0 0-12 16,0 0 2-16,0 0-13 0,0 0 0 15,10-51-5-15,-10 51 4 0,0 0 4 0,0 0-8 16,0 0 0-16,-14-16-15 0,14 16 10 16,0 0-2-16,0 0 7 0,0 0 17 0,0 0-10 15,0 0 19-15,0 0 5 0,-8-22 13 16,8 22-16-16,0 0 15 0,0 0-18 0,0 0 0 15,0 0-19-15,-5-28 3 0,5 28-8 16,0 0 3-16,17-39 2 0,-9 21-16 16,-8 18 6-16,15-32-8 0,-3 17-11 0,-12 15 4 15,18-30 12-15,-13 15-10 0,-5 15 4 16,17-32-2-16,-5 17-6 0,-12 15-1 16,13-21-1-16,-13 21-4 0,12-20 0 15,-12 20 4-15,0 0-3 0,23-13-15 0,-23 13 12 16,0 0 12-16,0 0-12 0,25-7 13 15,-25 7 7-15,0 0 16 0,0 0-8 0,10 49 9 16,-10-49-2-16,4 48 11 0,-4-22-1 16,0 4-7-16,0 0-4 0,0 2 2 15,0-2-5-15,0 5-1 0,8-4 4 0,-5-1-11 16,2-1-1-16,7-1 2 0,3-1-2 16,4-4-5-16,1 2-5 0,6-3 8 0,-4 0 1 15,-2-4 8-15,5-3-19 0,-8 5 4 16,3-8-4-16,-3 0 12 0,1 0-15 0,-18-12 12 15,25 22 0-15,-25-22 16 0,19 20 4 16,-19-20 12-16,18 16 9 0,-18-16 2 16,14 12 7-16,-14-12-2 0,0 0-9 0,0 0-3 15,15 22-1-15,-15-22 0 0,0 0 0 16,0 0-9-16,0 0 2 0,0 0-4 0,10 22-4 16,-10-22-7-16,0 0 0 0,0 0-5 15,0 0-3-15,0 0 2 0,0 0-2 16,0 0-4-16,0 0 1 0,0 0-2 0,53-22-11 15,-53 22-21-15,29-17-19 0,-13 4-28 16,4 1-30-16,0-4-26 0,11-3-14 16,0 2-35-16,13-13-92 0,-11 6-634 0,-4 0-427 15</inkml:trace>
  <inkml:trace contextRef="#ctx1" brushRef="#br0" timeOffset="47794.3856">11038 16334 4137 0,'0'0'-173'0,"0"0"22"0,0 0 11 15,-33 7 30-15,33-7 19 0,0 0 5 0,0 0 4 16,0 0 7-16,0 0-5 0,0 0 4 15,0 0 0-15,-37 0-4 0,37 0 8 16,0 0 9-16,0 0 5 0,0 0 4 16,0 0 13-16,0 0 27 0,0 0 11 0,0 0 6 15,0 0-3-15,0 0 6 0,0 0-15 16,-12-27 12-16,12 27-3 0,0 0-9 0,0 0 9 16,0 0 0-16,0 0-9 0,35-55 3 15,-35 55-2-15,14-27 2 0,-14 27-12 0,16-20 6 16,-16 20 12-16,20-22-12 0,-4 10 12 15,-16 12-12-15,21-18 15 0,-21 18-15 16,25-17 6-16,-25 17-3 0,24-9 18 0,-24 9-6 16,0 0 9-16,37-4-6 0,-37 4-3 15,0 0 24-15,31 13 20 0,-31-13 2 16,22 23 0-16,-22-23-13 0,12 21 14 16,-2-4-17-16,-10-17 10 0,13 27 5 0,-4-9-1 15,-9-18 4-15,13 37 2 0,-10-17 7 16,-3-20 1-16,14 33-11 0,-11-12-1 0,2 0-5 15,0 3-5-15,-5-24-3 0,8 50 12 16,-4-25-19-16,1-4-5 0,-5-21 19 16,13 38-16-16,-11-23 7 0,-2-15-13 0,7 30 6 15,-7-30 1-15,13 23-3 0,-13-23-1 16,0 0 8-16,13 28 3 0,-13-28 4 0,17 5 5 16,-17-5-13-16,0 0 1 0,44-2 3 15,-44 2-7-15,38-13-10 0,-11 4 6 16,-5-8-6-16,9 6-10 0,3-2-18 15,6-2-48-15,-3-1-56 0,0-6-101 0,8-3-304 16,-12 5-199-16,-1-5 578 0</inkml:trace>
  <inkml:trace contextRef="#ctx1" brushRef="#br0" timeOffset="49023.8222">8504 16766 2845 0,'0'0'-116'16,"0"0"37"-16,-29 3 26 0,29-3 15 0,0 0 14 15,0 0 12-15,0 0 0 0,0 0 6 16,0 0-3-16,-41-6-3 0,41 6 9 16,0 0-4-16,0 0 35 0,0 0 8 0,-32-9 6 15,32 9 25-15,0 0 15 0,0 0-7 16,-34-6-7-16,34 6-8 0,0 0-8 0,0 0 4 15,-30-6-3-15,30 6-16 0,0 0-1 16,0 0-12-16,0 0 0 0,-25-12 5 16,25 12-1-16,0 0 0 0,0 0-3 15,-23-13 14-15,23 13-5 0,0 0-3 0,-20-12 11 16,20 12-5-16,0 0-11 0,0 0 10 16,-24-16 0-16,24 16-7 0,0 0-10 0,0 0 3 15,-25-19-10-15,25 19 11 0,0 0-9 16,0 0 0-16,-17-15-6 0,17 15 2 15,0 0 2-15,0 0-10 0,0 0 6 0,0 0 5 16,-15-17-9-16,15 17 16 0,0 0-12 16,0 0-10-16,0 0 0 0,0 0 6 15,0 0-6-15,0 0 8 0,0 0-4 0,0 0-8 16,0 0 8-16,0 0-2 0,0 0 7 16,0 0-1-16,0 0 19 0,0 0-15 15,0 0 13-15,0 0 7 0,0 0-4 0,0 0 17 16,0 0 6-16,0 0-13 0,0 0 7 15,0 0-3-15,0 0 2 0,0 0-17 16,49 47 16-16,-49-47-4 0,-8 51 4 0,8-51-5 16,-9 51-3-16,9-27 1 0,-3 6-9 15,3 0-5-15,3-3 7 0,-3 2-7 0,3-2-1 16,3 1 7-16,-1-3-11 0,1-1 2 16,4-2-16-16,4-2-4 0,4-9 9 15,2-2-3-15,7-6-4 0,-27-3-16 0,77-10-69 16,-29-8-91-16,6-9-244 0,6-10-407 15,-6-4 34-15</inkml:trace>
  <inkml:trace contextRef="#ctx1" brushRef="#br0" timeOffset="51353.3763">15873 17136 3770 0,'-11'42'-28'0,"11"-42"16"0,0 0 0 0,0 0-4 15,-8 29-3-15,8-29-3 0,0 0 7 16,0 0-1-16,0 34 16 0,0-34 27 15,0 0-5-15,8 33 25 0,-8-33 24 16,6 22 16-16,-6-22 0 0,0 0 3 0,6 37 3 16,-6-37-12-16,5 33-3 0,0-13-10 15,-5-20 3-15,14 36 5 0,-9-14-10 16,6-1-1-16,6 3-4 0,-2 5-2 0,2-1-8 16,8 3-6-16,-2 2-1 0,7 5-3 15,-4 5 1-15,7 0-5 0,12 7-1 0,-5 1-6 16,4 2 1-16,-1 1-6 0,6 1-1 15,-1-4 3-15,6-5-4 0,8 1 4 16,3-8-7-16,12-8-3 0,5-3 0 0,8-9-3 16,7-7-4-16,4-4 0 0,1-13-3 0,40-4 3 15,-35-1-7-15,-12-5-1 0,32-7 0 16,-25 4 1-16,-10-1-3 0,-6-4 0 16,-3 4 0-16,6-2 0 0,-5-5 5 15,-2 5-3-15,0 2 2 0,-5 0-3 0,-4 1 1 16,-8 3-6-16,-4 1-9 0,-4 1-6 15,-14-2-8-15,4 8 1 0,-5-2-3 16,-14 2-3-16,9 0 6 0,-12 2-8 0,7-2-7 16,-10 1-2-16,-22 6-15 0,48-9-22 15,-23 6-8-15,2-3-14 0,-27 6-17 16,50-13-14-16,-28 3-47 0,-2-2-124 0,3 0-536 16,-3-1-49-16</inkml:trace>
  <inkml:trace contextRef="#ctx1" brushRef="#br0" timeOffset="52285.5116">19404 17073 3799 0,'-39'8'-45'0,"39"-8"13"0,-21 5 7 16,21-5-11-16,0 0-8 0,-32 7-2 16,32-7-3-16,0 0 14 0,0 0 16 0,-30 7 25 15,30-7 31-15,0 0 8 0,0 0 4 16,0 0-6-16,-24 6 11 0,24-6-12 0,0 0-12 16,0 0-9-16,0 0 9 15,0 0-3-15,0 0-6 0,0 0-2 0,0 0 4 16,0 0-14-16,96 0 6 0,-70 0 8 15,-26 0-10-15,59 0 7 0,-29 2-2 16,-7 2-12-16,4-1 3 0,-27-3 9 0,49 8-12 16,-29-1 13-16,-20-7 13 0,33 18-12 15,-16-9-4-15,-17-9 12 0,18 21-2 0,-9-4 6 16,-9-17-1-16,6 27-4 0,-6-27 11 16,0 39-5-16,0-39 10 0,-3 35-3 0,3-35-8 15,-7 37-1-15,7-37 0 0,-5 38-18 16,5-38 0-16,0 34-11 0,0-34-7 15,5 27 2-15,-5-27 2 0,15 24-10 0,-15-24 2 16,29 16-7-16,-12-12 1 0,-17-4-13 16,45 6-1-16,-18-6 5 0,4 0-8 15,-31 0 5-15,47 0 18 0,-47 0-14 0,44 0 0 16,-23 0 10-16,-21 0-2 0,37 0 3 16,-37 0-3-16,35 5 3 0,-13-3 4 15,-22-2-15-15,39 5 13 0,-39-5 7 16,35 5-9-16,-35-5 12 0,26 7 1 0,-26-7-1 15,0 0 19-15,31 12 19 0,-31-12-8 0,11 20 15 16,-11-20-9-16,4 25 11 0,-4-25-8 16,-4 32-4-16,4-32-9 0,-11 37 2 15,4-16-6-15,-3 5 0 0,-4-5-2 0,3 0-2 16,-4 0 15-16,0 2-12 0,-5-2 5 16,1 4-8-16,-4-1-3 0,-1 4-4 0,-2-3 1 15,0-4-1-15,3 4-11 0,3-6-15 16,2 0-31-16,1-5-46 0,3-1-42 0,3-3-39 15,11-10-97-15,0 0-571 0,0 0-38 16</inkml:trace>
  <inkml:trace contextRef="#ctx1" brushRef="#br0" timeOffset="52941.3471">20899 16554 3778 0,'-16'18'-85'0,"16"-18"5"15,0 0 4-15,-15 24 13 0,15-24-1 16,0 0 15-16,-2 39 17 0,2-39 39 16,5 38 4-16,-2-13 10 0,9 4 12 15,1 7-1-15,-4-3 9 0,11 5-4 0,-4 1 4 16,10 3 5-16,0 0-8 0,-2 0-7 16,9 0 18-16,-4-7-19 0,4 4-10 0,-4-6-12 15,-1-6 13-15,-1 2-1 0,-2-4-3 16,-3-7-13-16,-4 3 10 0,2-5-1 0,-3-1 18 15,1 1 14-15,-18-16 9 0,19 21-10 16,-19-21-19-16,11 19-12 0,-11-19 1 16,9 16-7-16,-9-16-5 0,0 0-4 0,0 0 2 15,0 0-7-15,0 0-16 0,0 0 10 16,10 21 4-16,-10-21-16 0,0 0 12 0,0 0 6 16,0 0-40-16,0 0 10 0,0 0-17 15,0 0 0-15,0 0-1 0,-76-30 15 16,76 30-3-16,-33-7 10 0,33 7 2 0,-37-7 8 15,37 7-9-15,-45 0 21 0,45 0 13 16,-45 0 3-16,23 3-5 0,22-3 14 16,-48 11-5-16,21-10-1 0,2 7 13 0,25-8 15 15,-44 12 5-15,44-12-12 0,-33 9-3 16,16-3-2-16,17-6 6 0,-17 15-7 16,17-15-9-16,0 0 3 0,-10 22-3 0,10-22-10 15,0 0 17-15,0 0 4 0,34 41-18 16,-18-35 1-16,-16-6-8 0,46 15 15 0,-18-9 0 15,5-3-15-15,3-6 9 0,14 3-3 16,2-9-21-16,6-1-44 0,4 2-32 16,0-12-64-16,-8 1-158 0,6 2-430 0,-8-1 461 15</inkml:trace>
  <inkml:trace contextRef="#ctx1" brushRef="#br0" timeOffset="54044.8936">21896 16933 3259 0,'0'0'-14'0,"-18"-15"0"0,18 15 0 0,0 0-5 15,-17-17-10-15,17 17-3 0,0 0 0 16,0 0 17-16,0 0 15 0,0 0 30 16,0 0 7-16,-48 32-1 0,48-32 21 0,-14 27-10 15,14-27-1-15,-6 39-10 0,2-16-2 16,4-23 1-16,5 43-9 0,5-22 9 15,-1 1-24-15,4-3 2 0,0 2 8 0,2-6-2 16,6-3-12-16,5 0 11 0,-4-4 3 16,1 1-10-16,-23-9-5 0,39 6 6 15,-39-6 1-15,35 0-1 0,-35 0 0 0,37-10-6 16,-37 10-6-16,27-13-2 0,-27 13 2 16,20-17-8-16,-20 17-16 0,13-22 5 0,-13 22-12 15,0 0-1-15,2-33 0 0,-2 33 15 16,0 0-4-16,-17-39 14 0,17 39 5 15,-28-17 11-15,14 4 2 0,14 13 1 0,-40-12-3 16,20 7-9-16,20 5 9 0,-49-10 10 16,28 3-13-16,21 7 0 0,-34-5 7 0,34 5-9 15,-32-3 3-15,32 3-10 0,0 0 10 16,-36 0-14-16,36 0 3 0,0 0 8 16,-24 8-16-16,24-8 3 0,0 0 18 15,0 0-22-15,0 0 0 0,0 0 13 0,0 0 7 16,0 0-9-16,60 44 6 0,-60-44-8 15,49 0-1-15,-19-3 1 0,7-4-2 0,3 2 4 16,0-7 0-16,0-1-3 0,-5 1 7 16,2-1-6-16,-8 1 17 0,-6-1 4 15,2 1 0-15,-5 0 23 0,2 0-16 0,-22 12 3 16,35-25 4-16,-26 17-1 0,-9 8-10 16,21-20 0-16,-21 20 11 0,20-16-19 0,-20 16 7 15,17-11-3-15,-17 11-12 0,0 0 7 16,20-16-3-16,-20 16 3 0,20-11-17 15,-20 11 10-15,0 0-4 0,27-7 0 16,-27 7 0-16,30-6 8 0,-30 6 1 16,0 0-11-16,45-6-1 0,-45 6 8 0,32-10-3 15,-10 7-4-15,1-5 12 0,-23 8-16 16,44-23 10-16,-18 11 7 0,-5-4-11 0,-3 1 0 16,0-4-5-16,1-2 3 0,-4 2 5 15,-2-4-14-15,-1-1 19 0,-4 4 1 0,4-5 10 16,-5 1-13-16,-7 24 14 0,10-41 22 15,-7 22 11-15,-3 19 13 0,3-30 2 0,-3 30 0 16,7-24-5-16,-7 24-19 0,0 0-4 16,7-28-10-16,-7 28 0 0,0 0-8 15,0 0 1-15,0 0-1 0,0 0-1 16,0 0-5-16,0 0 2 0,48 67-5 0,-34-45 8 16,11 6-13-16,-5-3 3 0,12 2-2 15,1 8-6-15,4-4 3 0,3-4 1 16,-1 6-5-16,4-1 7 0,-1-5 1 0,1 3-6 15,2-3 1-15,-3 5-3 0,0-4 6 16,-2-1 9-16,5 2-14 0,1-2 1 0,-1 3-8 16,-2-2 8-16,-1-2 2 0,-2 1 0 15,-3-6-9-15,-4 1 14 0,-7-3-5 0,0-4 15 16,-4 3 4-16,-5-4 13 0,1 4 4 16,-4 0 0-16,-4 1 0 0,-10-19-8 15,0 39-6-15,0-39 7 0,-7 41-7 0,-1-17-8 16,-9-6 1-16,3 5-3 0,1-5-7 15,-4-3 1-15,-3 3-12 0,-5-6 0 0,0 1-7 16,-5 1-2-16,0-10-7 0,0 4-3 16,-5-12 6-16,35 4-1 0,-62-8-1 15,33-4 1-15,1-5-3 0,-1-8 3 16,9-2-3-16,4-8-10 0,1-2-12 0,10-6-8 16,0-6-3-16,10 0-12 0,0-9-17 15,10-5-13-15,5-7-19 0,8-1-12 0,1 1-22 16,4 1-25-16,0 1-12 0,3 7-10 15,0 2 0-15,-5 11-4 0,0 1 1 16,-2 4-32-16,-4 5-446 0,0 5 119 0</inkml:trace>
  <inkml:trace contextRef="#ctx1" brushRef="#br0" timeOffset="54333.6899">24171 16017 2940 0,'10'-21'105'0,"-10"21"40"0,0 0-27 16,0 0 0-16,0 0 21 0,0 0-25 15,-70-3 6-15,70 3-2 0,-45 16 2 16,16-5-8-16,6 1-10 0,-7 0 4 0,0 8-14 16,-4-5-13-16,11 1 2 0,-2-1-19 15,6-3-2-15,-2 4-16 0,4-1 1 16,17-15-20-16,-22 25-7 0,22-25-9 0,-5 26-3 16,5-26-12-16,0 0 2 0,35 27-1 15,-13-18-12-15,8-5-2 0,10-3-1 0,-6 6 6 16,3-4 0-16,6 6-3 0,-9-2 7 15,-3-1-4-15,-2 3 12 0,-2-1 15 16,-1 5 6-16,-6 2 5 0,-6 4-5 0,-6 3-7 16,-5 2-25-16,-3 8-52 0,-6-1-49 15,-11-4-99-15,-10 2-279 0,-4-6-336 16,-3-4 34-16</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08T01:31:23.002"/>
    </inkml:context>
    <inkml:brush xml:id="br0">
      <inkml:brushProperty name="width" value="0.05292" units="cm"/>
      <inkml:brushProperty name="height" value="0.05292" units="cm"/>
      <inkml:brushProperty name="color" value="#FF0000"/>
    </inkml:brush>
  </inkml:definitions>
  <inkml:trace contextRef="#ctx0" brushRef="#br0">15888 3556 890 0,'0'0'17'16,"-39"-8"49"-16,39 8-22 0,0 0 30 15,0 0-3-15,0 0-6 0,0 0 17 0,-17-16-7 16,17 16-3-16,0 0 12 0,0 0 5 16,0 0 5-16,0 0-3 0,0 0 12 15,0 0-14-15,0 0 10 0,-20-12-9 0,20 12-1 16,0 0-14-16,0 0 6 0,0 0-4 16,0 0-14-16,0 0-14 0,0 0-5 0,0 0-2 15,0 0-5-15,0 0-1 0,0 0-6 16,0 0-3-16,-26-12 2 0,26 12 8 15,0 0 10-15,0 0 15 0,0 0-12 0,0 0 0 16,0 0 25-16,0 0-30 0,0 0-9 16,0 0 24-16,0 0-31 0,0 0 5 15,0 0 0-15,0 0-6 0,0 0-4 0,0 0 2 16,0 0-9-16,0 0 1 0,0 0-8 16,0 0-8-16,0 0-4 0,0 0 9 0,0 0-12 15,0 0 7-15,0 0 1 0,0 0-1 16,-19 45 6-16,19-45-6 0,2 47-4 15,1-16 4-15,1 12 0 0,4 3-6 0,-3 16 11 16,7 1-1-16,-1 20-4 0,1-8 2 16,-2 6 0-16,5 2 5 0,-7-5-1 0,3-3-4 15,0-13 7-15,-2 0-7 0,2-4-2 16,-4-2 4-16,1-9 7 0,1-4-5 16,-1-5 0-16,-1-1 6 0,-1-5-2 15,-1-5 3-15,4 1-13 0,-6-3 4 0,-1-1 0 16,6-1-12-16,-8-23-17 0,9 37-17 15,-9-37-23-15,1 30-33 0,3-18-51 0,-4-12-82 16,3 15-482-16,-3-15 606 0</inkml:trace>
  <inkml:trace contextRef="#ctx0" brushRef="#br0" timeOffset="741.7435">16657 3677 2885 0,'0'0'-95'0,"-87"28"6"16,87-28 20-16,-23 15-4 0,23-15 13 0,-24 20 5 15,24-20 17-15,-25 13 19 0,25-13 7 16,-17 20-1-16,17-20 13 0,-25 18 19 0,17-2 9 16,8-16 7-16,-25 31 2 0,11-15-1 15,3 4 0-15,-4-2-3 0,1 4 7 0,1-1 9 16,-5 5 0-16,4-5-2 0,-4 3 10 16,1 0-5-16,0 3-5 0,1-7-3 15,-1 5-5-15,0 0-4 0,-3-3 5 16,3 2-10-16,1-3-3 0,-4 2-5 15,-1-7 0-15,5 7 9 0,-3-4-10 0,3-1 7 16,2 0-4-16,1 2-17 0,-1-5 16 0,14-15-10 16,-25 33-1-16,15-15-5 0,2-2-12 15,8-16 14-15,-13 37-4 0,9-19-3 16,4-18 3-16,-8 39-17 0,8-39 8 0,-5 33-10 16,5-33 9-16,0 34-11 0,0-34 14 15,8 31-7-15,-8-31 9 0,10 27-7 0,-10-27-2 16,14 27 4-16,-14-27-7 0,16 22 5 15,-1-13 7-15,-15-9 7 0,29 20-4 16,-9-14 4-16,-20-6 9 0,48 6-5 0,-14-6 17 16,-1 0 2-16,6-4 12 0,4 2-13 15,6-4-9-15,-1-5 0 0,1 2-1 16,1 0-1-16,-3-1-6 0,0 2 6 16,-5-2-10-16,-1 1-2 0,-2-3-8 0,-7 6-10 15,-6 1-14-15,3-4-17 0,-7 5-19 16,-2 1-31-16,-20 3-27 0,35-4-24 0,-19 0-24 15,-16 4-128-15,0 0-325 0,41-6 113 16</inkml:trace>
  <inkml:trace contextRef="#ctx0" brushRef="#br0" timeOffset="1321.4235">17313 4275 2526 0,'0'0'-39'15,"0"0"-4"-15,-22-10-7 0,22 10 8 16,0 0 10-16,0 0 19 0,-25-15 26 0,25 15 19 15,0 0 0-15,0 0 0 0,0 0 2 16,0 0-10-16,-22-12-2 0,22 12-7 16,0 0-3-16,0 0-12 0,0 0 0 0,0 0-6 15,0 0 15-15,0 0 0 0,-50 18 15 16,35-6 0-16,15-12 8 0,-40 27-3 16,16-3 14-16,-4-3 2 0,6 6-6 0,-3-3 10 15,2 5-3-15,-2-3-9 0,3 6 8 16,0-2 2-16,4 2-12 0,1-2-2 0,0 5-1 15,6-4-2-15,-1-4 7 0,-3 6-13 16,10-6 0-16,0 2 2 0,1-2-5 16,3 2 2-16,1-29 21 0,5 51-30 0,3-28-3 15,-3-3 5-15,9-1-2 0,7 0 2 16,1-7-16-16,1 1-9 0,6-6 0 16,4-6-5-16,-3-1-9 0,2 0 7 0,-32 0-4 15,67-8 1-15,-38 1 10 0,-3-5 4 16,-1 3-4-16,-1-7 11 0,3 1-11 15,-12-1 2-15,1 0 9 0,-2-1 10 0,-6-5-10 16,-8 22 10-16,10-43 13 0,-10 43-9 16,0-40 10-16,0 40-1 0,-13-36-7 15,13 36-5-15,-15-38-4 0,3 26-29 0,12 12-21 16,-20-28-16-16,20 28-38 0,-20-17-35 16,20 17-42-16,-20-16-66 0,20 16-393 0,-17-20 116 15</inkml:trace>
  <inkml:trace contextRef="#ctx0" brushRef="#br0" timeOffset="1534.3228">17184 4465 2514 0,'0'0'-12'15,"0"0"9"-15,0 0 0 0,0 0-3 16,0 0 6-16,0 0 27 0,0 0 15 0,0 0 11 16,0 0 8-16,0 0-10 0,0 0 7 0,0 0-12 15,10 87-2-15,-5-65-5 0,0 1-5 16,3 2 0-16,6 1 7 0,4 4-8 15,1-2 4-15,1-3-7 0,5-1-5 16,7 0 8-16,-4-3-6 0,12-1-8 16,-5-5-17-16,12-3-28 0,2-5-20 0,-3-2-58 15,3-5-85-15,1-5-481 0,-1-5 121 16</inkml:trace>
  <inkml:trace contextRef="#ctx0" brushRef="#br0" timeOffset="2070.4445">18216 4295 2820 0,'0'0'-2'0,"0"0"-9"0,0 0 3 15,0 0-3-15,0 0 2 16,0 0 1-16,0 0 2 0,0 0 1 0,-22 54 8 16,22-54 8-16,7 33 8 0,-7-33 0 0,8 35 11 15,2-14-8-15,-5 1 4 0,7 1 11 16,0 2-8-16,-4 1-11 0,7-2 8 0,-5 0-1 15,2 2 3-15,3-2-16 0,-5 0 16 16,5 1-18-16,-6-4 7 0,4 0-7 16,-1-1 0-16,-1-2-5 0,-11-18 16 0,19 31 8 15,-19-31 19-15,6 20 31 0,-6-20-2 16,0 0-26-16,21 12 2 0,-21-12-4 16,0 0-9-16,0 0 2 0,0 0 1 0,0 0-8 15,0 0-1-15,15-69 4 0,-15 69-5 16,6-44-8-16,-4 17 2 0,1-1-2 15,6 1-6-15,-3-5-4 0,6-1-4 0,-4-1 4 16,4 0-11-16,-2 3 16 0,2 4-10 16,3 2-16-16,-3 0 12 0,-1 4-1 0,-2 3-5 15,-9 18 2-15,23-34 9 0,-13 21-18 16,-10 13 12-16,27-22 4 0,-27 22-10 16,23-15 2-16,-23 15 14 0,39-9-8 0,-39 9 6 15,35 0 10-15,-35 0-3 0,45 12 14 16,-21-5-6-16,-3 5 5 0,4 3-2 15,-1 2 1-15,-1-4 15 0,9 10 1 16,-12-2-6-16,7 0 5 0,-7 3-2 0,2 5 4 16,-4-4-7-16,5 2-4 0,-11-1-6 0,7 4 0 15,-11-3-3-15,2 0 2 0,3 2-17 16,-6-1-28-16,1-2-24 0,1 1-45 16,4-6-63-16,-8 0-129 0,5-8-585 15,-10-13-165-15</inkml:trace>
  <inkml:trace contextRef="#ctx0" brushRef="#br0" timeOffset="2630.3778">20280 3376 4026 0,'-15'-35'-70'0,"4"19"17"15,11 16 10-15,-20-33 17 0,9 19 26 0,11 14 20 16,-21-27 7-16,21 27 12 0,-17-23 5 16,17 23 4-16,-18-22-12 0,18 22-6 0,-12-18 4 15,12 18-11-15,0 0-9 0,-19-23 0 16,19 23-5-16,0 0-13 0,0 0 3 15,0 0-6-15,0 0 7 0,0 0-4 0,0 0 1 16,0 0 6-16,-43 56 2 0,38-22-1 16,-5 9 5-16,2 12-2 0,-1 8 10 15,4 4-19-15,0 3 2 0,0 15 0 0,5-10 7 16,0 0-5-16,-3 2 5 0,6-3-6 16,-3-1 3-16,9-1 11 0,-4-7-12 15,1 3-1-15,-1-10-4 0,9-1 8 0,-3-1-3 16,1-6-10-16,1-7-5 0,1-1-19 15,4-4-2-15,-4-2-42 0,4-1-36 0,-6-4-49 16,-2-10-122-16,6 1-491 0,-7-6 317 16</inkml:trace>
  <inkml:trace contextRef="#ctx0" brushRef="#br0" timeOffset="3100.1515">20207 4388 3193 0,'0'0'-115'0,"0"0"19"16,-5-30 31-16,5 30 3 0,0 0 11 15,8-43 4-15,-8 43 8 0,10-28 2 16,-10 28 20-16,15-31 6 0,0 16 5 0,-15 15 6 15,22-31 6-15,-9 19-6 0,1-4 5 16,-14 16 7-16,35-28 5 0,-18 18 8 0,-2 1 3 16,-15 9-3-16,41-15 0 0,-22 12 3 15,-19 3-9-15,42 0-1 0,-42 0 9 16,50 18 0-16,-25-1-9 0,-2 1 11 0,2 10 17 16,-3-1-8-16,2 4-5 0,-6 3 21 15,2-1-10-15,-1 5 2 0,-6 2 10 16,0-3-7-16,-1 0 6 0,0-1-2 0,-2-2 0 15,-5 0 10-15,-5-4 17 0,0 5-2 16,-4-1 17-16,3 4-17 0,-13-2-3 16,-1 0 6-16,4 0-7 0,-6-3 0 0,-8-3-9 15,1 2-12-15,-6-5 8 0,0-1-20 16,-7-2 2-16,1 0-5 0,-3-5 0 0,-3-4-5 16,7 5 2-16,0-8-7 0,2-1-14 15,2-1-38-15,11-1-42 0,20-9-25 16,-41 6-65-16,41-6-125 0,-24-13-557 0,24 13-32 15</inkml:trace>
  <inkml:trace contextRef="#ctx0" brushRef="#br0" timeOffset="3707.8116">21005 4213 3653 0,'-20'-13'-155'0,"20"13"22"16,0 0 18-16,0 0 12 0,0 0 14 15,0 0 26-15,-25-9 13 0,25 9 22 0,0 0 4 16,0 0 8-16,0 0-6 0,0 0-5 16,0 0 17-16,-47 19 1 0,47-19 9 0,-10 19 0 15,10-19 9-15,-14 24-1 0,14-24 8 16,-10 34 3-16,2-13 21 0,3 2-6 0,-4 4 2 15,4 1-7-15,4 3 1 0,-3-2-12 16,4 6 12-16,4-1-3 0,2 3-7 0,3-7-3 16,-1 9-7-16,12-7-5 0,-6-1 7 15,9-4 2-15,-3-3-4 0,10-4-5 16,0-2-8-16,5-6-11 0,-3-1-10 0,8-11-3 16,-6 1-5-16,6-2 7 0,-8-7 0 15,1 2 17-15,-6-3-2 0,-4-3 5 16,-1-3 15-16,2-3 8 0,-9 0-3 15,0-6 10-15,-10 1 12 0,1-2 7 0,-6 25-4 16,5-49 8-16,-5 49 0 0,-11-46-4 16,6 21 6-16,-7 3-13 0,2 1-1 0,-7 2-8 15,17 19-5-15,-37-27-5 0,22 15-14 16,15 12-8-16,-33-16-16 0,33 16-29 16,-32-10-22-16,32 10-31 0,-33-3-26 0,33 3-33 15,0 0-58-15,-37-2-437 0,37 2 116 16</inkml:trace>
  <inkml:trace contextRef="#ctx0" brushRef="#br0" timeOffset="4366.4617">21209 4260 2675 0,'0'0'51'0,"13"45"-6"16,-13-45-9-16,0 0 7 0,-5 30-3 15,5-30-11-15,5 41-5 0,-5-20 4 0,0-21-12 16,9 53 2-16,2-25-3 0,-4 1-5 16,5-1 8-16,6 4-3 0,4-2 2 0,1-5-4 15,-3 4-6-15,7-9 11 0,1 4-11 16,-1-8 5-16,7 1-7 0,-6-10-10 0,2 4-7 16,5-5-8-16,-1-6-17 0,-2 0-8 15,1-3-12-15,1-6 2 0,-3 0-6 16,-4-4 4-16,3-6 4 0,-10-2 17 15,2-4 2-15,1-6 11 0,-13 0 14 0,2-5 15 16,0-4 8-16,-7 0 15 0,5-1 13 16,-7 1 6-16,-1 4-13 0,1 5-2 15,2-1-9-15,-1 5-8 0,-3 4 0 0,-1 23-19 16,4-39 1-16,-4 39 4 0,10-24-4 16,-10 24 12-16,0 0-10 0,0 0 5 0,26-3 3 15,-26 3 0-15,0 0-3 0,34 34 8 16,-19-17 3-16,-2 3-11 0,6 2 0 0,-4 1-5 15,3 2 0-15,-1 1 8 16,-5-2-13-16,6 0 13 0,-3-1-6 0,-2-2 6 16,1-3-5-16,-4 1 17 0,-10-19 0 15,23 27 33-15,-23-27 21 0,14 21 21 0,-14-21 27 16,11 17-14-16,-11-17-5 0,0 0-16 16,0 0-14-16,0 0-20 0,42-33 9 15,-30 7-20-15,3-9 18 0,3-2-28 0,2-5-1 16,1-6-6-16,4 1 0 0,-7 4 4 15,2 2 8-15,4 7 3 0,-8 0 6 0,3 3-2 16,-3 4 12-16,-2 7-3 0,-6-4-13 16,4 6 6-16,-12 18-14 0,28-27-1 0,-28 27 14 15,22-12-5-15,-22 12 19 0,32 3-2 16,-32-3 3-16,40 27-3 0,-15-3-5 16,-5 3-5-16,9 15-4 0,-8 1-5 15,6 6-1-15,-5 4-9 0,0 2-15 0,1 10-32 16,-3-8-33-16,2 12-43 0,-2-1-46 0,-5-14-71 15,-2-10-277-15,-1-4-361 16,1-10-98-16</inkml:trace>
  <inkml:trace contextRef="#ctx0" brushRef="#br0" timeOffset="95208.3694">27559 16510 1791 0,'0'0'229'0,"-35"-4"-102"16,35 4-16-16,0 0-17 0,0 0 4 16,-27-11-10-16,27 11-11 0,0 0 9 0,0 0-19 15,0 0 4-15,-20-15-7 0,20 15-3 16,0 0-15-16,0 0 2 0,0 0-8 16,0 0-3-16,0 0 2 0,-19-15-8 0,19 15-5 15,0 0 5-15,0 0-8 0,0 0 2 16,-18-15-6-16,18 15 4 0,0 0-12 0,0 0 7 15,-13-22-9-15,13 22 7 0,0 0 2 16,-16-28-14-16,16 28 7 0,-10-25 20 16,10 25-20-16,-8-27 11 0,8 27-5 15,-12-34 0-15,12 34 2 0,-10-37-2 0,5 19 0 16,5 18-2-16,-13-39 6 0,10 23 8 16,3 16-3-16,-10-32 1 0,10 32-5 15,-9-34 2-15,9 34 8 0,-8-24-1 0,8 24 4 16,-7-23-10-16,7 23 7 0,0 0-15 0,-10-24-7 15,10 24-9-15,0 0 5 0,0 0 15 16,0 0-10-16,0 0-15 0,0 0 10 16,0 0 8-16,0 0-1 0,0 0-16 0,0 86 6 15,5-55 3-15,-2 10-4 0,-1 1-1 16,5 5 10-16,1-5-7 0,1 5-10 0,1 0 8 16,1-3 11-16,4-4-9 0,-6 1-8 15,4-5 11-15,0-4 4 0,-1-5-11 16,0-2 11-16,3 0 0 0,-3-6 3 15,-12-19 16-15,21 24 17 0,-21-24 9 0,27 6-1 16,-27-6 3-16,0 0 1 0,44-21-3 16,-44 21-3-16,25-28-5 0,-14 9-1 15,1 1-4-15,-3-3-5 0,-9 21 1 16,13-34-3-16,-13 34-6 0,12-29 2 0,-12 29-14 16,8-21-9-16,-8 21-23 0,12-18-7 15,-12 18-10-15,0 0 0 0,0 0-2 0,0 0 15 16,28-9-7-16,-28 9 9 0,0 0-9 0,0 0 7 15,54 27-21-15,-34-17 13 0,5-2-9 16,2 3 13-16,-1-2-9 0,3 0 4 16,3 1-7-16,-2-5 3 0,5 1 7 0,-5-2-1 15,5-4-1-15,-5 0 14 0,2 0-7 16,-32 0 3-16,55-12 9 0,-25 2 5 0,-5 1-3 16,4-6 7-16,-4-1 15 0,-5-3 3 15,-3-2 3-15,-1 0-4 0,0-5 5 16,-8 2 2-16,2-3 4 0,-3-4-5 15,-2 2 9-15,-2-5 3 0,-6-4 4 0,-6-3 6 16,4 1 1-16,-6-4 5 0,2-1-9 16,-4-5 2-16,-2-4-12 0,0 6-1 0,-2 0-7 15,4 7-5-15,-1 2-3 0,-1 0-12 16,7 6-11-16,-4 6-13 0,4 1-15 16,-1 2-22-16,9 24-43 0,-13-37-37 0,10 21-64 15,3 16-127-15,-12-28-516 0,12 28-49 16</inkml:trace>
  <inkml:trace contextRef="#ctx0" brushRef="#br0" timeOffset="95821.0643">28800 15641 3774 0,'-27'-42'-89'0,"27"42"25"0,0 0 3 16,-25-15 19-16,25 15 11 0,0 0 7 0,-23-22 7 15,23 22 4-15,0 0 1 0,-25-19-5 16,25 19 8-16,-9-16 0 0,9 16 9 15,0 0-14-15,-17-17 21 0,17 17-5 0,0 0 5 16,0 0 9-16,-13-22 10 0,13 22 10 16,0 0-2-16,0 0 12 0,0 0 9 15,-15-23-10-15,15 23-12 0,0 0 4 0,0 0 1 16,0 0 7-16,0 0-19 0,0 0-3 16,0 0-4-16,0 0 6 0,0 0 7 0,0 0-13 15,0 0 5-15,15 87 0 0,-7-46-2 16,9 7 4-16,0 9 1 0,5 0-6 15,1 12 8-15,-3 5-17 0,5-3 13 0,4 2 1 16,-8 1-9-16,6-3-10 0,-2-6 10 16,0 2-8-16,-1-11 3 0,-4-6-2 15,2-1-4-15,-1-6-2 0,-2-6-4 16,-3-3-27-16,6-3-18 0,-5-7-23 0,1-5-45 16,-4-11-76-16,-14-8-247 0,25 7-315 15,-25-7 423-15</inkml:trace>
  <inkml:trace contextRef="#ctx0" brushRef="#br0" timeOffset="96258.806">29486 15227 3292 0,'0'0'7'0,"0"0"2"0,0 0-7 15,0 0 17-15,0 0-3 0,0 0 0 16,0 0 2-16,0 0-5 0,0 0 3 0,0 0-5 16,0 0 9-16,0 0-4 0,0 0-5 15,0 0 13-15,-19 79 10 0,19-48 0 0,5 13 6 16,-3 1 19-16,1 11-21 0,1 5-1 16,1 4 1-16,-2 0-7 0,2 2 10 15,-2-1-23-15,6-2 6 0,-6-3 1 0,4-2-10 16,-2 0-7-16,0-10 3 0,-2-4-7 15,6-1-19-15,-8-3-17 0,6-7-26 0,-2-4-38 16,-2-3-41-16,-1-1-86 0,-2-26-528 16,12 30 420-16</inkml:trace>
  <inkml:trace contextRef="#ctx0" brushRef="#br0" timeOffset="96659.5885">29399 15118 3063 0,'-17'-19'-120'15,"17"19"88"-15,-28-25 17 0,28 25 30 16,-17-24-4-16,17 24 10 0,-17-18 5 0,17 18-13 16,-8-24 0-16,8 24 10 0,-4-24-6 15,4 24 6-15,0 0 2 0,5-54-8 0,-5 54 1 16,16-36-4-16,-11 13-1 0,6 3 4 15,3-5-10-15,-4 4 5 0,6-4-3 16,1-3-6-16,2 3 6 0,4-4 3 0,-3 6-7 16,7-2 0-16,-2 7 2 0,-2 0 2 15,1 5 8-15,1 4-10 0,-25 9 14 0,40-10 9 16,-40 10 18-16,40 15 4 0,-23 5 12 16,0 1 20-16,-4 9-13 0,5 5 9 15,-4 2-1-15,2-1-7 0,-7 8 23 16,3-2-3-16,-7 2 14 0,-2-2-3 0,-3 3-4 15,0 1-29-15,-8 1 0 0,-4 3 1 16,-2 1-5-16,-6-3-3 0,-3 6-24 0,-5-9-20 16,-3 2-55-16,0-2-52 15,0-8-64-15,-7-3-190 0,8-15-513 0,-2-10-126 16</inkml:trace>
  <inkml:trace contextRef="#ctx0" brushRef="#br0" timeOffset="98159.5447">27226 18106 3854 0,'0'0'-92'0,"0"0"17"0,0 0 14 16,0 0 6-16,0 0 8 0,0 0 15 0,0 0 12 16,0 0 11-16,0 0 1 0,0 0 14 15,0 0 12-15,0 0-3 0,0 0 11 16,0 0 0-16,0 0 10 0,0 0 20 0,0 0-5 16,0 0 20-16,0 0 11 0,0 0-2 15,0 0-3-15,0 0 6 0,0 0-9 0,0 0-6 16,0 0-13-16,0 0-5 0,0 0-14 15,0 0 5-15,0 0-11 0,0 0-6 16,0 0 1-16,0 0-3 0,57-15-9 0,-44 34 3 16,5 1-8-16,-1 3 4 0,5 4 3 15,5 2-13-15,-2-3-4 0,-2 0 0 16,7-2-14-16,-5 0-3 0,2-1 18 0,-5-5-18 16,0-3-4-16,-2 0 23 0,0 2-16 15,0-7-1-15,-20-10 34 0,27 16-10 16,-12-9-4-16,-15-7-3 0,0 0 3 0,0 0-3 15,0 0 1-15,0 0 4 0,33-31-2 16,-33 31-6-16,0-34 8 0,0 34 3 0,-1-47-7 16,-3 23 8-16,4 24-6 0,-5-55 1 15,2 27-3-15,3 28-2 0,0-46 5 16,-4 26-12-16,4 20-1 0,0-32 5 0,0 32-9 16,0 0 7-16,7-37-2 0,-7 37-1 15,0 0 10-15,22-13-9 0,-22 13 2 0,0 0 12 16,0 0-6-16,40 7 0 0,-40-7-4 15,0 0 2-15,42 15 8 0,-42-15-9 16,35 6 0-16,-35-6 1 0,30 6-12 0,-30-6 5 16,27 0 1-16,-27 0 20 0,0 0 3 15,33-6-6-15,-33 6-3 0,22-12-7 16,-22 12 15-16,18-23 3 0,-18 23 0 0,9-33 2 16,-9 33-2-16,5-34 4 0,-2 14 8 15,-3 20-2-15,-3-44-7 0,3 44-5 16,-9-47-3-16,4 20 1 0,2 4-3 0,3 23 8 15,-15-47-8-15,3 23-7 0,7 1-16 16,5 23-8-16,-11-34-11 0,11 34-14 0,-14-32-17 16,14 32-35-16,-8-28-28 0,3 16-47 15,5 12-89-15,0 0-562 0,-9-33 58 16</inkml:trace>
  <inkml:trace contextRef="#ctx0" brushRef="#br0" timeOffset="98677.5361">28261 17542 3588 0,'0'0'-72'15,"0"0"13"-15,0 0 26 0,0 0 10 16,0 0-1-16,0 0 3 0,0 0 5 0,0 0 3 16,0 0 6-16,0 0 11 0,0 0-6 15,0 0 9-15,-52 35 4 0,52-35 3 16,0 0 18-16,-10 28-5 0,10-28 6 0,-3 30-5 16,3-30 1-16,0 37-4 0,0-37 7 15,0 43-15-15,-3-19 0 0,6 2 4 16,0-2-6-16,-3-24-11 0,10 46 15 15,-3-21-15-15,1-3 0 0,8-1-2 0,-8-2-10 16,9 0 3-16,-17-19-11 0,30 24-9 16,-7-15 4-16,-3 2-15 0,-1-7 8 0,-19-4 4 15,38 0-4-15,-38 0 4 0,0 0 9 16,45-15 17-16,-45 15 0 0,17-20-2 16,-17 20-2-16,10-29 8 0,-10 29 8 0,-2-34 3 15,2 34 11-15,-11-40-2 0,11 40 6 16,-19-40 13-16,9 22 5 0,10 18-6 0,-22-36 13 15,7 21-20-15,-1 3 14 16,16 12-24-16,-37-21 28 0,15 12-38 0,22 9 6 16,-38-6-18-16,38 6-12 0,-35-3-35 0,35 3-22 15,0 0-16-15,-47 9-39 0,47-9-51 16,-19 6-95-16,19-6-461 0,-15 3 534 16</inkml:trace>
  <inkml:trace contextRef="#ctx0" brushRef="#br0" timeOffset="99112.278">28470 17566 3154 0,'0'0'17'0,"0"0"0"0,0 0-10 15,0 0 3-15,0 0 2 0,0 0-7 0,44 20 2 16,-31-8 0-16,-13-12 2 0,42 25 1 15,-13-8 4-15,4 6-5 0,2-4 0 0,-1-1-2 16,-3 0-7-16,3 2 10 0,-2-4-10 16,-2 3 4-16,-2-6 1 0,-4 2-3 0,-4-3-2 15,-2-2 5-15,-18-10 4 0,30 18 16 16,-30-18 9-16,22 12-16 0,-22-12 0 16,0 0 10-16,0 0-3 0,0 0 3 0,0 0 23 15,0 0-21-15,0 0 24 0,0 0-21 16,0 0 10-16,-82-37 11 0,65 22-19 15,-6-5-4-15,6 1 14 0,0-1-11 0,1-4 9 16,1 6-4-16,1-3-12 0,2-2-3 16,1 2 5-16,11 21-10 0,-20-42 3 15,11 20-15-15,9 22 8 0,-8-33-2 0,8 33-10 16,-8-35 1-16,8 35-1 0,-5-27-24 16,5 27-2-16,0-29 4 0,0 29-26 0,0 0-8 15,5-30-10-15,-5 30-13 0,13-25-21 16,-1 16-33-16,3-3-62 0,-15 12-184 15,21-23-327-15,-5 8 642 0</inkml:trace>
  <inkml:trace contextRef="#ctx0" brushRef="#br0" timeOffset="99398.1427">29073 17029 3023 0,'0'0'15'15,"-5"-45"7"-15,5 45 1 0,0 0 14 0,0 0-8 16,0 0-2-16,0 0 2 0,0 0 2 16,0 0 2-16,0 0 2 0,0 0 6 15,0 0 22-15,0 0 8 0,0 0-4 16,0 0 40-16,0 0 12 0,0 0 7 0,45 50-2 16,-37-25-6-16,5 9-6 0,3 3-17 15,-5 3-11-15,1 0-8 0,1-1-7 16,1 6-8-16,1-3-8 0,0 8-7 15,-7-7-7-15,6-4-12 0,-3 2-22 0,-2-8-27 16,4 2-28-16,-1-7-29 0,-1-5-35 16,-6-3-50-16,-5-20-118 0,21 24-566 0,-13-21-96 15</inkml:trace>
  <inkml:trace contextRef="#ctx0" brushRef="#br0" timeOffset="99764.9577">29494 16963 3784 0,'0'0'-107'0,"0"0"10"16,0 0 22-16,-47 12 18 0,47-12 19 15,-21 16 16-15,21-16 17 0,-19 19 12 0,7-3 22 16,-1 2 18-16,13-18 15 0,-23 42 4 16,11-16 11-16,2 7 18 0,-2-3-9 15,4 2 3-15,-1 2-2 0,1-3-10 0,1-2 4 16,2 3-11-16,5 1 0 0,0-1-2 16,0-5-6-16,0-27 2 0,5 52 1 0,2-26 0 15,1-5 0-15,-3 1-2 0,-5-22 0 16,21 28-4-16,-21-28-28 0,30 9-7 15,-30-9-4-15,43 0-14 0,-43 0-18 0,52-20-38 16,-22 8-49-16,5-6-43 0,-5-3-113 16,2-2-633-16,-2-1-343 0</inkml:trace>
  <inkml:trace contextRef="#ctx0" brushRef="#br0" timeOffset="100326.6722">30419 16314 4119 0,'0'0'-62'0,"0"0"26"15,0 0 10-15,0 0 22 0,-13-35 12 0,13 35 19 16,0 0 17-16,0 0 9 0,0 0 20 16,0 0 0-16,0 0 8 0,0 0 18 15,0 0 2-15,0 0 4 0,-57 60 2 0,49-36-4 16,8 0-9-16,-4 5 0 0,4 2-7 15,4 2-6-15,-4-3-7 0,11 11-6 16,-2-8-6-16,2 4-7 0,3-5-5 0,2-2-7 16,5-3-3-16,2-1-10 0,-1-5-4 15,3-6-13-15,-2-3-14 0,7-5-22 0,-1-4-26 16,-29-3-24-16,52-3-36 0,-24-4-24 16,-6-1-23-16,-2-11-45 0,-3-2-117 15,-2-5-591-15,-4-2-497 0</inkml:trace>
  <inkml:trace contextRef="#ctx0" brushRef="#br0" timeOffset="100661.4935">30272 15814 4303 0,'0'0'-107'0,"-35"3"16"16,35-3 14-16,-35 7 18 0,35-7 9 0,-30 9 10 15,30-9 7-15,-30 11 2 0,30-11 3 16,-19 17 7-16,19-17-5 0,-15 19 6 0,15-19 10 16,0 0-5-16,-5 30 3 0,5-30-8 15,0 0-7-15,0 0 4 0,28 28 4 16,-28-28 7-16,26 5-1 0,-26-5 4 16,0 0-1-16,40-1 1 0,-40 1 1 0,0 0-5 15,37-24-2-15,-37 24 6 0,16-20 7 16,-16 20 8-16,5-22 5 0,-5 22-2 0,0 0-1 15,-1-36 5-15,1 36 11 0,0 0-12 16,0 0-3-16,-20-44-5 0,20 44-19 0,-16-12-19 16,16 12-24-16,0 0-37 0,0 0-43 15,-45 3-120-15,45-3-433 0,-18 12 121 16</inkml:trace>
  <inkml:trace contextRef="#ctx0" brushRef="#br0" timeOffset="101163.2117">30774 16025 2845 0,'0'0'-6'0,"13"33"31"15,-13-33 17-15,10 31 39 0,-1-10 12 0,-1 0-4 16,0 5-3-16,1 4-10 0,4 3 8 16,-1 2-20-16,3 2-2 0,-2 0-5 0,-1 0-2 15,1 0-6-15,1-3-1 0,1-1-20 16,-4 3 13-16,-2-9-16 0,3-3 6 16,-7-3 7-16,5 0 24 0,-10-21 9 0,11 36 18 15,-6-21 15-15,-5-15-9 0,9 20-17 16,-9-20-5-16,0 0-7 0,0 0-8 0,0 0-11 15,0 0 0-15,0 0-15 0,0 0-2 16,0 0-13-16,-27-89-4 0,24 50-4 16,3-8 0-16,0 2-6 0,0-9 4 0,8-1-3 15,0-4-3-15,6 5 1 0,2 1 2 16,-2 0-6-16,3 7 1 0,-4 10 0 16,5 1-2-16,-1 5 7 0,-4 5 4 0,4 3 3 15,2 4 7-15,-3 6 5 0,-16 12 5 16,34-10 8-16,-34 10 6 0,40 3 3 15,-40-3 9-15,33 24 0 0,-13-11-6 0,-3 7-7 16,0 1-1-16,0-3-7 0,-2 6-15 16,-2 2-34-16,-1-2-44 0,-4 1-50 0,4-1-54 15,-11-3-113-15,3-1-642 0,-1-5-561 16</inkml:trace>
  <inkml:trace contextRef="#ctx0" brushRef="#br0" timeOffset="102166.844">31445 13630 4417 0,'0'0'-104'16,"0"0"16"-16,-24-18 7 0,24 18 12 15,0 0 7-15,-17-15 13 0,17 15-2 0,0 0 3 16,0 0 14-16,0 0 10 0,0 0 12 16,0 0 8-16,0 0 6 0,0 0 14 15,4 80-6-15,1-49 0 0,5 6 9 16,3 5-4-16,-1 8 5 0,-2 9-3 0,5 3 0 15,-10 5-4-15,5 11 9 0,2 0-10 16,-2 3 2-16,2-1 3 0,-4-1-10 16,2-2 4-16,2-8 2 0,-4-4-6 0,0-2-3 15,2-9 3-15,0 2 1 0,-1-14-1 16,-4 2-4-16,2-7 8 0,-2-7-13 0,-2-3-1 16,-1-1 1-16,1-2 2 0,-3-24 7 15,8 38-5-15,-8-38 3 0,4 26-15 16,-4-26-5-16,0 0 2 0,0 0-1 0,0 0 3 15,0 0 6-15,0 0 1 0,0 0-5 16,0 0 9-16,-32-97 0 0,22 56 0 16,-4-7 9-16,1-9-5 0,0-2-10 0,-4 4-1 15,0-5 16-15,2-3 4 0,-2 1-17 16,1-4 8-16,-1 1 3 0,4 5-3 16,-6-2 1-16,6 5-5 0,-2-5 4 0,5 4-8 15,1-4 8-15,-2 10-8 0,7 2 2 16,-4 2 0-16,5-2 2 0,-1 6-1 0,4 2 4 15,0-1-6-15,-1 5 6 0,2 1-1 16,-1 0-2-16,0 0 2 0,4 2-4 16,-4 3 2-16,3 1 0 0,-3-4 0 0,5 5 5 15,-2 2-15-15,-3-4 8 0,0 32 13 16,7-51-10-16,1 23 1 0,-6 5 4 16,5-1-4-16,-7 24-6 0,10-42 8 0,1 20-1 15,-2 5 1-15,-9 17-4 0,17-38-7 16,-6 20 7-16,-11 18-8 0,20-29 5 15,-20 29 4-15,22-21-6 0,-22 21 0 0,20-16-1 16,-20 16-3-16,24-8 2 0,-24 8-2 16,26-4 5-16,-26 4 4 0,0 0-6 0,49 7-1 15,-49-7 11-15,32 15-15 0,-19-6 12 16,-13-9-1-16,27 21-7 0,-14-4 14 16,-13-17-16-16,17 30 4 0,-9-15 6 15,-8-15-10-15,4 41 17 0,-4-19 1 0,0-22 2 16,-15 51 7-16,10-22 10 0,-7-2 3 0,2 0 4 15,1 3 2-15,-6 2-5 0,-1-2 3 16,1 2-10-16,-2-1-6 0,-2-3 11 16,1 0-26-16,1-1-30 0,-1-5-26 15,6-2-50-15,-3 0-57 0,15-20-125 0,-20 27-507 16,20-27 231-16</inkml:trace>
  <inkml:trace contextRef="#ctx0" brushRef="#br0" timeOffset="102616.5867">31851 14015 3379 0,'12'35'-80'0,"0"-5"36"15,-4-3 3-15,4 2 25 0,-4-4 4 16,0-1 0-16,1 4 14 0,1-3-2 0,0-1 12 16,-2 1 17-16,-5 3 4 0,6-7 2 15,-9-21-3-15,8 43 16 0,-8-21-7 0,0-22 5 16,0 37-15-16,0-37 10 0,-6 37 4 16,0-18-5-16,6-19 4 0,-21 33 3 0,2-18-5 15,3-3 5-15,16-12 4 0,-37 16-18 16,17-13 16-16,20-3-6 0,-45-3-13 15,45 3 8-15,-51-18 4 0,26 5-8 0,2-2-4 16,3-6-18-16,-2-7 0 0,4-3-3 16,1-4-11-16,9-1-10 0,-4-5 3 15,2 0-21-15,6-6 4 0,3 4 4 0,2-7-10 16,-1 6-5-16,4-1 15 0,1-2-15 16,3 5 7-16,6-3-10 0,2 6 7 15,3-8-12-15,6 5 0 0,-5 5-10 0,0-1-19 16,0 5-10-16,-3 2-36 0,5 0-35 15,-2 3-82-15,-5 5-458 0,1-4 669 0</inkml:trace>
  <inkml:trace contextRef="#ctx0" brushRef="#br0" timeOffset="102995.3667">32087 13421 2842 0,'-18'25'16'0,"18"-25"35"16,-22 27 1-16,8-8-6 0,6-1 10 15,-7 4-11-15,0 3-4 0,7 0 10 0,-2-1-11 16,-2 4 0-16,7 3-5 0,-4 2 4 16,6 8-12-16,0-1 0 0,1-4-5 15,2 3-2-15,2 3 2 0,1-2-2 0,5-1-7 16,1-1 2-16,4-1-11 0,1-3 5 15,4-7-9-15,2 1-7 0,2-4 3 16,-5-6-13-16,3-5-1 0,-4-1 5 0,-16-12 0 16,37 11 0-16,-37-11 2 0,0 0-11 15,52-23 2-15,-39 7-12 0,2-8 7 16,-3 1 11-16,-3-5 0 0,-1-1 1 0,-6-3 10 16,-2-1 10-16,-2 2-4 0,2 31 13 15,-8-54 16-15,4 26-3 0,-1 6-4 16,5 22-21-16,-8-37-17 0,8 37-46 0,-10-28-46 15,10 28-60-15,-17-19-154 0,17 19-332 16,-17-8 119-16</inkml:trace>
  <inkml:trace contextRef="#ctx0" brushRef="#br0" timeOffset="103545.2141">32512 13360 2609 0,'0'0'38'15,"0"0"-4"-15,-64 21-8 0,64-21-4 16,-20 13-2-16,20-13-4 0,-22 24-4 0,14-12 7 16,8-12-6-16,-17 33 6 0,9-10-13 15,5 1 10-15,3-24 0 0,-5 50-8 16,6-23 6-16,3-2-6 0,-4-25-3 0,8 49 5 15,-5-27 6-15,2-4-8 0,-5-18 0 16,12 35 0-16,-12-35-1 0,13 24 14 16,-13-24 2-16,6 22 10 0,-6-22 7 0,0 0-5 15,21 8-3-15,-21-8 0 0,0 0-13 16,0 0 2-16,0 0 1 0,27-45-3 0,-27 45 11 16,17-35-30-16,-9 14 12 0,-8 21 6 15,8-30 0-15,3 10-4 0,-11 20 7 16,11-25-8-16,-11 25 7 0,14-20-2 0,-14 20 7 15,21-12 12-15,-21 12-18 0,0 0 5 16,44 9 15-16,-44-9-20 0,38 27 8 16,-18-3-6-16,0 8 4 0,1-1 7 0,4 12 15 15,-5 3-17-15,5 1-1 0,-2 4 7 16,-3-2 4-16,5 4 27 0,-1 0-2 16,-2-1 9-16,-6 0-5 0,1 2 4 0,-4-6 9 15,-3-2 5-15,-6-3-2 0,-4 0 0 16,0 1 2-16,-7-2-1 0,-8-3-8 0,-3 12-13 15,-11-8-4-15,-3-3-5 0,2-2-12 16,-1-2-4-16,-3-5-14 0,-1-7-16 16,1-1-29-16,4-10-36 0,-5 4-33 0,5-8-20 15,-2-9-32-15,2-6-42 0,-8-9-101 16,8-7-583-16,-7-12-198 0</inkml:trace>
  <inkml:trace contextRef="#ctx0" brushRef="#br0" timeOffset="104151.7717">32780 12827 3917 0,'0'0'-114'0,"0"0"23"0,0 0 23 15,28 15 33-15,-28-15 27 0,12 18 16 0,-12-18 7 16,16 27 20-16,-11-10-9 0,4 7-1 16,1-3-1-16,0 3 16 0,5 1-19 15,-7 0 7-15,2 3-1 0,5-4-2 0,-5 2-8 16,0 1 4-16,2-6-6 0,-4 4 4 15,1-3 1-15,-4 0-5 0,-5-22 5 0,10 36 11 16,-3-20-9-16,-7-16 12 0,8 28-11 16,-8-28 9-16,7 21-2 0,-7-21 14 15,0 0-6-15,8 25 5 0,-8-25-13 16,0 0-2-16,0 0 1 0,0 0-14 0,0 0 6 16,0 0-6-16,0 0 30 0,0 0-33 15,0 0-9-15,0 0-3 0,-54-61 6 0,43 41-2 16,-8-5-4-16,1-2 7 0,1-3-4 15,-3-2-3-15,0 2-3 0,-5 0 6 16,5 0 0-16,0-2-4 0,0 1 7 0,-2 4 2 16,5-2 1-16,-1 8 0 0,10-4 0 15,-6 6 10-15,2-2-7 0,12 21 0 0,-16-39-6 16,11 17 1-16,5 22-5 0,-9-41 2 16,9 41-4-16,0-44-9 0,0 44-4 15,9-49 1-15,-4 26-11 0,3-4-5 0,4-4-6 16,1-4-2-16,4 0-8 0,1-1-3 15,7-7-2-15,-8 7-7 0,3-2 2 16,-6 5-9-16,2-2-9 0,-1 11-13 16,-6-3-41-16,1 5-68 0,0-6-154 0,-2 6-395 15,-4 4 461-15</inkml:trace>
  <inkml:trace contextRef="#ctx0" brushRef="#br0" timeOffset="104649.6264">32967 12003 3135 0,'0'0'-3'0,"0"0"6"0,0 0-3 0,-49 50 0 16,49-50-5-16,0 0 2 0,0 0 3 15,0 0 3-15,0 0 2 0,0 0 2 16,0 0-4-16,0 0 1 0,0 0-6 0,0 0 4 15,0 0 6-15,0 0-3 0,54 4-8 16,-54-4 3-16,0 0 0 0,0 0 10 0,0 0-13 16,35-26-4-16,-35 26 7 0,13-15-10 15,-13 15 10-15,0 0 0 0,9-31-4 16,-9 31-1-16,0 0 5 0,0-27-13 16,0 27 11-16,0 0-3 0,0 0-10 0,0 0 23 15,-17-34-18-15,17 34 7 0,0 0 8 16,-37-2-2-16,37 2 4 0,0 0 8 0,0 0 0 15,-57 27-3-15,41-12 12 0,-1 4 0 16,0 0-3-16,2 5 15 0,-2-2 1 16,2 5 4-16,2 3 0 0,5 2 19 15,-7 2 4-15,3-1 8 0,7 4 16 0,-4 0 1 16,4 0 5-16,2 3 10 0,-2-5 14 16,5-6-14-16,0 6-4 0,5-2-7 0,0-4 1 15,2 2-4-15,10 0-2 0,3-4-11 16,0-3-13-16,1-2-1 0,8-1-12 15,-1-9-22-15,-3 0-27 0,4 0-17 0,1-1-23 16,0-8-18-16,-5 0-27 0,-25-3-31 16,44-6-42-16,-26-5-90 0,-18 11-619 15,25-29-183-15</inkml:trace>
  <inkml:trace contextRef="#ctx0" brushRef="#br0" timeOffset="105517.2357">32632 11188 3787 0,'0'0'-193'0,"0"0"9"0,0 0 10 16,0 0 11-16,0 0 20 0,0 0-2 15,-33 21 7-15,33-21 14 0,0 0-5 16,0 0 6-16,0 0 19 0,0 0-14 0,0 0 24 16,0 0-4-16,48 31 4 0,-48-31 34 0,0 0 23 15,0 0 4-15,0 0 4 0,0 0-5 16,0 0 4-16,22 9 4 0,-22-9 4 15,0 0-9-15,0 0 17 0,0 0-4 0,0 0 0 16,0 0 23-16,0 0 53 0,0 0 47 16,0 0 7-16,0 0 31 0,0 0 3 15,0 0-7-15,0 0-13 0,0 0-12 16,0 0-17-16,0 0-12 0,0 0-11 0,0 0-2 16,0 0-2-16,0 0 10 0,0 0-16 15,0 0 4-15,0 0 3 0,-17 49-11 16,17-49 6-16,-15 40 4 0,7-20-19 0,3 1 5 15,5-21 2-15,-15 45-18 0,13-18 0 16,2-27-8-16,-3 42-4 0,3-42-4 0,3 40 3 16,-1-23-4-16,-2-17 10 0,12 35-18 15,-4-23 5-15,-8-12 1 0,23 26-9 16,-11-14 8-16,-12-12-12 0,27 12-2 0,-27-12 2 16,32 9 2-16,-32-9 2 0,36 6-3 15,-36-6-3-15,44 4-6 0,-44-4 8 16,38 0-2-16,-14 6 4 0,-24-6-10 0,37 6 8 15,-37-6-4-15,36 9 1 0,-22-3 3 16,-14-6 6-16,30 12 1 0,-30-12 0 0,30 12 6 16,-30-12 4-16,20 19-5 0,-20-19 12 15,15 13 3-15,-15-13-10 0,12 21 4 16,-12-21-4-16,8 21-2 0,-8-21-11 0,-3 32 4 16,3-32-4-16,-13 37-1 0,4-16 6 15,-4 3-2-15,-1 0-11 0,-4-1 6 16,-4 4 0-16,2-3-5 0,3 4 12 0,-3-2-25 15,4-5-1-15,1 1-18 0,1 0-25 16,1-4-20-16,13-18-34 0,-19 31-53 16,19-31-104-16,-5 19-514 0,5-19 302 15</inkml:trace>
  <inkml:trace contextRef="#ctx0" brushRef="#br0" timeOffset="106217.438">32855 10944 3317 0,'0'0'-37'0,"0"0"23"0,-27-6 3 0,27 6 13 16,0 0-4-16,0 0-3 0,0 0 14 16,0 0-6-16,0 0-10 0,0 0 9 0,0 0-4 15,0 0-10-15,0 0 9 0,-37 9-4 16,37-9 7-16,0 0 3 0,-15 32 4 0,15-32 0 15,-5 30 9-15,5-30 10 0,-8 31 4 16,8-31 11-16,-7 40 11 0,5-21 12 16,2-19-2-16,-3 36 18 0,3-36-20 0,-5 38 3 15,5-38-6-15,0 33 7 0,0-33 7 16,8 34-10-16,1-18-14 0,-9-16 2 16,28 27-12-16,-8-12-4 0,5-5 5 15,4-1-7-15,-1-3-19 0,12 0 8 0,-4-2-10 16,2-4-3-16,2 2 3 0,-1 1-8 15,-1-3 4-15,-1 4-2 0,-5-4-4 0,-1 3 10 16,-5 1-7-16,-26-4-3 0,53 6-2 16,-31 0 17-16,1 3 11 0,1-3 13 15,-6 7 11-15,-1-2-1 0,-17-11 5 0,30 27 6 16,-17-10-5-16,-13-17-1 0,17 27-8 16,-14-8-4-16,-3-19-7 0,-3 36-31 15,3-36-65-15,-22 50-74 0,-1-29-131 0,-6 5-617 16,-4-5-311-16</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5:38:10.083"/>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5:38:26.595"/>
    </inkml:context>
  </inkml:definitions>
  <inkml:trace contextRef="#ctx0" brushRef="#br0">17254 11068 0,'0'-40'78</inkml:trace>
  <inkml:trace contextRef="#ctx0" brushRef="#br0" timeOffset="741.06">17214 11068 0</inkml:trace>
  <inkml:trace contextRef="#ctx1" brushRef="#br0">20407 11072 1723 0,'0'0'386'15,"0"0"-178"-15,0 0-100 0,0 0-80 16,0 0-22-16,0 0-15 0,0 0-16 16,0 0 25-16,0 0 9 0,0 0 22 0,0 0 21 15,0 0 11-15,0 0 1 0,0 0-13 16,0 0 0-16,0 0 2 0,0 0-2 16,0 0-5-16,0 0-7 0,0 0-10 0,0 0 9 15,0 0 0-15,0 0-5 0,0 0 4 16,0 0-22-16,0 0 12 0,0 0 2 0,0 0-3 15,0 0-4-15,0 0-3 0,0 0 18 16,0 0 11-16,0 0 5 0,0 0-4 0,0 0 1 16,0 0 11-16,0 0 8 0,0 0-21 15,0 0-7-15,0 0-7 0,0 0 2 16,0 0-11-16,0 0 12 0,0 0-15 0,0 0-5 16,0 0-2-16,0 0 14 0,0 0-9 15,0 0 1-15,0 0-14 0,0 0 4 0,4 33 4 16,-4-33-7-16,0 0 6 0,0 0 4 15,0 0-14-15,2 24 11 0,-2-24-12 0,0 0 1 16,0 0 3-16,3 28-2 16,-3-28 10-16,0 0-8 0,5 28 32 0,-5-28-34 15,0 0 12-15,8 31-4 0,-8-31 6 0,2 24 0 16,-2-24 8-16,0 0-10 0,13 31 2 16,-13-31-1-16,5 22 9 0,-5-22-14 0,0 0 11 15,9 27-1-15,-9-27 10 0,6 18-2 16,-6-18-2-16,0 0 1 0,9 32-16 15,-9-32 6-15,5 19-3 0,-5-19-2 0,3 23 2 16,-3-23-1-16,0 0-5 0,10 32 1 16,-10-32-5-16,3 22 7 0,-3-22 3 0,0 0 7 15,12 30-13-15,-12-30 7 0,0 0-7 16,4 30 1-16,-4-30 4 0,0 0-6 16,5 24 4-16,-5-24-7 0,8 23-3 0,-8-23 12 15,0 0-4-15,7 27-9 0,-7-27 4 16,8 23 3-16,-8-23 0 0,0 0-1 0,7 29 1 15,-7-29 0-15,11 22 3 0,-11-22 6 16,0 0-5-16,10 31 6 0,-10-31 0 0,9 24-1 16,-9-24 4-16,5 26-2 15,-5-26-1-15,10 25 3 0,-10-25 2 0,5 27 4 16,-5-27-4-16,8 28 10 0,-8-28-4 0,5 27 1 16,-5-27-4-16,2 25-1 0,-2-25-3 15,8 27-1-15,-8-27-1 0,4 26 0 0,-4-26-3 16,6 30 6-16,-6-30-1 0,9 28 0 15,-9-28 0-15,5 32-4 0,-5-32 3 16,6 30 0-16,-6-30 0 0,7 36 2 0,-7-36-2 16,5 33-1-16,-2-13-2 0,-3-20-1 15,12 41-3-15,-4-25-4 0,-1 8 3 16,-7-24-3-16,15 45 0 0,-13-24-1 0,5 2 4 16,-1-2 2-16,-6-21 2 0,12 39 5 15,-9-16 0-15,-3-23 2 0,5 37 2 0,-1-16-1 16,-4-21-2-16,5 36-2 0,-5-36-2 15,5 38-2-15,-4-20-5 0,-1-18 1 0,4 38-1 16,-4-38-2-16,3 37 1 0,2-20-5 16,-5-17 2-16,5 43 0 0,-1-17-2 15,-3-5 0-15,8 3 0 0,-8 1 1 0,9 4 3 16,-5-5-4-16,9 3 3 0,-9-3 0 16,1 2 0-16,1-1-1 0,-2-2 0 15,3 1 1-15,-3-1-2 0,9-1 0 0,-9 2-1 16,3-3 0-16,-1 1-3 0,1 3 1 0,1-3 0 15,1-2-4-15,-4 7 7 0,6-3-8 16,-4-1 2-16,4 1 1 0,0-1-1 16,-5 2 0-16,4 2 0 0,1 0-1 15,0 5 0-15,-1 2 1 0,4-2-2 0,-3 4 2 16,-2 2-2-16,4 1 0 0,-8-2 1 16,3 2-1-16,4-1 0 0,-8-7 2 0,5 0-2 15,-5 0 2-15,3 1 1 0,-3-4-4 16,2 1 2-16,2-2-1 0,-1 2 2 0,0-5-4 15,-3 0 1-15,5 4 0 0,-5-2-1 16,4-5 0-16,-4 3-1 0,0 1 1 0,5-5 1 16,-2 7-2-16,-1-7 1 0,0 2 1 15,1 3-4-15,2 0 4 0,0-1 0 16,-5-2-2-16,7 1 1 0,-9 2 1 0,5 1 0 16,-8-26 0-16,14 43 2 0,-9-23 1 15,-5-20 3-15,13 35 7 0,-8-16-4 0,-5-19 0 16,10 32 0-16,-10-32-3 0,15 32 0 15,-11-17 3-15,-4-15-3 0,8 34-2 16,-8-34 0-16,12 29-1 0,-12-29-2 0,15 24-2 16,-15-24-1-16,6 24 1 0,-6-24-4 15,9 21-2-15,-9-21 0 0,0 0-1 16,15 25-5-16,-15-25-5 0,0 0-7 0,8 19-11 16,-8-19-17-16,0 0-21 0,0 0-27 15,12 15-32-15,-12-15-39 0,0 0-59 0,0 0-167 16,0 0-564-16,0 0-932 0</inkml:trace>
  <inkml:trace contextRef="#ctx1" brushRef="#br0" timeOffset="1813.9195">20642 14206 4785 0,'0'0'-126'15,"0"0"23"-15,0 0 7 0,0 0-5 16,0 0-7-16,21-30 4 0,-21 30-6 15,0 0 7-15,0 0 11 0,0 0 26 0,0 0 16 16,0 0 19-16,0 0 21 0,20-18 4 16,-20 18 6-16,0 0 2 0,0 0 6 0,0 0 7 15,0 0-1-15,0 0 4 0,0 0-8 16,0 0 12-16,0 0 13 0,0 0-11 16,19-19-1-16,-19 19 4 0,0 0 9 0,0 0 0 15,0 0 6-15,0 0 0 0,0 0 9 16,20-12-12-16,-20 12 10 0,0 0 3 15,0 0-20-15,33-3 6 0,-33 3 0 0,0 0 0 16,32 3 10-16,-32-3 3 0,0 0 5 16,40 4 4-16,-40-4 8 0,25 15 2 0,-25-15-3 15,31 12-4-15,-16-4 3 0,-15-8-1 16,25 22-3-16,-12-9-8 0,-3-5 0 0,7 8 1 16,-7-3 3-16,2-1-2 0,1 0-5 15,-6 0-3-15,1 1-2 0,5-1-6 0,-4 0-4 16,2 1-4-16,1-1-2 0,-12-12-1 15,12 22-5-15,-4-11-1 0,-8-11 1 16,17 19-4-16,-12-10 2 0,-5-9-4 0,18 19 3 16,-9-9-3-16,-9-10-2 0,17 21-1 15,-4-12-3-15,2 0-1 0,-7 3-3 0,6-2 1 16,-1-2-2-16,2 4 2 0,-1-1-4 16,-1-2 1-16,-1 1 4 0,3-2-6 15,-15-8 4-15,25 16-1 0,-12-7 8 0,-13-9-3 16,20 12 2-16,-10-6 1 0,-10-6 2 15,17 13 0-15,-17-13 1 0,22 13-3 0,-22-13 0 16,11 12-2-16,-11-12-1 0,15 12-1 16,-15-12 1-16,14 12 0 0,-14-12-1 15,13 13-3-15,-13-13 1 0,15 12-2 0,-15-12 1 16,9 16 0-16,-9-16-1 0,15 15-2 16,-15-15 0-16,13 12-1 0,-13-12 0 0,17 12-2 15,-9-2 4-15,-8-10-2 0,15 15-2 16,-15-15 6-16,9 15-3 0,-9-15 0 15,13 14 4-15,-13-14-1 0,0 0 0 0,13 12 0 16,-13-12-1-16,0 0-1 0,10 11 1 16,-10-11-1-16,10 10 3 0,-10-10-6 0,0 0 1 15,12 12-1-15,-12-12 6 0,0 0-6 16,0 0 0-16,0 0-2 0,0 0-1 0,19 18 1 16,-19-18 1-16,0 0 0 0,0 0-1 15,6 9 0-15,-6-9-1 0,0 0 2 16,0 0-2-16,0 0 0 0,0 0 1 0,0 0 2 15,12 14-3-15,-12-14 0 0,0 0 0 16,0 0 4-16,0 0-1 0,0 0-3 0,0 0 0 16,0 0 0-16,0 0 5 0,0 0-4 15,0 0-1-15,0 0 0 0,0 0 0 0,0 0-4 16,0 0 3-16,0 0 2 0,0 0-4 16,12 12 2-16,-12-12-1 0,0 0-1 0,0 0 1 15,0 0 2-15,0 0-2 0,0 0 1 16,3 17 0-16,-3-17 3 0,0 0-3 0,0 0 2 15,0 0-3-15,0 0 3 0,0 0 0 16,0 0 1-16,0 0 0 0,0 0 1 16,0 0 1-16,0 0-4 0,0 0 0 0,0 0-3 15,0 0 1-15,0 0 0 0,0 0 0 16,0 0-1-16,0 0-1 0,0 0 2 0,-57-29-4 16,57 29-1-16,-17-26 2 0,7 11-3 15,2 0 0-15,1-3 2 0,-8-2 0 16,4 2 0-16,-3-3 3 0,4-5-1 15,-3 6-1-15,3-6 2 0,1 2-2 0,-6 0 1 16,15 24-1-16,-18-47 2 0,11 22-4 16,-1 0 0-16,5 0 0 0,-9 1-5 0,8 0-3 15,-1-2-1-15,2 6-1 0,0-5 0 16,3 0 1-16,0 4 1 0,0 21 0 0,-5-43 2 16,10 21 1-16,-5 1 2 0,0 21 1 15,0-38 0-15,0 38 2 0,0-40 0 16,0 20 0-16,0 20 1 0,0-39 2 0,0 39-2 15,3-36-4-15,-3 36 5 0,3-34 0 16,-3 34 0-16,5-35 0 0,-5 35-1 0,4-36 4 16,-4 36-3-16,3-30 2 0,-3 30 4 15,3-32 2-15,-3 32 2 0,6-24-2 0,-6 24 7 16,0 0-4-16,3-39-1 0,-3 39-1 16,2-23-1-16,-2 23 0 0,3-28-1 0,-3 28 0 15,8-23-1-15,-8 23 0 16,0 0 0-16,2-39 1 0,-2 39-4 0,0 0-3 15,3-27 4-15,-3 27-4 0,0 0-3 16,7-27-5-16,-7 27-7 0,0 0-15 0,8-25-28 16,-8 25-39-16,0 0-37 0,9-22-42 15,-9 22-123-15,8-18-656 0,-8 18-920 0</inkml:trace>
  <inkml:trace contextRef="#ctx1" brushRef="#br0" timeOffset="4755.4855">20851 14166 4797 0,'0'0'-113'0,"0"0"18"0,0 0 9 16,0 0-3-16,0 0 7 0,0 0-3 0,0 0-4 15,0 0-1-15,0 0 0 0,0 0 15 16,32-8 26-16,-32 8 8 0,0 0 23 16,0 0-7-16,0 0 17 0,0 0 8 0,0 0-2 15,0 0 4-15,0 0-6 0,11-22 6 16,-11 22 8-16,0 0-4 0,0 0 5 0,0 0-5 16,0 0 0-16,0 0 6 0,0 0 2 15,0 0-3-15,0 0 1 0,0 0 5 16,0 0-1-16,0 0 6 0,0 0 12 0,0 0-6 15,0 0 0-15,0 0 21 0,0 0-16 16,0 0 3-16,0 0-14 0,0 0 3 16,0 0-6-16,0 0 2 0,0 0-2 0,0 0-4 15,0 0 14-15,0 0-19 0,0 0 0 16,0-32-5-16,0 32 2 0,0 0 4 0,0 0-4 16,0 0-9-16,0 0 2 0,0 0 0 15,0 0 4-15,0 0-11 0,10-18 0 0,-10 18 7 16,0 0-5-16,0 0 2 0,0 0 1 15,0 0 7-15,0 0-8 0,15-21 8 0,-15 21-2 16,0 0 1-16,0 0 4 0,0 0-1 16,0 0 9-16,0 0-4 0,0 0-1 15,17-23-13-15,-17 23 6 0,0 0-6 0,0 0-1 16,10-17 8-16,-10 17-1 0,0 0-8 16,19-23 2-16,-19 23 0 0,0 0-3 0,13-20-6 15,-13 20 22-15,0 0-4 0,0 0-4 16,18-19 12-16,-18 19-4 0,0 0-3 15,0 0-3-15,14-15 5 0,-14 15-13 0,0 0 3 16,0 0 3-16,6-21 6 0,-6 21-9 16,0 0 2-16,0 0 8 0,19-19 10 0,-19 19-17 15,0 0 18-15,0 0-1 0,0 0 16 16,11-19 2-16,-11 19 0 0,0 0-2 16,0 0 0-16,0 0 1 0,0 0 0 0,0 0-3 15,16-18-2-15,-16 18-9 0,0 0 1 16,0 0-10-16,0 0 5 0,0 0-4 0,15-22-8 15,-15 22 4-15,0 0-9 0,0 0 0 16,18-22-6-16,-18 22 5 0,0 0-5 16,15-18-5-16,-15 18 4 0,0 0-5 0,13-19 0 15,-13 19 1-15,0 0-2 0,15-15 2 16,-15 15 1-16,0 0 8 0,0 0-5 0,22-22 7 16,-22 22 7-16,0 0 2 0,15-13 2 15,-15 13 2-15,0 0 4 0,0 0-8 16,19-15 2-16,-19 15-2 0,0 0 0 0,0 0 3 15,20-17-7-15,-20 17 3 0,0 0 1 16,0 0 0-16,25-13 8 0,-25 13-5 16,0 0 8-16,0 0-6 0,0 0 1 0,20-12-5 15,-20 12 2-15,0 0 1 0,0 0-4 16,0 0 0-16,17-15 9 0,-17 15-2 0,0 0 3 16,0 0-4-16,0 0 1 0,16-17-4 15,-16 17-1-15,0 0-4 0,0 0-4 0,15-13 2 16,-15 13 1-16,0 0-1 0,0 0-2 15,0 0 3-15,19-20-3 0,-19 20-1 0,0 0 0 16,0 0 3-16,23-12-5 0,-23 12 1 16,0 0 0-16,0 0-2 0,0 0 3 15,0 0-4-15,0 0 3 0,22-12-1 0,-22 12 0 16,0 0 1-16,0 0-1 0,0 0-2 16,0 0 0-16,20-12 2 0,-20 12-1 0,0 0 1 15,0 0 2-15,0 0-1 0,0 0 5 16,18-13-1-16,-18 13 1 0,0 0 0 15,0 0 5-15,0 0 2 0,0 0 1 0,0 0 1 16,0 0 0-16,0 0 1 0,0 0-1 16,0 0-5-16,0 0 3 0,0 0-4 15,0 0 0-15,0 0-1 0,0 0-1 0,0 0 0 16,0 0-1-16,0 0-7 0,0 0-3 16,0 0-2-16,0 0-5 0,27-9-5 0,-27 9-6 15,0 0-19-15,0 0-34 0,0 0-46 16,0 0-84-16,24 15-268 0,-24-15-445 0,0 0-538 15</inkml:trace>
  <inkml:trace contextRef="#ctx1" brushRef="#br0" timeOffset="14205.9038">20607 16032 2906 0,'0'0'142'0,"0"0"-31"16,0 0-44-16,0 0-13 0,0 0-21 0,0 0-1 16,0 0-3-16,0 0-4 0,0 0 13 15,0 0 4-15,0 0 3 0,0 0 13 0,0 0 4 16,0 0 6-16,0 0-6 0,0 0-5 16,0 0 4-16,0 0-2 0,0 0-24 0,0 0 11 15,0 0-5-15,0 0-11 0,0 0 9 16,0 0-6-16,0 0-5 0,0 0-9 15,0 0 5-15,0 0-2 0,0 0-1 16,0 0 11-16,0 0-17 0,0 0-4 0,0 0 5 16,0 0-4-16,0 0 4 0,0 0-11 15,48 10 16-15,-48-10 15 0,32 32-3 0,-9-11 8 16,4 10 0-16,8 6-3 0,-1 4 5 16,11 7-9-16,2 7-2 0,-6 1-5 0,8 1-1 15,21 24-2-15,-5-7-7 0,-11-9-5 16,15 10-2-16,-14-18 0 0,-3-1-12 0,-6-3-10 15,3-1-6-15,-6-3-11 0,3 0 5 16,-13-12-14-16,-1 1 0 0,-5-11-8 16,-4 0-9-16,4-1 1 0,-10-5-8 0,-1-6-7 15,-2 4-12-15,-8-8-22 0,6-1-77 16,-12-10-146-16,0 0-472 0,0 0 196 16</inkml:trace>
  <inkml:trace contextRef="#ctx1" brushRef="#br0" timeOffset="14795.5372">20541 16116 3516 0,'-23'-10'-5'15,"1"-1"29"-15,22 11 10 0,-28-19-11 16,28 19-4-16,-34-15 0 0,34 15-17 15,-21-17-15-15,7 5 13 0,14 12-6 0,-23-21 6 16,8 6 17-16,15 15-9 0,-19-33 9 16,8 18-5-16,11 15 6 0,-17-38 5 0,7 16 1 15,10 22-16-15,-5-39-4 0,5 39 6 16,0-41-6-16,0 41 2 0,1-39 8 16,6 17-18-16,-7 22 0 0,15-44 4 0,-3 23-16 15,-4 0 8-15,1-2 4 0,1 3 0 16,5-2 4-16,-4-2-6 0,4 3-4 0,2-3 12 15,5 7 2-15,-5-5-6 0,3 4-8 16,-4-2-2-16,5 2 1 0,2 3 5 16,-5 3 0-16,6 0-2 0,3 0 4 0,-2 2-10 15,0 3 7-15,5 2 7 0,0 1 0 16,-30 4 9-16,59 0-9 0,-33 4 12 16,6 6 6-16,-4-3 5 0,8 10 5 0,-6-2 0 15,2 7 3-15,-4-2 8 0,-3 8-2 16,5-2-3-16,-3 4-2 0,-2 0 13 0,-2 5 1 15,-3-5 17-15,2 7-3 0,-2-3 2 16,-6 0-13-16,-4 4 3 0,0-2-1 0,-7-3-6 16,2 2-2-16,-5-1-1 0,0-1-5 15,-5-1 8-15,2 2 1 0,-2-6-6 0,0-1 0 16,0 0 9-16,3-2-28 0,-1 2 4 16,-2 2-2-16,5-29-7 0,-12 53-2 15,7-29-3-15,-2 4-12 0,4-4 1 0,-2 4-17 16,5-28-9-16,-5 49-2 0,0-27-25 15,5-22-5-15,-3 40-8 0,3-40-13 0,8 40-15 16,-3-25-30-16,3-4-50 0,-8-11-163 16,19 16-475-16,-19-16 121 0</inkml:trace>
  <inkml:trace contextRef="#ctx1" brushRef="#br0" timeOffset="15616.1588">21913 15895 3648 0,'-17'15'-35'0,"17"-15"16"0,-13 17-6 0,13-17 10 16,0 0 0-16,-13 28-2 0,13-28 13 15,-12 23 10-15,12-23 7 0,-4 24 0 16,4-24 6-16,-5 27 15 0,5-27-3 0,0 0 2 15,5 45 10-15,-5-45-7 0,7 32-8 16,-7-32 15-16,9 35-4 0,-4-16 14 16,-5-19-17-16,16 37 1 0,-11-18-4 0,5 2 7 15,-1-3-4-15,2 4-1 0,3-1-5 16,4-1-9-16,-4-7 2 0,2 7-1 0,1-8-5 16,5 0 0-16,-4-3 3 0,11-3-2 15,-29-6-9-15,56-3 1 0,-27 0 0 0,3-6-7 16,6-6 3-16,-6 0 3 0,1-1 4 15,3 1-7-15,-10-7-9 0,4 1 8 16,-6-1-7-16,-1 1-1 0,2-8-10 0,-8 2 10 16,0-2-22-16,-5 2 18 0,-4 2-4 15,4 5-6-15,-11-9 17 0,-1 29 23 0,10-43 2 16,-10 25 21-16,0 18 7 0,0 0-3 16,-28-50 5-16,13 37-8 0,-4 5-5 15,-9-4 11-15,28 12-10 0,-52-12-6 0,24 9-3 16,-2 0-2-16,30 3-7 0,-54-7-6 15,29 4-5-15,25 3-3 0,-45 3-7 0,45-3 0 16,-44 3-2-16,23 1 3 0,21-4-2 16,-39 6-3-16,39-6-15 0,-30 15-2 15,13-9-2-15,17-6-20 0,-25 20-17 0,25-20-10 16,-27 16-15-16,22-5-17 0,5-11-2 16,-15 15-9-16,15-15-15 0,0 18-30 0,0-18-61 15,0 0-121-15,0 0-431 0,0 0 359 16</inkml:trace>
  <inkml:trace contextRef="#ctx1" brushRef="#br0" timeOffset="15896.9824">22142 16009 3269 0,'0'0'-7'15,"30"-10"35"-15,-30 10 29 0,0 0-9 0,35-3-6 16,-35 3 4-16,37-3-5 0,-37 3-7 15,47-6-2-15,-20 0-11 0,0 3 2 0,4-3 8 16,1-3 10-16,-7 6 9 0,5-3-9 16,-1 0 4-16,3-4 3 0,-4 6-6 15,-3-2 12-15,7 5 6 0,-2-4 8 0,-30 5-3 16,59-6 0-16,-29 6 2 0,0-1-13 16,7 2-22-16,-2-1-12 0,-4 0 4 0,5-1-7 15,-3 1-11-15,2 0-6 0,-1-8-25 16,-3 4-20-16,0-4-18 0,-3 1-36 0,-5-5-44 15,-3-3-119-15,2 3-553 0,-7-8 107 16</inkml:trace>
  <inkml:trace contextRef="#ctx1" brushRef="#br0" timeOffset="16550.7081">23034 15258 3671 0,'0'0'10'0,"0"0"21"0,0 0 15 15,0 0-32-15,0 0 5 0,0 0-17 16,0 0 14-16,0 0 0 0,0 0-5 0,0 0 7 16,0 0 9-16,0 0 5 0,73 24 7 15,-54-15-13-15,4 1 2 0,1-2-10 16,-24-8 4-16,41 19 7 0,-19-10-15 0,-2 2 6 15,-20-11-3-15,34 15-3 0,-16-9 6 16,-18-6-6-16,25 15-6 0,-25-15 11 16,22 9-5-16,-22-9 13 0,17 12-1 0,-17-12 14 15,0 0-14-15,21 18-5 0,-21-18-4 16,0 0-4-16,0 0-10 0,0 30-8 0,0-30 0 16,0 0 3-16,0 0-7 0,-30 32 5 15,30-32-13-15,-21 15-3 0,21-15-2 16,-22 16 4-16,22-16 8 0,-30 11 0 0,30-11 0 15,-27 10 6-15,27-10 14 0,-27 14 17 16,27-14-8-16,-28 4 27 0,28-4-22 0,0 0 10 16,-34 7-7-16,34-7 8 0,0 0-7 15,-42-7-5-15,42 7 3 0,0 0-6 16,-36-18-6-16,36 18 2 0,-29-15-5 0,14 3 2 16,15 12-11-16,-27-28 13 0,12 11-17 15,15 17 15-15,-28-27-2 0,15 12 9 0,13 15 5 16,-24-27 11-16,24 27-16 0,-18-25 4 15,8 9-7-15,10 16 1 0,-14-24 0 0,14 24-6 16,-8-25 2-16,8 25-3 0,-8-29 1 16,8 29-3-16,-7-23 1 0,7 23 3 0,0 0-3 15,7-40 1-15,-7 40-4 0,8-27-5 16,-8 27-3-16,17-26 4 0,-17 26-9 16,15-25 2-16,-15 25-5 0,25-27 4 0,-12 15 2 15,4-3-2-15,-17 15-13 0,33-28-2 16,-18 15-12-16,2-5 2 0,3 3-24 0,5-8-9 15,-3 2-12-15,1 0-3 0,3-1-9 16,-3-1-25-16,-3 3-22 0,-2 4-56 16,-4-2-124-16,4 6-485 0,-1 0 186 0</inkml:trace>
  <inkml:trace contextRef="#ctx1" brushRef="#br0" timeOffset="17259.3137">23840 14792 3550 0,'0'0'61'16,"0"0"50"-16,0 0 9 0,0 0-45 0,2 25-21 15,-2-25-19-15,0 0-19 0,0 0 3 16,0 0-5-16,0 0 6 0,28 6 8 16,-28-6-5-16,0 0 4 0,0 0 2 0,0 0-11 15,0 0 4-15,54-26-10 0,-54 26 8 16,25-13 0-16,-25 13-3 0,23-14-2 0,-23 14-8 16,25-18 3-16,-25 18 1 0,20-19-8 15,-20 19-11-15,17-22 3 0,-17 22-10 0,12-20-6 16,-12 20 1-16,8-28-6 0,-8 28 13 15,9-25-6-15,-9 25 5 0,0 0 14 16,3-34-14-16,-3 34 9 0,0 0 2 16,0 0-1-16,-8-37-6 0,8 37 6 0,0 0 4 15,-9-28 9-15,9 28 0 0,0 0-1 16,-17-15 4-16,17 15-10 0,0 0 15 16,0 0-5-16,-30-14-5 0,30 14 0 0,0 0 10 15,0 0 11-15,0 0-6 0,-43 8 11 16,43-8-2-16,0 0-2 0,-22 19 3 0,22-19-8 15,-17 17 6-15,17-17-4 0,-10 28-7 16,10-28 2-16,-13 32-1 0,6-14 12 0,7-18 7 16,-10 36 6-16,5-13 4 0,5-23 5 15,-8 42 4-15,3-20 0 0,5-22 4 16,-4 50 2-16,1-26 3 0,1 0-1 0,2 5-4 16,0-29 0-16,0 46-8 0,2-19-6 15,1-2 2-15,6 0-6 0,-1 2-5 0,6-1-5 16,-1-2-3-16,0 0-1 0,7 1 2 15,4-5-3-15,3 2 0 0,1 1 3 16,9-5-2-16,0-3-2 0,8-6-1 0,2-3-5 16,-1-3 1-16,6-6-5 0,2-3 0 15,8-5-6-15,0-5-7 0,-5-2-5 0,-1-4-3 16,-2 0-10-16,-6-6-12 0,3 1-12 16,-6-1-12-16,-2-6-13 0,-8 1-21 15,1-5-18-15,-3-2-21 0,-5-3-22 0,4-3-22 16,-13-1-37-16,-3-1-80 0,-2 6-630 15,-9-9-503-15</inkml:trace>
  <inkml:trace contextRef="#ctx1" brushRef="#br0" timeOffset="17716.2867">24218 13651 4380 0,'0'0'-84'0,"-38"-9"13"16,38 9-14-16,-40-8-20 0,40 8 6 15,-34-10 9-15,34 10 16 0,-35-10 14 16,35 10 27-16,-30-8 19 0,30 8 16 0,-27-7 20 16,27 7 5-16,-28-5 3 0,28 5 13 15,0 0 6-15,-31-10 1 0,31 10 22 0,0 0-2 16,-23-9 14-16,23 9-5 0,0 0-1 16,0 0 1-16,-28-10 2 0,28 10-9 15,0 0-6-15,0 0-4 0,0 0 0 0,0 0 0 16,0 0 3-16,0 0 12 0,0 0 3 15,0 0 4-15,0 0-9 0,-2 44-4 0,2-44-4 16,22 45-6-16,-9-13-6 0,5 2-5 16,3 3-7-16,0 0 0 0,6 6-4 15,3 0 2-15,0 1-4 0,9-2-2 0,6 7-1 16,0-2 0-16,4-2-3 0,1-4-2 16,3-4-5-16,-4-5-2 0,8-5-4 0,0-6 2 15,3-6-6-15,5-4-2 0,0-7-1 16,7-4 0-16,0-3-2 0,15-9-4 15,-5-3-6-15,0-3-3 0,-3-8-5 0,3 2-4 16,-7-3-1-16,-3 0-12 0,-2-9-1 16,-1 6-10-16,-4-7-12 0,-8 3-17 0,-4 3-17 15,-11 4-21-15,3-5-22 0,-3-1-16 16,-3-1-18-16,-8-1-40 0,0 3-81 0,-13-2-627 16,2 2-490-16</inkml:trace>
  <inkml:trace contextRef="#ctx1" brushRef="#br0" timeOffset="18535.852">24722 14013 4337 0,'0'0'-64'16,"-14"16"32"-16,14-16 11 0,0 0-3 15,0 0 7-15,-11 21 1 0,11-21-3 0,0 0 5 16,0 0 2-16,0 0 6 0,-12 18 5 16,12-18 2-16,0 0 20 0,0 0 23 15,0 0-11-15,0 0 9 0,0 0 10 16,0 0 7-16,0 0-2 0,0 0-6 0,0 0 5 15,0 0-14-15,0 0-1 0,0 0-7 16,0 0-7-16,0 0-1 0,0 0-4 0,0 0-6 16,0 0 5-16,0 0 3 0,0 0 0 15,-2 28-7-15,2-28 1 0,0 0 6 16,0 0-4-16,0 0-5 0,0 0 0 0,0 0-1 16,0 0-10-16,0 0-6 0,0 0 4 15,0 0-2-15,0 0-7 0,-27 15 20 0,27-15-15 16,0 0 6-16,0 0 0 0,-20 13 6 15,20-13 0-15,0 0 3 0,0 0-5 16,-18 12 1-16,18-12 2 0,0 0 2 0,0 0 2 16,-20 15 2-16,20-15 3 0,0 0 0 15,-24 12-4-15,24-12 2 0,0 0-5 16,0 0-3-16,-25 13-3 0,25-13 3 0,0 0-6 16,-21 9 1-16,21-9 4 0,0 0-5 0,-27 9-7 15,27-9 6-15,-22 11 3 16,22-11 0-16,0 0 0 0,-30 12 0 0,30-12-6 15,-25 8-2-15,25-8-2 0,-30 13-2 16,30-13 1-16,-35 18 11 0,16-12-11 0,-3 4 3 16,22-10 4-16,-31 15 2 0,31-15-4 15,-24 12 6-15,24-12-7 0,-21 8-3 0,21-8-8 16,0 0 0-16,-29 12-4 0,29-12 1 16,0 0 1-16,0 0 5 0,-25 8 2 0,25-8-9 15,0 0 8-15,0 0-3 0,0 0 8 16,0 0-1-16,0 0 1 0,0 0 7 15,0 0 2-15,0 0 7 0,0 0-4 0,0 0-1 16,0 0-1-16,0 0 1 0,49-62 0 16,-33 47-1-16,6 3 0 0,-4-8-2 0,4 7 3 15,-2-7-6-15,2 1 3 0,-4 4-5 16,12-9 0-16,-11 4-7 0,1 2-7 16,3 3-2-16,-3-3-4 0,-1-1 1 0,-1 3-1 15,-1 1-5-15,0 3 12 0,-17 12-5 16,28-28-11-16,-13 20-10 0,-15 8-12 0,19-22-11 15,-19 22-29-15,20-12-20 0,-20 12-64 16,16-16-145-16,-16 16-535 0,15-10-121 0</inkml:trace>
  <inkml:trace contextRef="#ctx1" brushRef="#br0" timeOffset="19286.4486">26234 13263 3999 0,'0'0'9'0,"0"0"13"16,-39 7-22-16,39-7-8 0,-26 13 3 0,26-13-4 15,-27 9 7-15,27-9 9 0,-29 12 17 0,29-12 16 16,-28 15 11-16,15-5 14 0,13-10 3 16,-24 19-3-16,24-19 18 0,-22 16-10 15,22-16 4-15,-23 30 8 0,15-18 6 0,8-12-5 16,-17 33 1-16,9-14-3 0,-2 3-4 16,10-22-11-16,-9 45-1 0,6-19-4 15,3-2-8-15,0 7-4 0,0-31-5 0,0 53-4 16,5-26 2-16,2 0 1 0,-1-1 1 15,9 2-1-15,-1-1 2 0,2 5-4 16,8-9 0-16,-4 5-1 0,7-4 0 0,4-1-3 16,3-2-3-16,4-6-2 0,4-2-2 15,3-4-7-15,7-6 0 0,-2-3-8 0,4-3-3 16,8-9-3-16,3 2-1 0,-5-5-5 16,2-6-1-16,-5-2 0 0,-7 2-2 15,2-10 0-15,-3 3-1 0,-6-8-4 0,1 2 2 16,-11-4-5-16,0-4-1 0,-4 1-2 15,-12 5 3-15,1-6-2 0,-13 3 5 16,-2-1-2-16,-3 3 2 0,-8 0 0 0,-10-2 6 16,-7 4 5-16,-1-5 3 0,-10 6-1 15,-1 6 9-15,-3 1 1 0,-2 12-1 16,-3-5-1-16,0 12-2 0,-1 1-4 0,-2 5 0 16,3 2-1-16,-4 2-1 0,1 5-5 15,3 1 3-15,6 5-1 0,-4 6-4 0,7-4-4 16,1 7-12-16,5-1-20 0,0 11-24 15,8-5-31-15,9 7-48 0,1 1-44 0,4 1-94 16,3-1-224-16,5-2-456 0,0 1-839 16</inkml:trace>
  <inkml:trace contextRef="#ctx1" brushRef="#br0" timeOffset="20697.6076">24063 17327 4731 0,'0'0'-95'0,"-9"-26"44"15,9 26 34-15,0 0 20 0,-5-27 23 16,5 27 2-16,0 0 9 0,0 0-2 0,-8-30-3 15,8 30 4-15,0 0-4 0,0 0 5 16,0 0 11-16,0 0 9 0,0 0 6 0,17-25-1 16,-17 25-2-16,0 0-1 0,40 3-1 15,-40-3-6-15,42 19 1 0,-14-8-8 16,5 11-2-16,3 0-7 0,2 9-3 0,-1 4 2 16,5 1-6-16,-4 6-5 0,-3 0 4 15,10 6-10-15,-8-4-2 0,-2-2-7 0,-1 2-2 16,6-1-11-16,-7 0-2 0,-1-3-1 15,-2-3-4-15,-6-7 1 0,1 2-2 0,-5-8 4 16,-2 1-2-16,1-6-4 0,-6 0-2 16,0-5-5-16,2 1-6 0,-15-15-4 15,19 22-6-15,-19-22-6 0,13 16-4 16,-13-16 3-16,0 0 1 0,0 0 0 0,0 0 9 16,0 0 0-16,0 0 11 0,0 0-1 15,0 0 9-15,-92-30 7 0,71 13 2 0,-10-3 0 16,-4-7 1-16,5 4-2 0,-5-8 5 15,2-4-3-15,-4 2 0 0,8-6-2 16,-2-6 7-16,0 3 7 0,0-2 1 16,2 4 6-16,-1-2 16 0,3 4 11 0,1-1 9 15,0 5 11-15,0 3 3 0,-3 4 2 16,8-1-3-16,-6-1-6 0,5 2-9 0,-3 5-14 16,5-2-9-16,0 1-16 0,3 3-12 15,0-2-9-15,2-2-3 0,-1 1 0 16,4-1-3-16,-2 0-2 0,1-2 4 0,-2-1 1 15,7-1 5-15,-4 4 2 0,-1-8 2 16,4 2-2-16,-3 3 1 0,1 2 1 0,4 0-2 16,2-2-1-16,5 27-9 0,-8-54-14 15,4 24-12-15,8 3-23 0,4-5-15 0,-3 2-19 16,12-3-13-16,-4-3-1 0,4 3-5 16,1 1 10-16,4 4 0 0,0-1 15 0,0 4 8 15,-2 6 5-15,3 2 21 0,-3 1-3 16,2 0 9-16,1 4 9 0,-1 3 0 15,-22 9 4-15,44-12 10 0,-23 9 5 16,-21 3 22-16,37 3-3 0,-37-3 0 0,44 5 8 16,-26 5 6-16,4-1 0 0,-1 3 17 15,-2 1-6-15,-2 3 3 0,1 1 8 0,-1 0 7 16,-4 0 21-16,2 5 13 0,-1 3 24 16,-4 0 11-16,0-1-4 0,-4 1 3 0,-1 3-11 15,0-1-10-15,-1 0-7 0,-1 1-12 16,-3 4-11-16,0-2-3 0,0 4-8 15,-7 6 2-15,6 3-8 0,-8 0-1 0,1 3-1 16,0-2-9-16,-7-5-3 0,6 1-22 16,-3 1-21-16,4-4-30 0,-5-4-37 0,4-1-39 15,1-8-65-15,-5 1-160 0,8-7-527 16,-4-2-286-16</inkml:trace>
  <inkml:trace contextRef="#ctx1" brushRef="#br0" timeOffset="21351.2655">24944 16799 4215 0,'0'0'-15'0,"0"0"18"0,0 0 0 0,0 0 15 16,44 29-20-16,-44-29 5 0,16 18 9 15,-4-6 10-15,-12-12 0 0,25 28-2 0,-8-16 8 16,3 5-16-16,3-2-3 0,-3 0-13 15,-3-3-3-15,2 3 2 0,-1-3-3 16,2-1 0-16,-20-11 8 0,27 17 16 0,-27-17 17 16,27 19 15-16,-27-19 8 0,16 13-7 15,-16-13-7-15,0 0 0 0,12 15-9 0,-12-15-6 16,0 0-1-16,0 0 2 0,0 0-1 16,0 0 3-16,0 0 8 0,0 0 5 0,-55 15 3 15,55-15-1-15,0 0 4 0,-47-9-6 16,47 9-6-16,-37-16-7 0,17 1 0 15,-2 0-6-15,-1-6-4 0,3-6-9 0,-5-5-5 16,5 1 0-16,-9-9-2 0,8-2-2 16,-3 7 3-16,1-2-3 0,4 0 12 0,-4 5 0 15,6-3 3-15,0 1 2 0,1-4-1 16,2 2-3-16,4 0-5 0,-1-5-5 0,6 4-5 16,-1-4-12-16,3 5 1 0,3 3-2 15,3-6-5-15,3 0-1 0,-1-2-3 16,6 5 2-16,-6 3 0 0,10-6 1 15,-3 9 5-15,0 1-5 0,1-1 8 0,0 6 7 16,1 0-4-16,-1 1 0 0,1 7-2 0,-14 16-5 16,21-35-2-16,-9 19 1 0,-12 16 4 15,27-24-10-15,-14 13-12 0,4-1-21 16,-17 12-22-16,40-24-19 0,-23 15-33 0,3-3-43 16,-3 0-97-16,-1 4-593 0,1-4-158 15</inkml:trace>
  <inkml:trace contextRef="#ctx1" brushRef="#br0" timeOffset="21608.1164">25438 15645 4151 0,'0'0'38'0,"15"16"8"15,-15-16-20-15,13 37 1 0,-1-13 11 0,1 6 8 16,-1 5 7-16,3-1 29 0,7 3 24 0,-6 3 16 15,4 4-1-15,4-2-13 0,1 2-15 16,0 2-9-16,3-4-10 0,6-1-9 0,1-1-8 16,-1-5-9-16,6-3-13 0,-10-4-13 15,5-2-13-15,-5-5-13 0,-5-4-23 16,4-1-8-16,-4-7-15 0,-2 0-31 0,-23-9-19 16,37 6-24-16,-20-12-42 0,-17 6-101 15,25-18-641-15,-22 0-477 0</inkml:trace>
  <inkml:trace contextRef="#ctx1" brushRef="#br0" timeOffset="21840.9738">25496 15306 4466 0,'0'0'-2'0,"0"0"38"0,-30-2-3 15,30 2-18-15,0 0-1 0,0 0-14 16,0 0 6-16,0 0-9 0,0 0 7 0,0 0 6 16,0 0-7-16,0 0-3 0,0 0 1 15,0 0-25-15,0 0-18 0,0 0-26 16,0 0-31-16,-10 20-41 0,10-20-106 0,0 0-586 16,0 0 4-16</inkml:trace>
  <inkml:trace contextRef="#ctx1" brushRef="#br0" timeOffset="22547.6011">26031 15488 3803 0,'0'0'74'0,"32"-3"62"16,-32 3 18-16,0 0-22 0,0 0-19 0,32-3-20 15,-32 3-13-15,0 0-4 0,25 12-6 16,-25-12 1-16,22 28-2 0,-10-16 3 16,-1 9-2-16,3-2-12 0,2 3-5 0,1 0-5 15,1 5-1-15,-1-6-4 0,0 8-5 16,0-2-5-16,-1-2-3 0,8 0-4 0,-12-4-4 15,1 0-2-15,0 2-2 0,2-8-5 16,0 1-4-16,-15-16 0 0,17 23-6 16,-17-23 1-16,15 25-3 0,-15-25 0 0,12 15-5 15,-12-15-1-15,0 0-5 0,0 0 2 16,0 0 2-16,0 0 12 0,0 0-15 16,0 0-1-16,-42-79 1 0,29 44-1 0,-6-5 4 15,3 2-6-15,-1-9 2 0,3 7-1 16,-1-4-2-16,-1-2 6 0,-1 3-3 0,4 2 1 15,1-11 2-15,-8 10 2 0,11 1 0 16,-6-1 4-16,5-1 1 0,2 2 0 16,-4 5 0-16,9 1-1 0,0 5-1 0,-2 0-4 15,10-2 0-15,1 1 2 0,6 3-3 16,-4 0 2-16,9 1-3 0,0 5 8 0,6-2 8 16,-4 8 4-16,4-3 2 0,5 7 6 15,1 3-4-15,-2 3-2 0,-1 3 3 0,5 0 3 16,-31 3-6-16,61 0 8 0,-29 3 2 15,-3 0 2-15,-1 3 3 0,4 0 0 16,-7 3 2-16,3-3 1 0,1 6 0 0,-4-1 5 16,3 5 6-16,-8-1 2 0,2 0 1 15,5 0 0-15,-5 6 2 0,-6 0-1 0,11 5-6 16,-10-5 0-16,-2 1-7 0,2-2 0 16,1 3-4-16,-3 1-3 0,-1-2-6 15,-1-1 0-15,4 2-4 0,-4-2-1 0,0 0-7 16,-3 0-8-16,6 2-10 0,-3-2-9 15,-5-3-13-15,4 4-25 0,0-4-28 16,-4 5-46-16,-8-23-37 0,17 27-49 0,-17-27-141 16,13 24-608-16,-6-18-951 0</inkml:trace>
  <inkml:trace contextRef="#ctx1" brushRef="#br0" timeOffset="23190.2464">27328 14191 4828 0,'0'0'-138'16,"0"0"27"-16,0 0 18 0,-57 14 13 0,57-14 21 15,0 0 26-15,-17 13 28 0,17-13 40 16,0 0 23-16,-16 26 22 0,16-26-2 0,-12 18 8 16,12-18-1-16,0 0 1 0,-9 33 14 15,9-33 0-15,-11 32 3 0,7-13-4 16,4-19-5-16,-5 48-9 0,0-21-5 0,2 5-14 16,0-2-2-16,3 5-8 0,-2 1-3 15,2-2-7-15,2 4-3 0,1 4-7 0,5 1-2 16,-3 1-4-16,7-3-1 0,0 1-4 15,0 2 1-15,4-1 4 0,-4-1 7 0,5 8-2 16,-2-5-1-16,3 6-2 0,-3-13 2 16,2-1-8-16,-2 2-1 0,3-8-4 15,2 0-3-15,2-8-2 0,2-4-4 0,4-7-8 16,6-7-6-16,-1-5-7 0,7-11-3 16,5-4-7-16,7-6-7 0,-3-10-5 0,9-7 4 15,-1-1 1-15,-3-8 3 0,-6-2-1 16,-6-1-2-16,3-2-3 0,-8-3-4 0,3 1-3 15,-10 9-11-15,-3 1-9 0,-2-1-16 16,-3-1-10-16,1 8-19 0,-11 2-13 16,5-2-16-16,-9 5-19 0,-3-4-34 15,-2 7-71-15,-6-2-676 0,0 2-635 0</inkml:trace>
  <inkml:trace contextRef="#ctx1" brushRef="#br0" timeOffset="23406.1164">28171 14127 4589 0,'-12'-24'-36'0,"12"24"42"0,0 0 0 15,0 0-5-15,0 0 10 0,0 0 7 0,0 0 15 16,0 0 32-16,0 0 15 0,0 0 11 16,0 0 6-16,0 0-1 0,0 0-3 0,81 21-6 15,-63-9-3-15,-18-12 0 0,43 27-2 16,-22-14-3-16,0 2-8 0,1 0-8 16,1 0-8-16,-3-1-3 0,2-2-11 0,0 3-3 15,0-3-10-15,-1 5-12 0,1-4-15 16,-3 2-21-16,1-7-21 0,1 1-27 0,-21-9-35 15,37 10-34-15,-20-7-38 0,-17-3-94 16,32-10-689-16,-32 10-898 0</inkml:trace>
  <inkml:trace contextRef="#ctx1" brushRef="#br0" timeOffset="23627.9758">28057 13536 4921 0,'0'0'18'0,"-17"-19"58"0,17 19 9 16,0 0-4-16,-18-16 5 0,18 16 2 0,0 0-1 16,0 0 9-16,0 0 0 0,0 0 3 15,0 0-4-15,-22-12-7 0,22 12-11 16,0 0-11-16,0 0-12 0,0 0-13 0,0 0-26 16,0 0-24-16,0 0-36 0,0 0-47 15,0 0-54-15,40 51-53 0,-40-51-142 0,9 17-213 16,-9-17-373-16,12 12-625 0</inkml:trace>
  <inkml:trace contextRef="#ctx1" brushRef="#br0" timeOffset="24439.5968">28601 13787 4665 0,'0'0'47'0,"30"15"48"0,-13-2-6 16,4-1-16-16,5 8-7 0,-5 4-6 0,8 3-6 16,-1-1 6-16,4 1 13 0,-7 4 9 15,15 2 4-15,-6 2-2 0,2-1-7 16,1-2-8-16,7 6-6 0,-1-1-7 0,-3-3-4 16,12 9-6-16,-8-8-7 0,8 8-1 15,-7-10-4-15,3 1-4 0,2 6-4 16,-8-2-3-16,10 1-4 0,-2 4-1 0,-1-2-1 15,-1 4-3-15,1 2-1 0,-1-1-2 16,-1-1-2-16,-3 2 5 0,-4-9-8 0,-2 1 2 16,2-2 2-16,-6-7-5 0,-9 2 0 15,3-8 0-15,-2 2 1 0,-6-9-2 0,-4 2 2 16,1-1 0-16,-2-6-2 0,-15-12-1 16,22 25-8-16,-22-25-5 0,12 15-7 15,-12-15-3-15,0 0-1 0,0 0-1 0,0 0 1 16,0 0 1-16,0 0-2 0,0 0 5 15,0 0 3-15,-107-36 1 0,73 14 2 0,-4-9 0 16,2-2 1-16,-7-7 0 0,1 2 4 16,2-13-2-16,3 0-2 0,-5 0 3 15,6-5 0-15,2 0-2 0,7 4-1 0,6 1-1 16,-5-3 1-16,8-2-2 0,1 2 0 16,4-2-1-16,1 0 1 0,-1 1 1 0,1-4-1 15,5 14-2-15,-1-4-2 0,3 2-2 16,2 5 2-16,-2-3-4 0,1 6 5 15,-1 4 0-15,5 2 2 0,-5 3 2 0,5-2-4 16,0 32 4-16,0-51-1 0,5 29 1 16,-5 22-2-16,2-43 3 0,5 21 3 0,1 0-8 15,-8 22 4-15,13-37-2 0,-6 22-2 16,-7 15 4-16,20-30 0 0,-10 16-2 0,-10 14 2 16,24-28 3-16,-11 19 1 0,-13 9 3 15,29-11 3-15,-29 11-2 0,31-10 1 16,-31 10-1-16,32-6 0 0,-32 6-1 0,0 0 4 15,42 0-1-15,-42 0-2 0,0 0 1 16,42 3 3-16,-42-3-2 0,0 0 6 0,33 3 8 16,-33-3 5-16,22 10 10 0,-22-10 5 15,25 15 5-15,-25-15 0 0,18 32-4 16,-11-12-3-16,0 5-4 0,1 4 2 0,-3-2-1 16,-1 6-2-16,-4 1-2 0,1 1 1 15,-1 0 2-15,0 4 1 0,0 3-3 0,-1-1-2 16,1 1-2-16,-4 1-4 0,-1-2 1 15,2 1-4-15,-2-3-3 0,3-4-10 16,-6 4-14-16,-1-3-21 0,-2-3-42 0,-6-3-45 16,0 5-26-16,-3-8-34 0,-5 1-26 15,0-9-60-15,-2-6-685 0,5-4-846 0</inkml:trace>
  <inkml:trace contextRef="#ctx1" brushRef="#br0" timeOffset="24944.3023">29735 12564 4696 0,'0'0'-111'15,"0"0"40"-15,0 0 10 0,0 0 14 0,15-21 30 16,-15 21 3-16,0 0 27 0,0 0 17 0,17-12 27 16,-17 12 27-16,0 0 24 0,0 0 18 15,0 0 9-15,0 0 5 0,62 31-4 16,-46-12-4-16,11 9-11 0,-2-1-9 0,7 9-13 16,2 0-4-16,-3 8-11 0,8 1 1 15,3 5-7-15,-2 1-3 0,0 0-10 0,-2 5-10 16,3-2-5-16,-5-3-5 0,1 3-5 15,-7-7-5-15,2 0-5 0,0-1-5 16,-5-1-9-16,-1 0-10 0,-1-5-17 0,-6-6-21 16,3-1-40-16,-1-6-58 0,-1-4-54 15,-6-5-118-15,4-12-237 0,-4-2-425 16,-14-4-950-16</inkml:trace>
  <inkml:trace contextRef="#ctx1" brushRef="#br0" timeOffset="25424.0061">30871 12879 4933 0,'0'0'-88'16,"0"0"15"-16,13-25-3 0,-13 25-1 0,9-27-2 15,-9 27 3-15,13-30 5 0,-6 11 4 16,-7 19 7-16,18-41 6 0,-8 23 3 16,-2-5 2-16,-8 23 12 0,21-39 19 0,-16 24 31 15,-5 15 43-15,10-28 43 0,-10 28 28 16,11-24 23-16,-11 24 1 0,5-20-7 0,-5 20-9 16,0 0-58-16,0 0 3 0,-21-27-10 15,21 27-3-15,-31-3-6 0,31 3-7 16,-48 9-1-16,48-9-6 0,-57 15 0 0,27-1 2 15,-2-2 7-15,-1 7 5 0,1-1 8 16,4-1-3-16,-1 2 1 0,1 2-6 0,6 3-1 16,-7 5-4-16,9-1-2 0,4 5 0 15,1 5 2-15,1-2-3 0,3 8-5 16,2-2 7-16,1 3-7 0,8 0 3 0,0 2-7 16,5 4-18-16,0-4-3 0,12 7 0 15,-2-3-2-15,5-1 2 0,8-4-5 16,4-4-3-16,8-7 0 0,4-5-5 0,7-7-10 15,6-10-14-15,-2-10-29 0,11-11-47 16,12-11-67-16,19-31-88 0,5-7-208 0,-8-17-91 16,-12-4-415-16,-10-7-902 0</inkml:trace>
  <inkml:trace contextRef="#ctx1" brushRef="#br0" timeOffset="27774.3834">27353 17294 1966 0,'0'0'511'0,"0"0"-179"16,-20 15-129-16,20-15-58 0,0 0-52 0,0 0-7 15,0 0-23-15,-19 12 1 0,19-12 1 16,0 0-7-16,0 0 17 0,0 0-12 0,0 0-11 15,0 0-3-15,0 0-5 0,0 0 4 16,0 0-11-16,0 0 11 0,0 0 12 0,0 0 11 16,0 0-4-16,0 0-1 0,-18 15-3 15,18-15-1-15,0 0 0 0,0 0 2 16,0 0-4-16,0 0 3 0,0 0-1 0,0 0-2 16,0 0-1-16,0 0-4 0,0 0-7 15,0 0-7-15,0 0-8 0,0 0-4 0,0 0-2 16,0 0-5-16,0 0-3 0,0 0 0 15,0 0-9-15,15-80 1 0,-3 58 2 16,1 5-6-16,4-5 3 0,-4 1-6 16,9-2-7-16,0-1 4 0,-4 3-2 0,7-1-6 15,-1-3-3-15,-4 7-1 0,7-1-1 0,-9 4 4 16,2-1-1-16,-3 4 0 0,-17 12 1 16,40-22 11-16,-23 16 10 0,-17 6 13 15,0 0 10-15,40 0 2 0,-40 0 5 0,20 21-6 16,-7-2 1-16,-1 2-3 0,-5 5 5 15,1-3-1-15,-3 5 6 0,-2 4 3 16,7 1 2-16,-3 5-2 0,1-8 1 0,1 9-2 16,1-1-1-16,5-1-6 0,-3 2-1 15,-1-1-4-15,-1 1-2 0,5-2-5 16,-1 1-1-16,4-2-5 0,-4-1-1 0,-3-5-4 16,3 5-2-16,-1-11-2 0,0 1-2 15,1-3-4-15,-9-2 2 0,7 3-3 0,-12-23 1 16,18 31-4-16,-11-16 1 0,-7-15 1 15,18 25 1-15,-18-25-2 0,22 15 1 16,-22-15-2-16,25 10 2 0,-25-10-1 0,40 0 1 16,-40 0-3-16,49-17 1 0,-16 5-1 15,4-4 1-15,0-1-4 0,11-8-3 0,-4 1-1 16,2 0-1-16,0-5-2 0,-5 5-2 16,1-1 2-16,-5 0 1 0,7 0-1 15,-11 4 0-15,0-2-9 0,1 7-15 0,-2-7-23 16,-4 5-36-16,-4 3-36 0,-4 3-46 15,1-6-61-15,-4 1-177 0,-2-1-533 0,-3 2-760 16</inkml:trace>
  <inkml:trace contextRef="#ctx1" brushRef="#br0" timeOffset="28356.0335">28907 16566 4659 0,'0'0'-52'16,"-37"-3"33"-16,37 3 8 0,0 0-30 15,-40 3 1-15,40-3 10 0,0 0-5 16,-33 15 6-16,33-15 10 0,-19 18 12 0,19-18 14 15,-5 22 4-15,5-22 4 0,0 32-2 16,0-32 2-16,9 32-7 0,2-8 8 16,1-3-6-16,0 0 2 0,1 4-7 15,0-5 7-15,4 7 4 0,-2-4-12 0,0 2 0 16,2-3 5-16,-4 3-3 0,7-1 0 16,-3 0 6-16,3-3-3 0,2 2 5 0,0-4 0 15,-1-4-2-15,5 0-5 0,2-6 5 16,-3-1 2-16,4 0-3 0,2-6-5 15,-1-2 2-15,-30 0 9 0,57-10-14 0,-25 7 6 16,-2-11-9-16,4-1 3 0,-3 0 0 16,-2-4 4-16,-6-4-3 0,4 2 1 0,-10 0 3 15,5-4 5-15,-9 2-4 0,-1-3 1 16,-7 1 4-16,3 2 3 0,-8 23 4 0,-8-54 11 16,3 30 14-16,-9-1 9 0,-4 3-3 15,-7-3 1-15,0 2-3 0,-5 1-4 16,-2 2-8-16,-2 0-12 0,3 4-9 0,-5-2-2 15,-2 3-8-15,-1-2 2 0,4 5-5 16,-5-1 2-16,3 2-2 0,1 2 3 16,-1 6-2-16,-3-1-5 0,4 1 2 0,-2 6-4 15,3 1-4-15,-4 2-2 0,9 0-15 16,-1 2-16-16,10-1-35 0,21-7-36 16,-26 16-23-16,26-16-47 0,0 0-145 0,0 0-558 15,0 0-311-15</inkml:trace>
  <inkml:trace contextRef="#ctx1" brushRef="#br0" timeOffset="29528.4538">30098 15106 4059 0,'0'0'-71'16,"0"0"26"-16,-17-15 17 0,17 15 16 0,0 0-1 15,0 0 7-15,0 0 3 0,0 0-3 16,0 0-4-16,0 0 14 0,-21-17-17 15,21 17 13-15,0 0 4 0,0 0-4 0,0 0-8 16,0 0-2-16,0 0 4 0,0 0 10 16,0 0 8-16,0 0 13 0,0 0 13 0,-10-27 24 15,10 27 2-15,0 0 16 0,0 0-14 16,0 0-1-16,0 0-9 0,0 0-7 16,0 0-10-16,0 0-2 0,-9-21-7 0,9 21-7 15,0 0-4-15,0 0-2 0,0 0-5 16,0 0 7-16,0 0-6 0,-3-27-3 0,3 27 2 15,0 0 6-15,0 0-2 0,0 0 4 16,0-32-1-16,0 32 16 0,0 0 2 16,0 0 13-16,0 0 1 0,0 0 0 0,-5-30 1 15,5 30-4-15,0 0-6 0,0 0-3 16,0 0-5-16,0 0 5 0,0 0 3 16,22 74 8-16,-11-35 6 0,4 17 1 0,10 14 2 15,0 36-6-15,16 5-1 0,-8 3 3 0,1 8 7 16,6 1 7-16,1 11 4 0,-4-3 3 15,8 5-2-15,2 0-3 0,-3 3-2 16,-1-4-4-16,2 0-6 0,2 5-6 0,2-6-3 16,-2 2-5-16,-1 5-4 0,3-1-8 15,-11-5 1-15,6 4-5 0,-4-5-5 0,-1-4-6 16,-4 4-8-16,0-10 0 0,0-4-5 16,-2-11-9-16,3-3-8 0,-10-24-12 15,3-17-11-15,-9-12-15 0,3-5-17 0,-1-5-18 16,-5-5-17-16,1-8-26 0,-1-4-17 15,-4-7-21-15,-4-11-48 0,-9-8-129 16,15 3-619-16,-15-3-930 0</inkml:trace>
  <inkml:trace contextRef="#ctx1" brushRef="#br0" timeOffset="30743.7167">31197 14576 4868 0,'-22'-27'-89'0,"22"27"32"16,-25-22 13-16,13 10 9 0,12 12 2 0,-23-21 8 16,23 21-1-16,-18-19 1 0,18 19 5 15,-17-19 2-15,17 19-9 0,-23-15 18 16,23 15-12-16,-21-15 8 0,21 15 10 0,-16-17 0 16,16 17 5-16,0 0 4 0,-29-15-4 15,29 15 5-15,0 0 1 0,-25-1 7 16,25 1-8-16,0 0 6 0,-40 13 4 0,40-13 0 15,-20 23-4-15,20-23 5 0,-17 33-7 16,12-12-1-16,-3 3 0 0,3 3-1 16,2 0 6-16,-4 4 7 0,3-2 11 0,4 9-7 15,0-2 6-15,0-4 3 0,0 1-3 16,4 4 1-16,6 1-3 0,-2-2 1 0,2 2-3 16,5-4 2-16,-1-4-9 0,2 2 2 15,4-5 1-15,6 0-10 0,-5-4 0 0,4-6 2 16,-1 2-3-16,6-6 3 0,-5-1-4 15,2-4-3-15,3 1 0 0,0-5-3 16,2-1-2-16,-4 1 1 0,6-2 1 0,3-2 3 16,-1 0-4-16,1 0 0 0,7 0-7 15,-6 3 1-15,2-3 0 0,-5 5-3 0,0 1 0 16,-1 0 3-16,1-1 20 0,-5 5 8 16,-1 2 1-16,4 6 3 0,-1 5-1 15,1-2-3-15,4 9-3 0,3 1 1 16,-1 7 4-16,8 7-6 0,-2-6-2 0,-3 8-2 15,6 0-3-15,-6-7-3 0,-5-2-2 16,3-5 3-16,-7 4-5 0,-1-1 1 0,-3-2 1 16,-4-3-1-16,-2 1 5 0,-1-2-2 15,-2-2 2-15,-3 1-2 0,-2-6 0 16,-7 2 0-16,2 2 0 0,-3-1-2 0,-1-2-1 16,-6 3 0-16,0-27-1 0,7 43-2 15,-10-17 0-15,3-26-3 0,-10 45 2 16,3-21 2-16,2 3 0 0,-8-7 2 0,-6 5 4 15,-3-5 6-15,-1 2 4 0,6-2-1 16,-3-2 1-16,-1-3-1 0,0 1 0 0,-2-4 0 16,1 1 1-16,2-5-7 0,20-8 2 15,-37 14-4-15,37-14 0 0,-45 3-1 0,45-3 2 16,-45-13-4-16,22 1 3 0,-6-8 0 16,2-1-4-16,2-3 0 0,-1-5 0 0,0-1-2 15,0-12 0-15,-1-9-4 0,2 3 1 16,-5-17-6-16,3-2-4 0,4-1-6 15,-3-6-4-15,3-1-3 0,1 4 4 0,-4-3-2 16,7 7 1-16,-6 2 6 0,7 8 6 16,-2 3 0-16,3 6 2 0,2-3 0 0,-2 12 0 15,4-2-4-15,-1 5 4 0,6-1-2 16,-4 0-2-16,7 2 0 0,-6 6 1 16,4-2-1-16,2 3 1 0,1 1-5 0,1-2 2 15,1 2-2-15,2 27 3 0,-3-46-2 16,-2 26 1-16,5 20-1 0,-3-36-6 15,3 36-13-15,-2-34-8 0,2 34-5 0,-8-34-5 16,8 34-4-16,-9-28-12 0,9 28-7 16,-8-24-9-16,8 24-11 0,-8-24-10 0,8 24-2 15,-14-26 5-15,14 26 6 0,-10-27 12 16,10 27 3-16,-17-25 4 0,17 25 8 16,-8-28-5-16,8 28 2 0,-15-19-24 0,15 19-25 15,-10-18-62-15,10 18-195 0,-7-12-455 16,7 12 41-16</inkml:trace>
  <inkml:trace contextRef="#ctx1" brushRef="#br0" timeOffset="31365.4004">32525 13975 3834 0,'-30'-12'43'0,"30"12"44"0,0 0 1 0,-32-5-21 16,32 5-4-16,0 0-11 0,0 0-2 15,-46 17-18-15,46-17 12 0,-22 22 14 16,8-6 12-16,-1 0 16 0,15-16 5 0,-25 39 3 16,17-15 8-16,-4 0 4 0,4 6 3 15,-4 0-2-15,2 7-9 0,5-3-7 0,3-1-5 16,2 2-13-16,2 8-6 0,8-4-6 15,-2 2-10-15,6-2-5 0,1 2-6 16,3-5-6-16,4-2-5 0,3-1-6 0,-3-1-2 16,6-3-1-16,1-5-7 0,3-3 1 15,-7 1-5-15,5-4 1 0,2-1-1 0,-2-9 0 16,1-3-2-16,3 0-1 0,1-5 3 16,2-5-1-16,5-4-1 0,-2 1 0 15,0-8-3-15,-5 4 3 0,3-10 1 0,-2 7 7 16,-6-5 7-16,-3-4 0 0,-7-3 2 15,3-3 1-15,-10-2-2 0,-8 2 0 16,-1-4-2-16,-8-4 1 0,3 2-3 0,-14-7-5 16,1 3-2-16,-6-6-5 0,-8 3-5 15,-2-1-4-15,-5 4-7 0,-6 3-11 0,-5 5-12 16,-11 9-19-16,-5 4-9 0,-3 10-4 16,-4 3 0-16,12 9-15 0,5 3-48 15,0 0-63-15,7 6-194 0,3 2-583 16,-9 7-981-16</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0:55.639"/>
    </inkml:context>
    <inkml:brush xml:id="br0">
      <inkml:brushProperty name="width" value="0.05292" units="cm"/>
      <inkml:brushProperty name="height" value="0.05292" units="cm"/>
      <inkml:brushProperty name="color" value="#FF0000"/>
    </inkml:brush>
  </inkml:definitions>
  <inkml:trace contextRef="#ctx0" brushRef="#br0">26597 15175 4100 0,'-54'-57'-101'0,"-1"-3"4"15,-11 0-2-15,3-2-4 0,-2-6 12 16,2 4 6-16,-2-3 7 0,4 2 15 15,3 1 13-15,-1-3-5 0,5-6 3 0,3 1 12 16,0-2-6-16,5-3-11 0,-1-2-21 16,5-1-39-16,-1-5-118 0,3 0-398 15,4-1 118-15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24-Jun-21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a:t>
            </a:r>
          </a:p>
          <a:p>
            <a:r>
              <a:rPr lang="en-US" dirty="0" smtClean="0"/>
              <a:t>- </a:t>
            </a:r>
            <a:r>
              <a:rPr lang="en-US" sz="1200" b="0" i="0" u="none" strike="noStrike" kern="1200" baseline="0" dirty="0" smtClean="0">
                <a:solidFill>
                  <a:schemeClr val="tx1"/>
                </a:solidFill>
                <a:latin typeface="+mn-lt"/>
                <a:ea typeface="+mn-ea"/>
                <a:cs typeface="+mn-cs"/>
              </a:rPr>
              <a:t>3.1 Characteristics of Project Life Cycles</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dirty="0" smtClean="0"/>
              <a:t>TWO</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THREE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2665329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a:t>
            </a:r>
          </a:p>
          <a:p>
            <a:r>
              <a:rPr lang="en-US" sz="1200" b="0" i="0" u="none" strike="noStrike" kern="1200" baseline="0" dirty="0" smtClean="0">
                <a:solidFill>
                  <a:schemeClr val="tx1"/>
                </a:solidFill>
                <a:latin typeface="+mn-lt"/>
                <a:ea typeface="+mn-ea"/>
                <a:cs typeface="+mn-cs"/>
              </a:rPr>
              <a:t>4.2 Servant Leadership Empowers the Team</a:t>
            </a:r>
          </a:p>
          <a:p>
            <a:r>
              <a:rPr lang="en-US" sz="1200" b="0" i="0" u="none" strike="noStrike" kern="1200" baseline="0" dirty="0" smtClean="0">
                <a:solidFill>
                  <a:schemeClr val="tx1"/>
                </a:solidFill>
                <a:latin typeface="+mn-lt"/>
                <a:ea typeface="+mn-ea"/>
                <a:cs typeface="+mn-cs"/>
              </a:rPr>
              <a:t>5.2.2 Backlog Preparation</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FIVE</a:t>
            </a:r>
          </a:p>
          <a:p>
            <a:r>
              <a:rPr lang="en-US" sz="1200" b="0" i="0" u="none" strike="noStrike" kern="1200" baseline="0" dirty="0" smtClean="0">
                <a:solidFill>
                  <a:schemeClr val="tx1"/>
                </a:solidFill>
                <a:latin typeface="+mn-lt"/>
                <a:ea typeface="+mn-ea"/>
                <a:cs typeface="+mn-cs"/>
              </a:rPr>
              <a:t>4.3 Team Composition</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5.2.1 Retrospectives</a:t>
            </a:r>
          </a:p>
          <a:p>
            <a:r>
              <a:rPr lang="en-US" sz="1200" b="0" i="0" u="none" strike="noStrike" kern="1200" baseline="0" dirty="0" smtClean="0">
                <a:solidFill>
                  <a:schemeClr val="tx1"/>
                </a:solidFill>
                <a:latin typeface="+mn-lt"/>
                <a:ea typeface="+mn-ea"/>
                <a:cs typeface="+mn-cs"/>
              </a:rPr>
              <a:t>SIX</a:t>
            </a:r>
          </a:p>
          <a:p>
            <a:r>
              <a:rPr lang="en-US" sz="1200" b="0" i="0" u="none" strike="noStrike" kern="1200" baseline="0" dirty="0" smtClean="0">
                <a:solidFill>
                  <a:schemeClr val="tx1"/>
                </a:solidFill>
                <a:latin typeface="+mn-lt"/>
                <a:ea typeface="+mn-ea"/>
                <a:cs typeface="+mn-cs"/>
              </a:rPr>
              <a:t>4.3.4 Team Structures</a:t>
            </a:r>
          </a:p>
          <a:p>
            <a:r>
              <a:rPr lang="en-US" sz="1200" b="0" i="0" u="none" strike="noStrike" kern="1200" baseline="0" dirty="0" smtClean="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3608670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SEVEN</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sz="1200" b="0" i="0" u="none" strike="noStrike" kern="1200" baseline="0" dirty="0" smtClean="0">
                <a:solidFill>
                  <a:schemeClr val="tx1"/>
                </a:solidFill>
                <a:latin typeface="+mn-lt"/>
                <a:ea typeface="+mn-ea"/>
                <a:cs typeface="+mn-cs"/>
              </a:rPr>
              <a:t>5.2.8 How Iterations and Increments Help Delivery</a:t>
            </a:r>
          </a:p>
          <a:p>
            <a:r>
              <a:rPr lang="en-US" sz="1200" b="0" i="0" u="none" strike="noStrike" kern="1200" baseline="0" dirty="0" smtClean="0">
                <a:solidFill>
                  <a:schemeClr val="tx1"/>
                </a:solidFill>
                <a:latin typeface="+mn-lt"/>
                <a:ea typeface="+mn-ea"/>
                <a:cs typeface="+mn-cs"/>
              </a:rPr>
              <a:t>Working Product</a:t>
            </a:r>
          </a:p>
          <a:p>
            <a:r>
              <a:rPr lang="en-US" sz="1200" b="0" i="0" u="none" strike="noStrike" kern="1200" baseline="0" dirty="0" smtClean="0">
                <a:solidFill>
                  <a:schemeClr val="tx1"/>
                </a:solidFill>
                <a:latin typeface="+mn-lt"/>
                <a:ea typeface="+mn-ea"/>
                <a:cs typeface="+mn-cs"/>
              </a:rPr>
              <a:t>EIGHT</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NINE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6</a:t>
            </a:fld>
            <a:endParaRPr lang="en-US"/>
          </a:p>
        </p:txBody>
      </p:sp>
    </p:spTree>
    <p:extLst>
      <p:ext uri="{BB962C8B-B14F-4D97-AF65-F5344CB8AC3E}">
        <p14:creationId xmlns:p14="http://schemas.microsoft.com/office/powerpoint/2010/main" val="1130701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a:t>
            </a:r>
          </a:p>
          <a:p>
            <a:r>
              <a:rPr lang="en-US" dirty="0" smtClean="0"/>
              <a:t>5.2.2 Backlog Preparation</a:t>
            </a:r>
          </a:p>
          <a:p>
            <a:r>
              <a:rPr lang="en-US" dirty="0" smtClean="0"/>
              <a:t>5.2.3 Backlog Refinement</a:t>
            </a:r>
          </a:p>
          <a:p>
            <a:r>
              <a:rPr lang="en-US" dirty="0" smtClean="0"/>
              <a:t>ELEVEN</a:t>
            </a:r>
          </a:p>
          <a:p>
            <a:r>
              <a:rPr lang="en-US" dirty="0" smtClean="0"/>
              <a:t>4.3 Team Composition</a:t>
            </a:r>
          </a:p>
          <a:p>
            <a:r>
              <a:rPr lang="en-US" dirty="0" smtClean="0"/>
              <a:t>TWELVE</a:t>
            </a:r>
          </a:p>
          <a:p>
            <a:r>
              <a:rPr lang="en-US" dirty="0" smtClean="0"/>
              <a:t>5.2.1 Retrospectives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2353978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“We will know the requirements when we deliver a prototype that the business approves.” = MOCK UP</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2289871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For example, builders may want to show a finished room or floor of a building</a:t>
            </a:r>
          </a:p>
          <a:p>
            <a:r>
              <a:rPr lang="en-US" sz="1200" b="0" i="0" u="none" strike="noStrike" kern="1200" baseline="0" dirty="0" smtClean="0">
                <a:solidFill>
                  <a:schemeClr val="tx1"/>
                </a:solidFill>
                <a:latin typeface="+mn-lt"/>
                <a:ea typeface="+mn-ea"/>
                <a:cs typeface="+mn-cs"/>
              </a:rPr>
              <a:t>before they continue with the remainder of the building. In that case, they may</a:t>
            </a:r>
          </a:p>
          <a:p>
            <a:r>
              <a:rPr lang="en-US" sz="1200" b="0" i="0" u="none" strike="noStrike" kern="1200" baseline="0" dirty="0" smtClean="0">
                <a:solidFill>
                  <a:schemeClr val="tx1"/>
                </a:solidFill>
                <a:latin typeface="+mn-lt"/>
                <a:ea typeface="+mn-ea"/>
                <a:cs typeface="+mn-cs"/>
              </a:rPr>
              <a:t>complete a floor with fixtures, paint, and everything else intended for the</a:t>
            </a:r>
          </a:p>
          <a:p>
            <a:r>
              <a:rPr lang="en-US" sz="1200" b="0" i="0" u="none" strike="noStrike" kern="1200" baseline="0" dirty="0" smtClean="0">
                <a:solidFill>
                  <a:schemeClr val="tx1"/>
                </a:solidFill>
                <a:latin typeface="+mn-lt"/>
                <a:ea typeface="+mn-ea"/>
                <a:cs typeface="+mn-cs"/>
              </a:rPr>
              <a:t>finished floor before proceeding to the next floor. The customer is able to see</a:t>
            </a:r>
          </a:p>
          <a:p>
            <a:r>
              <a:rPr lang="en-US" sz="1200" b="0" i="0" u="none" strike="noStrike" kern="1200" baseline="0" dirty="0" smtClean="0">
                <a:solidFill>
                  <a:schemeClr val="tx1"/>
                </a:solidFill>
                <a:latin typeface="+mn-lt"/>
                <a:ea typeface="+mn-ea"/>
                <a:cs typeface="+mn-cs"/>
              </a:rPr>
              <a:t>and approve of the style, color, and other details, allowing adjustments to be</a:t>
            </a:r>
          </a:p>
          <a:p>
            <a:r>
              <a:rPr lang="en-US" sz="1200" b="0" i="0" u="none" strike="noStrike" kern="1200" baseline="0" dirty="0" smtClean="0">
                <a:solidFill>
                  <a:schemeClr val="tx1"/>
                </a:solidFill>
                <a:latin typeface="+mn-lt"/>
                <a:ea typeface="+mn-ea"/>
                <a:cs typeface="+mn-cs"/>
              </a:rPr>
              <a:t>made before further investments of time and money are made. This reduces</a:t>
            </a:r>
          </a:p>
          <a:p>
            <a:r>
              <a:rPr lang="en-US" sz="1200" b="0" i="0" u="none" strike="noStrike" kern="1200" baseline="0" dirty="0" smtClean="0">
                <a:solidFill>
                  <a:schemeClr val="tx1"/>
                </a:solidFill>
                <a:latin typeface="+mn-lt"/>
                <a:ea typeface="+mn-ea"/>
                <a:cs typeface="+mn-cs"/>
              </a:rPr>
              <a:t>potential rework and/or customer dissatisfaction.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23</a:t>
            </a:fld>
            <a:endParaRPr lang="en-US"/>
          </a:p>
        </p:txBody>
      </p:sp>
    </p:spTree>
    <p:extLst>
      <p:ext uri="{BB962C8B-B14F-4D97-AF65-F5344CB8AC3E}">
        <p14:creationId xmlns:p14="http://schemas.microsoft.com/office/powerpoint/2010/main" val="711917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185637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(i.e., does not address all of the requirements, followed by all of the analyses, etc.).</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1484652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WIP</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025846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1158559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260894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38</a:t>
            </a:fld>
            <a:endParaRPr lang="en-US"/>
          </a:p>
        </p:txBody>
      </p:sp>
    </p:spTree>
    <p:extLst>
      <p:ext uri="{BB962C8B-B14F-4D97-AF65-F5344CB8AC3E}">
        <p14:creationId xmlns:p14="http://schemas.microsoft.com/office/powerpoint/2010/main" val="1115836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39</a:t>
            </a:fld>
            <a:endParaRPr lang="en-US"/>
          </a:p>
        </p:txBody>
      </p:sp>
    </p:spTree>
    <p:extLst>
      <p:ext uri="{BB962C8B-B14F-4D97-AF65-F5344CB8AC3E}">
        <p14:creationId xmlns:p14="http://schemas.microsoft.com/office/powerpoint/2010/main" val="35700482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42</a:t>
            </a:fld>
            <a:endParaRPr lang="en-US"/>
          </a:p>
        </p:txBody>
      </p:sp>
    </p:spTree>
    <p:extLst>
      <p:ext uri="{BB962C8B-B14F-4D97-AF65-F5344CB8AC3E}">
        <p14:creationId xmlns:p14="http://schemas.microsoft.com/office/powerpoint/2010/main" val="24235542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44</a:t>
            </a:fld>
            <a:endParaRPr lang="en-US"/>
          </a:p>
        </p:txBody>
      </p:sp>
    </p:spTree>
    <p:extLst>
      <p:ext uri="{BB962C8B-B14F-4D97-AF65-F5344CB8AC3E}">
        <p14:creationId xmlns:p14="http://schemas.microsoft.com/office/powerpoint/2010/main" val="2317751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50</a:t>
            </a:fld>
            <a:endParaRPr lang="en-US"/>
          </a:p>
        </p:txBody>
      </p:sp>
    </p:spTree>
    <p:extLst>
      <p:ext uri="{BB962C8B-B14F-4D97-AF65-F5344CB8AC3E}">
        <p14:creationId xmlns:p14="http://schemas.microsoft.com/office/powerpoint/2010/main" val="9312924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51</a:t>
            </a:fld>
            <a:endParaRPr lang="en-US"/>
          </a:p>
        </p:txBody>
      </p:sp>
    </p:spTree>
    <p:extLst>
      <p:ext uri="{BB962C8B-B14F-4D97-AF65-F5344CB8AC3E}">
        <p14:creationId xmlns:p14="http://schemas.microsoft.com/office/powerpoint/2010/main" val="30717663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52</a:t>
            </a:fld>
            <a:endParaRPr lang="en-US"/>
          </a:p>
        </p:txBody>
      </p:sp>
    </p:spTree>
    <p:extLst>
      <p:ext uri="{BB962C8B-B14F-4D97-AF65-F5344CB8AC3E}">
        <p14:creationId xmlns:p14="http://schemas.microsoft.com/office/powerpoint/2010/main" val="4007272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53</a:t>
            </a:fld>
            <a:endParaRPr lang="en-US"/>
          </a:p>
        </p:txBody>
      </p:sp>
    </p:spTree>
    <p:extLst>
      <p:ext uri="{BB962C8B-B14F-4D97-AF65-F5344CB8AC3E}">
        <p14:creationId xmlns:p14="http://schemas.microsoft.com/office/powerpoint/2010/main" val="3164644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55</a:t>
            </a:fld>
            <a:endParaRPr lang="en-US"/>
          </a:p>
        </p:txBody>
      </p:sp>
    </p:spTree>
    <p:extLst>
      <p:ext uri="{BB962C8B-B14F-4D97-AF65-F5344CB8AC3E}">
        <p14:creationId xmlns:p14="http://schemas.microsoft.com/office/powerpoint/2010/main" val="4121611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60</a:t>
            </a:fld>
            <a:endParaRPr lang="en-US"/>
          </a:p>
        </p:txBody>
      </p:sp>
    </p:spTree>
    <p:extLst>
      <p:ext uri="{BB962C8B-B14F-4D97-AF65-F5344CB8AC3E}">
        <p14:creationId xmlns:p14="http://schemas.microsoft.com/office/powerpoint/2010/main" val="14339581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61</a:t>
            </a:fld>
            <a:endParaRPr lang="en-US"/>
          </a:p>
        </p:txBody>
      </p:sp>
    </p:spTree>
    <p:extLst>
      <p:ext uri="{BB962C8B-B14F-4D97-AF65-F5344CB8AC3E}">
        <p14:creationId xmlns:p14="http://schemas.microsoft.com/office/powerpoint/2010/main" val="15541607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62</a:t>
            </a:fld>
            <a:endParaRPr lang="en-US"/>
          </a:p>
        </p:txBody>
      </p:sp>
    </p:spTree>
    <p:extLst>
      <p:ext uri="{BB962C8B-B14F-4D97-AF65-F5344CB8AC3E}">
        <p14:creationId xmlns:p14="http://schemas.microsoft.com/office/powerpoint/2010/main" val="16809472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63</a:t>
            </a:fld>
            <a:endParaRPr lang="en-US"/>
          </a:p>
        </p:txBody>
      </p:sp>
    </p:spTree>
    <p:extLst>
      <p:ext uri="{BB962C8B-B14F-4D97-AF65-F5344CB8AC3E}">
        <p14:creationId xmlns:p14="http://schemas.microsoft.com/office/powerpoint/2010/main" val="28952279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64</a:t>
            </a:fld>
            <a:endParaRPr lang="en-US"/>
          </a:p>
        </p:txBody>
      </p:sp>
    </p:spTree>
    <p:extLst>
      <p:ext uri="{BB962C8B-B14F-4D97-AF65-F5344CB8AC3E}">
        <p14:creationId xmlns:p14="http://schemas.microsoft.com/office/powerpoint/2010/main" val="37464206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65</a:t>
            </a:fld>
            <a:endParaRPr lang="en-US"/>
          </a:p>
        </p:txBody>
      </p:sp>
    </p:spTree>
    <p:extLst>
      <p:ext uri="{BB962C8B-B14F-4D97-AF65-F5344CB8AC3E}">
        <p14:creationId xmlns:p14="http://schemas.microsoft.com/office/powerpoint/2010/main" val="835316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66</a:t>
            </a:fld>
            <a:endParaRPr lang="en-US"/>
          </a:p>
        </p:txBody>
      </p:sp>
    </p:spTree>
    <p:extLst>
      <p:ext uri="{BB962C8B-B14F-4D97-AF65-F5344CB8AC3E}">
        <p14:creationId xmlns:p14="http://schemas.microsoft.com/office/powerpoint/2010/main" val="39430939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67</a:t>
            </a:fld>
            <a:endParaRPr lang="en-US"/>
          </a:p>
        </p:txBody>
      </p:sp>
    </p:spTree>
    <p:extLst>
      <p:ext uri="{BB962C8B-B14F-4D97-AF65-F5344CB8AC3E}">
        <p14:creationId xmlns:p14="http://schemas.microsoft.com/office/powerpoint/2010/main" val="2822654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ustomXml" Target="../ink/ink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26.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90.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3.emf"/><Relationship Id="rId4" Type="http://schemas.openxmlformats.org/officeDocument/2006/relationships/customXml" Target="../ink/ink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M</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01: </a:t>
            </a:r>
            <a:r>
              <a:rPr lang="en-US" sz="5400" dirty="0" smtClean="0">
                <a:solidFill>
                  <a:srgbClr val="FF0000"/>
                </a:solidFill>
                <a:latin typeface="+mn-lt"/>
              </a:rPr>
              <a:t>An Introduction to Agile</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dirty="0"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2</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287263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normAutofit fontScale="85000" lnSpcReduction="2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4696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[1/4]</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Our highest priority is to satisfy the customer through early and </a:t>
            </a:r>
            <a:r>
              <a:rPr lang="en-US" b="1" u="sng" dirty="0" smtClean="0">
                <a:solidFill>
                  <a:schemeClr val="bg1"/>
                </a:solidFill>
              </a:rPr>
              <a:t>continuous delivery</a:t>
            </a:r>
            <a:r>
              <a:rPr lang="en-US" dirty="0" smtClean="0"/>
              <a:t> of valuable software.</a:t>
            </a:r>
          </a:p>
          <a:p>
            <a:pPr marL="457200" indent="-457200">
              <a:buFont typeface="+mj-lt"/>
              <a:buAutoNum type="arabicPeriod"/>
            </a:pPr>
            <a:r>
              <a:rPr lang="en-US" b="1" u="sng" dirty="0">
                <a:solidFill>
                  <a:schemeClr val="bg1"/>
                </a:solidFill>
              </a:rPr>
              <a:t>Welcome changing </a:t>
            </a:r>
            <a:r>
              <a:rPr lang="en-US" b="1" u="sng" dirty="0" smtClean="0">
                <a:solidFill>
                  <a:schemeClr val="bg1"/>
                </a:solidFill>
              </a:rPr>
              <a:t>requirements</a:t>
            </a:r>
            <a:r>
              <a:rPr lang="en-US" dirty="0" smtClean="0"/>
              <a:t>, even </a:t>
            </a:r>
            <a:r>
              <a:rPr lang="en-US" dirty="0"/>
              <a:t>late in development. </a:t>
            </a:r>
            <a:r>
              <a:rPr lang="en-US" dirty="0" smtClean="0"/>
              <a:t>Agile processes harness change for the customer's competitive advantage.</a:t>
            </a:r>
          </a:p>
          <a:p>
            <a:pPr marL="457200" indent="-457200">
              <a:buFont typeface="+mj-lt"/>
              <a:buAutoNum type="arabicPeriod"/>
            </a:pPr>
            <a:r>
              <a:rPr lang="en-US" dirty="0">
                <a:solidFill>
                  <a:schemeClr val="bg1"/>
                </a:solidFill>
              </a:rPr>
              <a:t>Deliver working software </a:t>
            </a:r>
            <a:r>
              <a:rPr lang="en-US" dirty="0" smtClean="0">
                <a:solidFill>
                  <a:schemeClr val="bg1"/>
                </a:solidFill>
              </a:rPr>
              <a:t>frequently</a:t>
            </a:r>
            <a:r>
              <a:rPr lang="en-US" dirty="0" smtClean="0"/>
              <a:t>, from </a:t>
            </a:r>
            <a:r>
              <a:rPr lang="en-US" dirty="0"/>
              <a:t>a couple of weeks to a couple </a:t>
            </a:r>
            <a:r>
              <a:rPr lang="en-US" dirty="0" smtClean="0"/>
              <a:t>of months</a:t>
            </a:r>
            <a:r>
              <a:rPr lang="en-US" dirty="0"/>
              <a:t>, with a preference to </a:t>
            </a:r>
            <a:r>
              <a:rPr lang="en-US" dirty="0" smtClean="0"/>
              <a:t>the shorter</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1166168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[2/4]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a:t>
            </a:r>
            <a:r>
              <a:rPr lang="en-US" dirty="0" smtClean="0"/>
              <a:t>must work </a:t>
            </a:r>
            <a:r>
              <a:rPr lang="en-US" dirty="0"/>
              <a:t>together daily throughout </a:t>
            </a:r>
            <a:r>
              <a:rPr lang="en-US" dirty="0" smtClean="0"/>
              <a:t>the project.</a:t>
            </a:r>
          </a:p>
          <a:p>
            <a:pPr marL="457200" indent="-457200">
              <a:buFont typeface="+mj-lt"/>
              <a:buAutoNum type="arabicPeriod" startAt="4"/>
            </a:pPr>
            <a:r>
              <a:rPr lang="en-US" dirty="0"/>
              <a:t>Build projects around </a:t>
            </a:r>
            <a:r>
              <a:rPr lang="en-US" dirty="0" smtClean="0"/>
              <a:t>motivated individuals</a:t>
            </a:r>
            <a:r>
              <a:rPr lang="en-US" dirty="0"/>
              <a:t>. Give them </a:t>
            </a:r>
            <a:r>
              <a:rPr lang="en-US" dirty="0" smtClean="0"/>
              <a:t>the environment </a:t>
            </a:r>
            <a:r>
              <a:rPr lang="en-US" dirty="0"/>
              <a:t>and support they need</a:t>
            </a:r>
            <a:r>
              <a:rPr lang="en-US" dirty="0" smtClean="0"/>
              <a:t>, and </a:t>
            </a:r>
            <a:r>
              <a:rPr lang="en-US" dirty="0"/>
              <a:t>trust them to get the job done</a:t>
            </a:r>
            <a:r>
              <a:rPr lang="en-US" dirty="0" smtClean="0"/>
              <a:t>.</a:t>
            </a:r>
          </a:p>
          <a:p>
            <a:pPr marL="457200" indent="-457200">
              <a:buFont typeface="+mj-lt"/>
              <a:buAutoNum type="arabicPeriod" startAt="4"/>
            </a:pPr>
            <a:r>
              <a:rPr lang="en-US" dirty="0"/>
              <a:t>The most efficient and </a:t>
            </a:r>
            <a:r>
              <a:rPr lang="en-US" dirty="0" smtClean="0"/>
              <a:t>effective method </a:t>
            </a:r>
            <a:r>
              <a:rPr lang="en-US" dirty="0"/>
              <a:t>of conveying information </a:t>
            </a:r>
            <a:r>
              <a:rPr lang="en-US" dirty="0" smtClean="0"/>
              <a:t>to and </a:t>
            </a:r>
            <a:r>
              <a:rPr lang="en-US" dirty="0"/>
              <a:t>within a development team </a:t>
            </a:r>
            <a:r>
              <a:rPr lang="en-US" dirty="0" smtClean="0"/>
              <a:t>is face-to-face </a:t>
            </a:r>
            <a:r>
              <a:rPr lang="en-US" dirty="0"/>
              <a:t>conversation.</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3909285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[3/4]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a:t>
            </a:r>
            <a:r>
              <a:rPr lang="en-US" dirty="0" smtClean="0"/>
              <a:t>primary measure </a:t>
            </a:r>
            <a:r>
              <a:rPr lang="en-US" dirty="0"/>
              <a:t>of progress</a:t>
            </a:r>
            <a:r>
              <a:rPr lang="en-US" dirty="0" smtClean="0"/>
              <a:t>.</a:t>
            </a:r>
          </a:p>
          <a:p>
            <a:pPr marL="457200" indent="-457200">
              <a:buFont typeface="+mj-lt"/>
              <a:buAutoNum type="arabicPeriod" startAt="7"/>
            </a:pPr>
            <a:r>
              <a:rPr lang="en-US" dirty="0"/>
              <a:t>Agile processes promote </a:t>
            </a:r>
            <a:r>
              <a:rPr lang="en-US" dirty="0" smtClean="0"/>
              <a:t>sustainable development</a:t>
            </a:r>
            <a:r>
              <a:rPr lang="en-US" dirty="0"/>
              <a:t>. The sponsors</a:t>
            </a:r>
            <a:r>
              <a:rPr lang="en-US" dirty="0" smtClean="0"/>
              <a:t>, developers</a:t>
            </a:r>
            <a:r>
              <a:rPr lang="en-US" dirty="0"/>
              <a:t>, and users should be </a:t>
            </a:r>
            <a:r>
              <a:rPr lang="en-US" dirty="0" smtClean="0"/>
              <a:t>able to </a:t>
            </a:r>
            <a:r>
              <a:rPr lang="en-US" dirty="0"/>
              <a:t>maintain a constant </a:t>
            </a:r>
            <a:r>
              <a:rPr lang="en-US" dirty="0" smtClean="0"/>
              <a:t>pace indefinitely.</a:t>
            </a:r>
          </a:p>
          <a:p>
            <a:pPr marL="457200" indent="-457200">
              <a:buFont typeface="+mj-lt"/>
              <a:buAutoNum type="arabicPeriod" startAt="7"/>
            </a:pPr>
            <a:r>
              <a:rPr lang="en-US" dirty="0"/>
              <a:t>Continuous attention to </a:t>
            </a:r>
            <a:r>
              <a:rPr lang="en-US" dirty="0" smtClean="0"/>
              <a:t>technical excellence </a:t>
            </a:r>
            <a:r>
              <a:rPr lang="en-US" dirty="0"/>
              <a:t>and good design </a:t>
            </a:r>
            <a:r>
              <a:rPr lang="en-US" dirty="0" smtClean="0"/>
              <a:t>enhances agility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2977742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a:t>
            </a:r>
            <a:r>
              <a:rPr lang="en-US" dirty="0" smtClean="0"/>
              <a:t>the amount </a:t>
            </a:r>
            <a:r>
              <a:rPr lang="en-US" dirty="0"/>
              <a:t>of work not done is essential</a:t>
            </a:r>
            <a:r>
              <a:rPr lang="en-US" dirty="0" smtClean="0"/>
              <a:t>.</a:t>
            </a:r>
          </a:p>
          <a:p>
            <a:pPr marL="457200" indent="-457200">
              <a:buFont typeface="+mj-lt"/>
              <a:buAutoNum type="arabicPeriod" startAt="10"/>
            </a:pPr>
            <a:r>
              <a:rPr lang="en-US" dirty="0"/>
              <a:t>The best architectures, requirements</a:t>
            </a:r>
            <a:r>
              <a:rPr lang="en-US" dirty="0" smtClean="0"/>
              <a:t>, and </a:t>
            </a:r>
            <a:r>
              <a:rPr lang="en-US" dirty="0"/>
              <a:t>designs emerge from </a:t>
            </a:r>
            <a:r>
              <a:rPr lang="en-US" dirty="0" smtClean="0"/>
              <a:t>self organizing teams.</a:t>
            </a:r>
          </a:p>
          <a:p>
            <a:pPr marL="457200" indent="-457200">
              <a:buFont typeface="+mj-lt"/>
              <a:buAutoNum type="arabicPeriod" startAt="10"/>
            </a:pPr>
            <a:r>
              <a:rPr lang="en-US" dirty="0"/>
              <a:t>At regular intervals, the team </a:t>
            </a:r>
            <a:r>
              <a:rPr lang="en-US" dirty="0" smtClean="0"/>
              <a:t>reflects on </a:t>
            </a:r>
            <a:r>
              <a:rPr lang="en-US" dirty="0"/>
              <a:t>how to become more effective</a:t>
            </a:r>
            <a:r>
              <a:rPr lang="en-US" dirty="0" smtClean="0"/>
              <a:t>, then </a:t>
            </a:r>
            <a:r>
              <a:rPr lang="en-US" dirty="0"/>
              <a:t>tunes and adjusts its </a:t>
            </a:r>
            <a:r>
              <a:rPr lang="en-US" dirty="0" smtClean="0"/>
              <a:t>behavior accordingly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1819674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Declaration of interdependence</a:t>
            </a:r>
            <a:endParaRPr lang="en-US" dirty="0"/>
          </a:p>
        </p:txBody>
      </p:sp>
      <p:sp>
        <p:nvSpPr>
          <p:cNvPr id="3" name="Content Placeholder 2"/>
          <p:cNvSpPr>
            <a:spLocks noGrp="1"/>
          </p:cNvSpPr>
          <p:nvPr>
            <p:ph idx="1"/>
          </p:nvPr>
        </p:nvSpPr>
        <p:spPr>
          <a:xfrm>
            <a:off x="100213" y="1792936"/>
            <a:ext cx="11987284" cy="3409406"/>
          </a:xfrm>
        </p:spPr>
        <p:txBody>
          <a:bodyPr>
            <a:normAutofit fontScale="85000" lnSpcReduction="20000"/>
          </a:bodyPr>
          <a:lstStyle/>
          <a:p>
            <a:pPr marL="457200" indent="-457200">
              <a:buFont typeface="+mj-lt"/>
              <a:buAutoNum type="arabicPeriod"/>
            </a:pPr>
            <a:r>
              <a:rPr lang="en-US" dirty="0" smtClean="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smtClean="0"/>
              <a:t>Deliver </a:t>
            </a:r>
            <a:r>
              <a:rPr lang="en-US" dirty="0">
                <a:solidFill>
                  <a:schemeClr val="accent4">
                    <a:lumMod val="75000"/>
                  </a:schemeClr>
                </a:solidFill>
              </a:rPr>
              <a:t>reliable results </a:t>
            </a:r>
            <a:r>
              <a:rPr lang="en-US" dirty="0"/>
              <a:t>by engaging </a:t>
            </a:r>
            <a:r>
              <a:rPr lang="en-US" dirty="0" smtClean="0">
                <a:solidFill>
                  <a:schemeClr val="accent4">
                    <a:lumMod val="75000"/>
                  </a:schemeClr>
                </a:solidFill>
              </a:rPr>
              <a:t>customers</a:t>
            </a:r>
            <a:r>
              <a:rPr lang="en-US" dirty="0" smtClean="0"/>
              <a:t> in </a:t>
            </a:r>
            <a:r>
              <a:rPr lang="en-US" dirty="0"/>
              <a:t>frequent interactions and shared ownership.</a:t>
            </a:r>
          </a:p>
          <a:p>
            <a:pPr marL="457200" indent="-457200">
              <a:buFont typeface="+mj-lt"/>
              <a:buAutoNum type="arabicPeriod"/>
            </a:pPr>
            <a:r>
              <a:rPr lang="en-US" dirty="0" smtClean="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smtClean="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smtClean="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smtClean="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r>
              <a:rPr lang="en-US" dirty="0" smtClean="0">
                <a:solidFill>
                  <a:schemeClr val="accent4">
                    <a:lumMod val="75000"/>
                  </a:schemeClr>
                </a:solidFill>
              </a:rPr>
              <a:t>.</a:t>
            </a:r>
            <a:endParaRPr lang="en-US" dirty="0">
              <a:solidFill>
                <a:schemeClr val="accent4">
                  <a:lumMod val="75000"/>
                </a:schemeClr>
              </a:solidFill>
            </a:endParaRPr>
          </a:p>
        </p:txBody>
      </p:sp>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2502598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strategies </a:t>
            </a:r>
            <a:r>
              <a:rPr lang="en-US" dirty="0"/>
              <a:t>to fulfill agile values and </a:t>
            </a:r>
            <a:r>
              <a:rPr lang="en-US" dirty="0" smtClean="0"/>
              <a:t>principles [1/2]</a:t>
            </a:r>
            <a:endParaRPr lang="en-US" dirty="0"/>
          </a:p>
        </p:txBody>
      </p:sp>
      <p:sp>
        <p:nvSpPr>
          <p:cNvPr id="3" name="Content Placeholder 2"/>
          <p:cNvSpPr>
            <a:spLocks noGrp="1"/>
          </p:cNvSpPr>
          <p:nvPr>
            <p:ph idx="1"/>
          </p:nvPr>
        </p:nvSpPr>
        <p:spPr/>
        <p:txBody>
          <a:bodyPr/>
          <a:lstStyle/>
          <a:p>
            <a:r>
              <a:rPr lang="en-US" dirty="0" smtClean="0"/>
              <a:t>The first is to adopt a formal agile approach, intentionally designed and proven to achieve </a:t>
            </a:r>
            <a:r>
              <a:rPr lang="en-US" dirty="0"/>
              <a:t>desired results. </a:t>
            </a:r>
            <a:endParaRPr lang="en-US" dirty="0" smtClean="0"/>
          </a:p>
          <a:p>
            <a:pPr lvl="1"/>
            <a:r>
              <a:rPr lang="en-US" dirty="0" smtClean="0"/>
              <a:t>Then </a:t>
            </a:r>
            <a:r>
              <a:rPr lang="en-US" dirty="0"/>
              <a:t>take time to learn and understand the </a:t>
            </a:r>
            <a:r>
              <a:rPr lang="en-US" dirty="0" smtClean="0"/>
              <a:t>agile approaches before changing </a:t>
            </a:r>
            <a:r>
              <a:rPr lang="en-US" dirty="0"/>
              <a:t>or tailoring them. </a:t>
            </a:r>
            <a:endParaRPr lang="en-US" dirty="0" smtClean="0"/>
          </a:p>
          <a:p>
            <a:pPr lvl="1"/>
            <a:r>
              <a:rPr lang="en-US" dirty="0" smtClean="0"/>
              <a:t>Premature </a:t>
            </a:r>
            <a:r>
              <a:rPr lang="en-US" dirty="0"/>
              <a:t>and haphazard </a:t>
            </a:r>
            <a:r>
              <a:rPr lang="en-US" dirty="0" smtClean="0"/>
              <a:t>tailoring can </a:t>
            </a:r>
            <a:r>
              <a:rPr lang="en-US" dirty="0"/>
              <a:t>minimize the effects of the approach and thus limit </a:t>
            </a:r>
            <a:r>
              <a:rPr lang="en-US" dirty="0" smtClean="0"/>
              <a:t>benefits.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5160548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TWO strategies to fulfill agile values and </a:t>
            </a:r>
            <a:r>
              <a:rPr lang="en-US" dirty="0" smtClean="0"/>
              <a:t>principles [2/2]</a:t>
            </a:r>
            <a:endParaRPr lang="en-US" dirty="0"/>
          </a:p>
        </p:txBody>
      </p:sp>
      <p:sp>
        <p:nvSpPr>
          <p:cNvPr id="3" name="Content Placeholder 2"/>
          <p:cNvSpPr>
            <a:spLocks noGrp="1"/>
          </p:cNvSpPr>
          <p:nvPr>
            <p:ph idx="1"/>
          </p:nvPr>
        </p:nvSpPr>
        <p:spPr/>
        <p:txBody>
          <a:bodyPr>
            <a:normAutofit/>
          </a:bodyPr>
          <a:lstStyle/>
          <a:p>
            <a:r>
              <a:rPr lang="en-US" dirty="0"/>
              <a:t>The second strategy is to implement changes to project practices in a </a:t>
            </a:r>
            <a:r>
              <a:rPr lang="en-US" dirty="0" smtClean="0"/>
              <a:t>manner that </a:t>
            </a:r>
            <a:r>
              <a:rPr lang="en-US" dirty="0"/>
              <a:t>fits the project context to achieve progress on a core value or principle. </a:t>
            </a:r>
            <a:endParaRPr lang="en-US" dirty="0" smtClean="0"/>
          </a:p>
          <a:p>
            <a:pPr lvl="1"/>
            <a:r>
              <a:rPr lang="en-US" dirty="0" smtClean="0"/>
              <a:t>Use time boxes </a:t>
            </a:r>
            <a:r>
              <a:rPr lang="en-US" dirty="0"/>
              <a:t>to create features, or specific techniques to iteratively refine features.</a:t>
            </a:r>
          </a:p>
          <a:p>
            <a:pPr lvl="1"/>
            <a:r>
              <a:rPr lang="en-US" dirty="0"/>
              <a:t>Consider dividing up one large project into several releases, if that works for </a:t>
            </a:r>
            <a:r>
              <a:rPr lang="en-US" dirty="0" smtClean="0"/>
              <a:t>the specific </a:t>
            </a:r>
            <a:r>
              <a:rPr lang="en-US" dirty="0"/>
              <a:t>project context. </a:t>
            </a:r>
            <a:endParaRPr lang="en-US" dirty="0" smtClean="0"/>
          </a:p>
          <a:p>
            <a:pPr lvl="1"/>
            <a:r>
              <a:rPr lang="en-US" dirty="0" smtClean="0"/>
              <a:t>Implement </a:t>
            </a:r>
            <a:r>
              <a:rPr lang="en-US" dirty="0"/>
              <a:t>changes that will help the project succeed</a:t>
            </a:r>
            <a:r>
              <a:rPr lang="en-US" dirty="0" smtClean="0"/>
              <a:t>— the </a:t>
            </a:r>
            <a:r>
              <a:rPr lang="en-US" dirty="0"/>
              <a:t>changes do not need to be part of the organization's formal practices. </a:t>
            </a:r>
            <a:endParaRPr lang="en-US" dirty="0" smtClean="0"/>
          </a:p>
          <a:p>
            <a:pPr lvl="1"/>
            <a:r>
              <a:rPr lang="en-US" dirty="0" smtClean="0"/>
              <a:t>The end goal </a:t>
            </a:r>
            <a:r>
              <a:rPr lang="en-US" dirty="0"/>
              <a:t>is not to be agile for its own sake, but rather to deliver a continuous flow </a:t>
            </a:r>
            <a:r>
              <a:rPr lang="en-US" dirty="0" smtClean="0"/>
              <a:t>of value </a:t>
            </a:r>
            <a:r>
              <a:rPr lang="en-US" dirty="0"/>
              <a:t>to customers and achieve better business outcomes.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2001801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lstStyle/>
          <a:p>
            <a:r>
              <a:rPr lang="en-US" dirty="0" smtClean="0"/>
              <a:t>Approaches for managing uncertain projects</a:t>
            </a:r>
            <a:endParaRPr lang="en-US" dirty="0"/>
          </a:p>
        </p:txBody>
      </p:sp>
      <p:sp>
        <p:nvSpPr>
          <p:cNvPr id="3" name="Content Placeholder 2"/>
          <p:cNvSpPr>
            <a:spLocks noGrp="1"/>
          </p:cNvSpPr>
          <p:nvPr>
            <p:ph idx="1"/>
          </p:nvPr>
        </p:nvSpPr>
        <p:spPr/>
        <p:txBody>
          <a:bodyPr>
            <a:normAutofit/>
          </a:bodyPr>
          <a:lstStyle/>
          <a:p>
            <a:r>
              <a:rPr lang="en-US" dirty="0" smtClean="0"/>
              <a:t>These </a:t>
            </a:r>
            <a:r>
              <a:rPr lang="en-US" dirty="0"/>
              <a:t>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23836994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to apply iterative, incremental and agile approaches?</a:t>
            </a:r>
            <a:endParaRPr lang="en-US" dirty="0"/>
          </a:p>
        </p:txBody>
      </p:sp>
      <p:sp>
        <p:nvSpPr>
          <p:cNvPr id="3" name="Content Placeholder 2"/>
          <p:cNvSpPr>
            <a:spLocks noGrp="1"/>
          </p:cNvSpPr>
          <p:nvPr>
            <p:ph idx="1"/>
          </p:nvPr>
        </p:nvSpPr>
        <p:spPr/>
        <p:txBody>
          <a:bodyPr/>
          <a:lstStyle/>
          <a:p>
            <a:r>
              <a:rPr lang="en-US" dirty="0"/>
              <a:t>These iterative, incremental, and agile approaches work well for projects </a:t>
            </a:r>
            <a:r>
              <a:rPr lang="en-US" dirty="0" smtClean="0"/>
              <a:t>that involve:</a:t>
            </a:r>
          </a:p>
          <a:p>
            <a:pPr lvl="1">
              <a:buFont typeface="Wingdings" panose="05000000000000000000" pitchFamily="2" charset="2"/>
              <a:buChar char="Ø"/>
            </a:pPr>
            <a:r>
              <a:rPr lang="en-US" dirty="0" smtClean="0"/>
              <a:t> New </a:t>
            </a:r>
            <a:r>
              <a:rPr lang="en-US" dirty="0"/>
              <a:t>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16013771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Overcoming Uncertainty</a:t>
            </a:r>
            <a:endParaRPr lang="en-US" dirty="0"/>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9348319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02: </a:t>
            </a:r>
            <a:r>
              <a:rPr lang="en-US" sz="5400" dirty="0" smtClean="0">
                <a:solidFill>
                  <a:srgbClr val="FF0000"/>
                </a:solidFill>
                <a:latin typeface="+mn-lt"/>
              </a:rPr>
              <a:t>LIFE CYCLE SELECTION</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14</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380144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t>Incremental life cycle.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41788732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7"/>
            <a:ext cx="11438602" cy="5146647"/>
          </a:xfrm>
          <a:prstGeom prst="rect">
            <a:avLst/>
          </a:prstGeom>
        </p:spPr>
      </p:pic>
    </p:spTree>
    <p:extLst>
      <p:ext uri="{BB962C8B-B14F-4D97-AF65-F5344CB8AC3E}">
        <p14:creationId xmlns:p14="http://schemas.microsoft.com/office/powerpoint/2010/main" val="16547597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Predictive life cycles</a:t>
            </a:r>
            <a:endParaRPr lang="en-US" dirty="0"/>
          </a:p>
        </p:txBody>
      </p:sp>
      <p:sp>
        <p:nvSpPr>
          <p:cNvPr id="3" name="Content Placeholder 2"/>
          <p:cNvSpPr>
            <a:spLocks noGrp="1"/>
          </p:cNvSpPr>
          <p:nvPr>
            <p:ph idx="1"/>
          </p:nvPr>
        </p:nvSpPr>
        <p:spPr/>
        <p:txBody>
          <a:bodyPr/>
          <a:lstStyle/>
          <a:p>
            <a:r>
              <a:rPr lang="en-US" dirty="0"/>
              <a:t>Take advantage of things that are known </a:t>
            </a:r>
            <a:r>
              <a:rPr lang="en-US" dirty="0" smtClean="0"/>
              <a:t>and proven</a:t>
            </a:r>
            <a:r>
              <a:rPr lang="en-US" dirty="0"/>
              <a:t>. </a:t>
            </a:r>
            <a:endParaRPr lang="en-US" dirty="0" smtClean="0"/>
          </a:p>
          <a:p>
            <a:r>
              <a:rPr lang="en-US" dirty="0" smtClean="0"/>
              <a:t>This </a:t>
            </a:r>
            <a:r>
              <a:rPr lang="en-US" dirty="0"/>
              <a:t>reduced uncertainty and complexity allows teams </a:t>
            </a:r>
            <a:r>
              <a:rPr lang="en-US" dirty="0" smtClean="0"/>
              <a:t>to segment </a:t>
            </a:r>
            <a:r>
              <a:rPr lang="en-US" dirty="0"/>
              <a:t>work into a sequence of predictable groupings.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2550240" y="3629520"/>
              <a:ext cx="7365240" cy="857520"/>
            </p14:xfrm>
          </p:contentPart>
        </mc:Choice>
        <mc:Fallback xmlns="">
          <p:pic>
            <p:nvPicPr>
              <p:cNvPr id="7" name="Ink 6"/>
              <p:cNvPicPr/>
              <p:nvPr/>
            </p:nvPicPr>
            <p:blipFill>
              <a:blip r:embed="rId3"/>
              <a:stretch>
                <a:fillRect/>
              </a:stretch>
            </p:blipFill>
            <p:spPr>
              <a:xfrm>
                <a:off x="2542680" y="3623040"/>
                <a:ext cx="7383960" cy="873360"/>
              </a:xfrm>
              <a:prstGeom prst="rect">
                <a:avLst/>
              </a:prstGeom>
            </p:spPr>
          </p:pic>
        </mc:Fallback>
      </mc:AlternateContent>
    </p:spTree>
    <p:extLst>
      <p:ext uri="{BB962C8B-B14F-4D97-AF65-F5344CB8AC3E}">
        <p14:creationId xmlns:p14="http://schemas.microsoft.com/office/powerpoint/2010/main" val="815961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Iterative life cycles</a:t>
            </a:r>
            <a:endParaRPr lang="en-US" dirty="0"/>
          </a:p>
        </p:txBody>
      </p:sp>
      <p:sp>
        <p:nvSpPr>
          <p:cNvPr id="3" name="Content Placeholder 2"/>
          <p:cNvSpPr>
            <a:spLocks noGrp="1"/>
          </p:cNvSpPr>
          <p:nvPr>
            <p:ph idx="1"/>
          </p:nvPr>
        </p:nvSpPr>
        <p:spPr/>
        <p:txBody>
          <a:bodyPr/>
          <a:lstStyle/>
          <a:p>
            <a:r>
              <a:rPr lang="en-US" dirty="0"/>
              <a:t>Allow feedback on partially completed </a:t>
            </a:r>
            <a:r>
              <a:rPr lang="en-US" dirty="0" smtClean="0"/>
              <a:t>or unfinished </a:t>
            </a:r>
            <a:r>
              <a:rPr lang="en-US" dirty="0"/>
              <a:t>work to improve and modify that work</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3556440" y="3233520"/>
              <a:ext cx="6888240" cy="1110240"/>
            </p14:xfrm>
          </p:contentPart>
        </mc:Choice>
        <mc:Fallback xmlns="">
          <p:pic>
            <p:nvPicPr>
              <p:cNvPr id="7" name="Ink 6"/>
              <p:cNvPicPr/>
              <p:nvPr/>
            </p:nvPicPr>
            <p:blipFill>
              <a:blip r:embed="rId3"/>
              <a:stretch>
                <a:fillRect/>
              </a:stretch>
            </p:blipFill>
            <p:spPr>
              <a:xfrm>
                <a:off x="3546000" y="3222000"/>
                <a:ext cx="6910560" cy="1130760"/>
              </a:xfrm>
              <a:prstGeom prst="rect">
                <a:avLst/>
              </a:prstGeom>
            </p:spPr>
          </p:pic>
        </mc:Fallback>
      </mc:AlternateContent>
    </p:spTree>
    <p:extLst>
      <p:ext uri="{BB962C8B-B14F-4D97-AF65-F5344CB8AC3E}">
        <p14:creationId xmlns:p14="http://schemas.microsoft.com/office/powerpoint/2010/main" val="22235734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Incremental life cycles</a:t>
            </a:r>
            <a:endParaRPr lang="en-US" dirty="0"/>
          </a:p>
        </p:txBody>
      </p:sp>
      <p:sp>
        <p:nvSpPr>
          <p:cNvPr id="3" name="Content Placeholder 2"/>
          <p:cNvSpPr>
            <a:spLocks noGrp="1"/>
          </p:cNvSpPr>
          <p:nvPr>
            <p:ph idx="1"/>
          </p:nvPr>
        </p:nvSpPr>
        <p:spPr/>
        <p:txBody>
          <a:bodyPr/>
          <a:lstStyle/>
          <a:p>
            <a:r>
              <a:rPr lang="en-US" dirty="0"/>
              <a:t>Provide finished deliverables that </a:t>
            </a:r>
            <a:r>
              <a:rPr lang="en-US" dirty="0" smtClean="0"/>
              <a:t>the customer </a:t>
            </a:r>
            <a:r>
              <a:rPr lang="en-US" dirty="0"/>
              <a:t>may be able to use immediately</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3051720" y="3771720"/>
              <a:ext cx="8389800" cy="850680"/>
            </p14:xfrm>
          </p:contentPart>
        </mc:Choice>
        <mc:Fallback xmlns="">
          <p:pic>
            <p:nvPicPr>
              <p:cNvPr id="7" name="Ink 6"/>
              <p:cNvPicPr/>
              <p:nvPr/>
            </p:nvPicPr>
            <p:blipFill>
              <a:blip r:embed="rId3"/>
              <a:stretch>
                <a:fillRect/>
              </a:stretch>
            </p:blipFill>
            <p:spPr>
              <a:xfrm>
                <a:off x="3045960" y="3765240"/>
                <a:ext cx="8402040" cy="864360"/>
              </a:xfrm>
              <a:prstGeom prst="rect">
                <a:avLst/>
              </a:prstGeom>
            </p:spPr>
          </p:pic>
        </mc:Fallback>
      </mc:AlternateContent>
    </p:spTree>
    <p:extLst>
      <p:ext uri="{BB962C8B-B14F-4D97-AF65-F5344CB8AC3E}">
        <p14:creationId xmlns:p14="http://schemas.microsoft.com/office/powerpoint/2010/main" val="27982830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life cycles</a:t>
            </a:r>
            <a:endParaRPr lang="en-US" dirty="0"/>
          </a:p>
        </p:txBody>
      </p:sp>
      <p:sp>
        <p:nvSpPr>
          <p:cNvPr id="3" name="Content Placeholder 2"/>
          <p:cNvSpPr>
            <a:spLocks noGrp="1"/>
          </p:cNvSpPr>
          <p:nvPr>
            <p:ph idx="1"/>
          </p:nvPr>
        </p:nvSpPr>
        <p:spPr/>
        <p:txBody>
          <a:bodyPr/>
          <a:lstStyle/>
          <a:p>
            <a:r>
              <a:rPr lang="en-US" dirty="0"/>
              <a:t>Leverage both the aspects of iterative </a:t>
            </a:r>
            <a:r>
              <a:rPr lang="en-US" dirty="0" smtClean="0"/>
              <a:t>and incremental </a:t>
            </a:r>
            <a:r>
              <a:rPr lang="en-US" dirty="0"/>
              <a:t>characteristics</a:t>
            </a:r>
            <a:r>
              <a:rPr lang="en-US" dirty="0" smtClean="0"/>
              <a:t>.</a:t>
            </a:r>
          </a:p>
          <a:p>
            <a:r>
              <a:rPr lang="en-US" dirty="0" smtClean="0"/>
              <a:t> </a:t>
            </a:r>
            <a:r>
              <a:rPr lang="en-US" dirty="0"/>
              <a:t>When teams use agile approaches, </a:t>
            </a:r>
            <a:r>
              <a:rPr lang="en-US" dirty="0" smtClean="0"/>
              <a:t>they iterate </a:t>
            </a:r>
            <a:r>
              <a:rPr lang="en-US" dirty="0"/>
              <a:t>over the product to create finished deliverables. </a:t>
            </a:r>
            <a:endParaRPr lang="en-US" dirty="0" smtClean="0"/>
          </a:p>
          <a:p>
            <a:r>
              <a:rPr lang="en-US" dirty="0" smtClean="0"/>
              <a:t>The </a:t>
            </a:r>
            <a:r>
              <a:rPr lang="en-US" dirty="0"/>
              <a:t>team </a:t>
            </a:r>
            <a:r>
              <a:rPr lang="en-US" dirty="0" smtClean="0"/>
              <a:t>gains early </a:t>
            </a:r>
            <a:r>
              <a:rPr lang="en-US" dirty="0"/>
              <a:t>feedback and provides customer visibility, confidence, </a:t>
            </a:r>
            <a:r>
              <a:rPr lang="en-US" dirty="0" smtClean="0"/>
              <a:t>and control </a:t>
            </a:r>
            <a:r>
              <a:rPr lang="en-US" dirty="0"/>
              <a:t>of the product. </a:t>
            </a:r>
            <a:endParaRPr lang="en-US" dirty="0" smtClean="0"/>
          </a:p>
          <a:p>
            <a:r>
              <a:rPr lang="en-US" dirty="0" smtClean="0"/>
              <a:t>Because </a:t>
            </a:r>
            <a:r>
              <a:rPr lang="en-US" dirty="0"/>
              <a:t>the team can release earlier, </a:t>
            </a:r>
            <a:r>
              <a:rPr lang="en-US" dirty="0" smtClean="0"/>
              <a:t>the project </a:t>
            </a:r>
            <a:r>
              <a:rPr lang="en-US" dirty="0"/>
              <a:t>may provide an earlier return on investment because the </a:t>
            </a:r>
            <a:r>
              <a:rPr lang="en-US" dirty="0" smtClean="0"/>
              <a:t>team delivers </a:t>
            </a:r>
            <a:r>
              <a:rPr lang="en-US" dirty="0"/>
              <a:t>the highest value work first.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4117848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PREDICTIVE LIFE </a:t>
            </a:r>
            <a:r>
              <a:rPr lang="en-US" dirty="0" smtClean="0"/>
              <a:t>CYCLES</a:t>
            </a:r>
            <a:endParaRPr lang="en-US" dirty="0"/>
          </a:p>
        </p:txBody>
      </p:sp>
      <p:sp>
        <p:nvSpPr>
          <p:cNvPr id="3" name="Content Placeholder 2"/>
          <p:cNvSpPr>
            <a:spLocks noGrp="1"/>
          </p:cNvSpPr>
          <p:nvPr>
            <p:ph idx="1"/>
          </p:nvPr>
        </p:nvSpPr>
        <p:spPr/>
        <p:txBody>
          <a:bodyPr/>
          <a:lstStyle/>
          <a:p>
            <a:r>
              <a:rPr lang="en-US" dirty="0"/>
              <a:t>Predictive life cycles expect to take advantage of high certainty around </a:t>
            </a:r>
            <a:r>
              <a:rPr lang="en-US" dirty="0" smtClean="0"/>
              <a:t>firm requirements</a:t>
            </a:r>
            <a:r>
              <a:rPr lang="en-US" dirty="0"/>
              <a:t>, a stable team, and low </a:t>
            </a:r>
            <a:r>
              <a:rPr lang="en-US" dirty="0" smtClean="0"/>
              <a:t>risk</a:t>
            </a:r>
          </a:p>
          <a:p>
            <a:r>
              <a:rPr lang="en-US" dirty="0"/>
              <a:t>P</a:t>
            </a:r>
            <a:r>
              <a:rPr lang="en-US" dirty="0" smtClean="0"/>
              <a:t>roject </a:t>
            </a:r>
            <a:r>
              <a:rPr lang="en-US" dirty="0"/>
              <a:t>activities </a:t>
            </a:r>
            <a:r>
              <a:rPr lang="en-US" dirty="0" smtClean="0"/>
              <a:t>often execute </a:t>
            </a:r>
            <a:r>
              <a:rPr lang="en-US" dirty="0"/>
              <a:t>in a serial </a:t>
            </a:r>
            <a:r>
              <a:rPr lang="en-US" dirty="0" smtClean="0"/>
              <a:t>manner</a:t>
            </a:r>
          </a:p>
          <a:p>
            <a:r>
              <a:rPr lang="en-US" dirty="0"/>
              <a:t>These projects succeed </a:t>
            </a:r>
            <a:r>
              <a:rPr lang="en-US" dirty="0" smtClean="0"/>
              <a:t>when potential changes are restricted (plans, team members, requirements)</a:t>
            </a:r>
          </a:p>
          <a:p>
            <a:r>
              <a:rPr lang="en-US" dirty="0" smtClean="0"/>
              <a:t>Articulate </a:t>
            </a:r>
            <a:r>
              <a:rPr lang="en-US" dirty="0"/>
              <a:t>the </a:t>
            </a:r>
            <a:r>
              <a:rPr lang="en-US" dirty="0" smtClean="0"/>
              <a:t>constraints</a:t>
            </a:r>
          </a:p>
          <a:p>
            <a:r>
              <a:rPr lang="en-US" dirty="0" smtClean="0"/>
              <a:t>Serialized </a:t>
            </a:r>
            <a:r>
              <a:rPr lang="en-US" dirty="0"/>
              <a:t>sequence of </a:t>
            </a:r>
            <a:r>
              <a:rPr lang="en-US" dirty="0" smtClean="0"/>
              <a:t>work</a:t>
            </a:r>
          </a:p>
          <a:p>
            <a:r>
              <a:rPr lang="en-US" dirty="0"/>
              <a:t>D</a:t>
            </a:r>
            <a:r>
              <a:rPr lang="en-US" dirty="0" smtClean="0"/>
              <a:t>o </a:t>
            </a:r>
            <a:r>
              <a:rPr lang="en-US" dirty="0"/>
              <a:t>not typically deliver business value until the end of the</a:t>
            </a:r>
          </a:p>
          <a:p>
            <a:r>
              <a:rPr lang="en-US" dirty="0"/>
              <a:t>project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5757480" y="3642480"/>
              <a:ext cx="3304800" cy="654120"/>
            </p14:xfrm>
          </p:contentPart>
        </mc:Choice>
        <mc:Fallback xmlns="">
          <p:pic>
            <p:nvPicPr>
              <p:cNvPr id="7" name="Ink 6"/>
              <p:cNvPicPr/>
              <p:nvPr/>
            </p:nvPicPr>
            <p:blipFill>
              <a:blip r:embed="rId3"/>
              <a:stretch>
                <a:fillRect/>
              </a:stretch>
            </p:blipFill>
            <p:spPr>
              <a:xfrm>
                <a:off x="5749920" y="3633480"/>
                <a:ext cx="3318840" cy="672120"/>
              </a:xfrm>
              <a:prstGeom prst="rect">
                <a:avLst/>
              </a:prstGeom>
            </p:spPr>
          </p:pic>
        </mc:Fallback>
      </mc:AlternateContent>
    </p:spTree>
    <p:extLst>
      <p:ext uri="{BB962C8B-B14F-4D97-AF65-F5344CB8AC3E}">
        <p14:creationId xmlns:p14="http://schemas.microsoft.com/office/powerpoint/2010/main" val="20334696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ITERATIVE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Iterative life cycles improve the product or result through </a:t>
            </a:r>
            <a:r>
              <a:rPr lang="en-US" dirty="0" smtClean="0"/>
              <a:t>successive prototypes </a:t>
            </a:r>
            <a:r>
              <a:rPr lang="en-US" dirty="0"/>
              <a:t>or proofs of </a:t>
            </a:r>
            <a:r>
              <a:rPr lang="en-US" dirty="0" smtClean="0"/>
              <a:t>concept</a:t>
            </a:r>
          </a:p>
          <a:p>
            <a:r>
              <a:rPr lang="en-US" dirty="0" smtClean="0"/>
              <a:t>Iterations </a:t>
            </a:r>
            <a:r>
              <a:rPr lang="en-US" dirty="0"/>
              <a:t>help </a:t>
            </a:r>
            <a:r>
              <a:rPr lang="en-US" dirty="0" smtClean="0"/>
              <a:t>identify and </a:t>
            </a:r>
            <a:r>
              <a:rPr lang="en-US" dirty="0"/>
              <a:t>reduce uncertainty in the </a:t>
            </a:r>
            <a:r>
              <a:rPr lang="en-US" dirty="0" smtClean="0"/>
              <a:t>project</a:t>
            </a:r>
          </a:p>
          <a:p>
            <a:r>
              <a:rPr lang="en-US" dirty="0"/>
              <a:t>Projects benefit from iterative life cycles </a:t>
            </a:r>
            <a:r>
              <a:rPr lang="en-US" dirty="0" smtClean="0"/>
              <a:t>when:</a:t>
            </a:r>
          </a:p>
          <a:p>
            <a:pPr marL="914400" lvl="1" indent="-457200">
              <a:buFont typeface="+mj-lt"/>
              <a:buAutoNum type="arabicPeriod"/>
            </a:pPr>
            <a:r>
              <a:rPr lang="en-US" dirty="0" smtClean="0"/>
              <a:t> </a:t>
            </a:r>
            <a:r>
              <a:rPr lang="en-US" dirty="0"/>
              <a:t>complexity is </a:t>
            </a:r>
            <a:r>
              <a:rPr lang="en-US" dirty="0" smtClean="0"/>
              <a:t>high</a:t>
            </a:r>
          </a:p>
          <a:p>
            <a:pPr marL="914400" lvl="1" indent="-457200">
              <a:buFont typeface="+mj-lt"/>
              <a:buAutoNum type="arabicPeriod"/>
            </a:pPr>
            <a:r>
              <a:rPr lang="en-US" dirty="0" smtClean="0"/>
              <a:t>when the project </a:t>
            </a:r>
            <a:r>
              <a:rPr lang="en-US" dirty="0"/>
              <a:t>incurs frequent </a:t>
            </a:r>
            <a:r>
              <a:rPr lang="en-US" dirty="0" smtClean="0"/>
              <a:t>changes </a:t>
            </a:r>
          </a:p>
          <a:p>
            <a:pPr marL="914400" lvl="1" indent="-457200">
              <a:buFont typeface="+mj-lt"/>
              <a:buAutoNum type="arabicPeriod"/>
            </a:pPr>
            <a:r>
              <a:rPr lang="en-US" dirty="0" smtClean="0"/>
              <a:t>when </a:t>
            </a:r>
            <a:r>
              <a:rPr lang="en-US" dirty="0"/>
              <a:t>the scope is subject to </a:t>
            </a:r>
            <a:r>
              <a:rPr lang="en-US" dirty="0" smtClean="0"/>
              <a:t>differing stakeholders</a:t>
            </a:r>
            <a:r>
              <a:rPr lang="en-US" dirty="0"/>
              <a:t>’ views of the desired final </a:t>
            </a:r>
            <a:r>
              <a:rPr lang="en-US" dirty="0" smtClean="0"/>
              <a:t>product</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9076134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Incremental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O</a:t>
            </a:r>
            <a:r>
              <a:rPr lang="en-US" dirty="0" smtClean="0"/>
              <a:t>ptimize </a:t>
            </a:r>
            <a:r>
              <a:rPr lang="en-US" dirty="0"/>
              <a:t>work for delivering value to sponsors </a:t>
            </a:r>
            <a:r>
              <a:rPr lang="en-US" dirty="0" smtClean="0"/>
              <a:t>or customers </a:t>
            </a:r>
            <a:r>
              <a:rPr lang="en-US" dirty="0"/>
              <a:t>more often than a single, final product</a:t>
            </a:r>
            <a:endParaRPr lang="en-US" dirty="0" smtClean="0"/>
          </a:p>
          <a:p>
            <a:r>
              <a:rPr lang="en-US" dirty="0" smtClean="0"/>
              <a:t>Delivery of smaller deliverables</a:t>
            </a:r>
          </a:p>
          <a:p>
            <a:r>
              <a:rPr lang="en-US" dirty="0" smtClean="0"/>
              <a:t>Speed </a:t>
            </a:r>
            <a:r>
              <a:rPr lang="en-US" dirty="0"/>
              <a:t>of </a:t>
            </a:r>
            <a:r>
              <a:rPr lang="en-US" dirty="0" smtClean="0"/>
              <a:t>delivery</a:t>
            </a:r>
          </a:p>
          <a:p>
            <a:r>
              <a:rPr lang="en-US" dirty="0" smtClean="0"/>
              <a:t>Customers receive </a:t>
            </a:r>
            <a:r>
              <a:rPr lang="en-US" dirty="0"/>
              <a:t>a subset of the overall </a:t>
            </a:r>
            <a:r>
              <a:rPr lang="en-US" dirty="0" smtClean="0"/>
              <a:t>solution frequently</a:t>
            </a:r>
          </a:p>
          <a:p>
            <a:r>
              <a:rPr lang="en-US" dirty="0" smtClean="0"/>
              <a:t>The degree </a:t>
            </a:r>
            <a:r>
              <a:rPr lang="en-US" dirty="0"/>
              <a:t>of change and variation is less important than ensuring customers </a:t>
            </a:r>
            <a:r>
              <a:rPr lang="en-US" dirty="0" smtClean="0"/>
              <a:t>get value </a:t>
            </a:r>
            <a:r>
              <a:rPr lang="en-US" dirty="0"/>
              <a:t>sooner than at the end of the project.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887879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Agile life cycles are those that fulfill the principles of the </a:t>
            </a:r>
            <a:r>
              <a:rPr lang="en-US" dirty="0" smtClean="0"/>
              <a:t>Agile Manifesto</a:t>
            </a:r>
          </a:p>
          <a:p>
            <a:r>
              <a:rPr lang="en-US" dirty="0"/>
              <a:t>C</a:t>
            </a:r>
            <a:r>
              <a:rPr lang="en-US" dirty="0" smtClean="0"/>
              <a:t>ustomer </a:t>
            </a:r>
            <a:r>
              <a:rPr lang="en-US" dirty="0"/>
              <a:t>satisfaction increases with early and continuous delivery </a:t>
            </a:r>
            <a:r>
              <a:rPr lang="en-US" dirty="0" smtClean="0"/>
              <a:t>of valuable products</a:t>
            </a:r>
          </a:p>
          <a:p>
            <a:r>
              <a:rPr lang="en-US" dirty="0"/>
              <a:t>A</a:t>
            </a:r>
            <a:r>
              <a:rPr lang="en-US" dirty="0" smtClean="0"/>
              <a:t>n </a:t>
            </a:r>
            <a:r>
              <a:rPr lang="en-US" dirty="0"/>
              <a:t>incremental deliverable that is functional </a:t>
            </a:r>
            <a:r>
              <a:rPr lang="en-US" dirty="0" smtClean="0"/>
              <a:t>and provides </a:t>
            </a:r>
            <a:r>
              <a:rPr lang="en-US" dirty="0"/>
              <a:t>value is the primary measure of </a:t>
            </a:r>
            <a:r>
              <a:rPr lang="en-US" dirty="0" smtClean="0"/>
              <a:t>progress</a:t>
            </a:r>
          </a:p>
          <a:p>
            <a:r>
              <a:rPr lang="en-US" dirty="0"/>
              <a:t>A</a:t>
            </a:r>
            <a:r>
              <a:rPr lang="en-US" dirty="0" smtClean="0"/>
              <a:t>dapt </a:t>
            </a:r>
            <a:r>
              <a:rPr lang="en-US" dirty="0"/>
              <a:t>to high degrees </a:t>
            </a:r>
            <a:r>
              <a:rPr lang="en-US" dirty="0" smtClean="0"/>
              <a:t>of change </a:t>
            </a:r>
            <a:r>
              <a:rPr lang="en-US" dirty="0"/>
              <a:t>and deliver project value more </a:t>
            </a:r>
            <a:r>
              <a:rPr lang="en-US" dirty="0" smtClean="0"/>
              <a:t>often</a:t>
            </a:r>
          </a:p>
          <a:p>
            <a:r>
              <a:rPr lang="en-US" dirty="0" smtClean="0"/>
              <a:t>Incremental </a:t>
            </a:r>
            <a:r>
              <a:rPr lang="en-US" dirty="0"/>
              <a:t>delivery </a:t>
            </a:r>
            <a:r>
              <a:rPr lang="en-US" dirty="0" smtClean="0"/>
              <a:t>uncovers hidden </a:t>
            </a:r>
            <a:r>
              <a:rPr lang="en-US" dirty="0"/>
              <a:t>or misunderstood requirements</a:t>
            </a:r>
            <a:endParaRPr lang="en-US" dirty="0" smtClean="0"/>
          </a:p>
          <a:p>
            <a:r>
              <a:rPr lang="en-US" dirty="0" smtClean="0"/>
              <a:t>Iteration-Based Agile</a:t>
            </a:r>
          </a:p>
          <a:p>
            <a:r>
              <a:rPr lang="en-US" dirty="0" smtClean="0"/>
              <a:t>Flow-Based Agile</a:t>
            </a:r>
          </a:p>
          <a:p>
            <a:r>
              <a:rPr lang="en-US" dirty="0" smtClean="0"/>
              <a:t>The iterative </a:t>
            </a:r>
            <a:r>
              <a:rPr lang="en-US" dirty="0"/>
              <a:t>and incremental approaches provide feedback to better plan the </a:t>
            </a:r>
            <a:r>
              <a:rPr lang="en-US" dirty="0" smtClean="0"/>
              <a:t>next part </a:t>
            </a:r>
            <a:r>
              <a:rPr lang="en-US" dirty="0"/>
              <a:t>of the project</a:t>
            </a:r>
          </a:p>
        </p:txBody>
      </p:sp>
      <p:sp>
        <p:nvSpPr>
          <p:cNvPr id="4" name="Date Placeholder 3"/>
          <p:cNvSpPr>
            <a:spLocks noGrp="1"/>
          </p:cNvSpPr>
          <p:nvPr>
            <p:ph type="dt" sz="half" idx="10"/>
          </p:nvPr>
        </p:nvSpPr>
        <p:spPr/>
        <p:txBody>
          <a:bodyPr/>
          <a:lstStyle/>
          <a:p>
            <a:r>
              <a:rPr lang="en-US" dirty="0" smtClean="0"/>
              <a:t>Summer 2021</a:t>
            </a:r>
            <a:endParaRPr lang="en-US" dirty="0"/>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32941399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iteration-based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a:bodyPr>
          <a:lstStyle/>
          <a:p>
            <a:r>
              <a:rPr lang="en-US" dirty="0"/>
              <a:t>T</a:t>
            </a:r>
            <a:r>
              <a:rPr lang="en-US" dirty="0" smtClean="0"/>
              <a:t>he </a:t>
            </a:r>
            <a:r>
              <a:rPr lang="en-US" dirty="0"/>
              <a:t>team works in iterations (</a:t>
            </a:r>
            <a:r>
              <a:rPr lang="en-US" dirty="0" smtClean="0"/>
              <a:t>time-boxes </a:t>
            </a:r>
            <a:r>
              <a:rPr lang="en-US" dirty="0"/>
              <a:t>of </a:t>
            </a:r>
            <a:r>
              <a:rPr lang="en-US" dirty="0" smtClean="0"/>
              <a:t>equal duration</a:t>
            </a:r>
            <a:r>
              <a:rPr lang="en-US" dirty="0"/>
              <a:t>) to deliver </a:t>
            </a:r>
            <a:r>
              <a:rPr lang="en-US" dirty="0" smtClean="0"/>
              <a:t>completed features</a:t>
            </a:r>
          </a:p>
          <a:p>
            <a:r>
              <a:rPr lang="en-US" dirty="0"/>
              <a:t>The team works on the most </a:t>
            </a:r>
            <a:r>
              <a:rPr lang="en-US" dirty="0" smtClean="0"/>
              <a:t>important feature</a:t>
            </a:r>
            <a:r>
              <a:rPr lang="en-US" dirty="0"/>
              <a:t>, collaborating as a team to finish </a:t>
            </a:r>
            <a:r>
              <a:rPr lang="en-US" dirty="0" smtClean="0"/>
              <a:t>it</a:t>
            </a:r>
          </a:p>
          <a:p>
            <a:r>
              <a:rPr lang="en-US" dirty="0"/>
              <a:t>Then the team works on the </a:t>
            </a:r>
            <a:r>
              <a:rPr lang="en-US" dirty="0" smtClean="0"/>
              <a:t>next most </a:t>
            </a:r>
            <a:r>
              <a:rPr lang="en-US" dirty="0"/>
              <a:t>important feature and finishes </a:t>
            </a:r>
            <a:r>
              <a:rPr lang="en-US" dirty="0" smtClean="0"/>
              <a:t>it</a:t>
            </a:r>
          </a:p>
          <a:p>
            <a:r>
              <a:rPr lang="en-US" dirty="0"/>
              <a:t>The team may decide to work on a </a:t>
            </a:r>
            <a:r>
              <a:rPr lang="en-US" dirty="0" smtClean="0"/>
              <a:t>few features </a:t>
            </a:r>
            <a:r>
              <a:rPr lang="en-US" dirty="0"/>
              <a:t>at a time, but the team does not address all of the work for the </a:t>
            </a:r>
            <a:r>
              <a:rPr lang="en-US" dirty="0" smtClean="0"/>
              <a:t>iteration at once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2502000" y="1137960"/>
              <a:ext cx="9582480" cy="5442480"/>
            </p14:xfrm>
          </p:contentPart>
        </mc:Choice>
        <mc:Fallback xmlns="">
          <p:pic>
            <p:nvPicPr>
              <p:cNvPr id="7" name="Ink 6"/>
              <p:cNvPicPr/>
              <p:nvPr/>
            </p:nvPicPr>
            <p:blipFill>
              <a:blip r:embed="rId4"/>
              <a:stretch>
                <a:fillRect/>
              </a:stretch>
            </p:blipFill>
            <p:spPr>
              <a:xfrm>
                <a:off x="2493360" y="1128960"/>
                <a:ext cx="9600120" cy="5463360"/>
              </a:xfrm>
              <a:prstGeom prst="rect">
                <a:avLst/>
              </a:prstGeom>
            </p:spPr>
          </p:pic>
        </mc:Fallback>
      </mc:AlternateContent>
    </p:spTree>
    <p:extLst>
      <p:ext uri="{BB962C8B-B14F-4D97-AF65-F5344CB8AC3E}">
        <p14:creationId xmlns:p14="http://schemas.microsoft.com/office/powerpoint/2010/main" val="38733876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flow-based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a:bodyPr>
          <a:lstStyle/>
          <a:p>
            <a:r>
              <a:rPr lang="en-US" dirty="0"/>
              <a:t>In flow-based agile, the team pulls features from the backlog based on </a:t>
            </a:r>
            <a:r>
              <a:rPr lang="en-US" dirty="0" smtClean="0"/>
              <a:t>its capacity </a:t>
            </a:r>
            <a:r>
              <a:rPr lang="en-US" dirty="0"/>
              <a:t>to start work rather than on an iteration-based </a:t>
            </a:r>
            <a:r>
              <a:rPr lang="en-US" dirty="0" smtClean="0"/>
              <a:t>schedule</a:t>
            </a:r>
          </a:p>
          <a:p>
            <a:r>
              <a:rPr lang="en-US" dirty="0"/>
              <a:t>The </a:t>
            </a:r>
            <a:r>
              <a:rPr lang="en-US" dirty="0" smtClean="0"/>
              <a:t>team defines </a:t>
            </a:r>
            <a:r>
              <a:rPr lang="en-US" dirty="0"/>
              <a:t>its workflow with columns on a task board and manages the work </a:t>
            </a:r>
            <a:r>
              <a:rPr lang="en-US" dirty="0" smtClean="0"/>
              <a:t>in progress </a:t>
            </a:r>
            <a:r>
              <a:rPr lang="en-US" dirty="0"/>
              <a:t>for each </a:t>
            </a:r>
            <a:r>
              <a:rPr lang="en-US" dirty="0" smtClean="0"/>
              <a:t>column</a:t>
            </a:r>
          </a:p>
          <a:p>
            <a:r>
              <a:rPr lang="en-US" dirty="0"/>
              <a:t>Each feature may take a different amount of time </a:t>
            </a:r>
            <a:r>
              <a:rPr lang="en-US" dirty="0" smtClean="0"/>
              <a:t>to finish</a:t>
            </a:r>
          </a:p>
          <a:p>
            <a:r>
              <a:rPr lang="en-US" dirty="0"/>
              <a:t>Teams keep work-in-progress sizes small to better identify issues </a:t>
            </a:r>
            <a:r>
              <a:rPr lang="en-US" dirty="0" smtClean="0"/>
              <a:t>early and </a:t>
            </a:r>
            <a:r>
              <a:rPr lang="en-US" dirty="0"/>
              <a:t>reduce rework should changes be </a:t>
            </a:r>
            <a:r>
              <a:rPr lang="en-US" dirty="0" smtClean="0"/>
              <a:t>required</a:t>
            </a:r>
          </a:p>
          <a:p>
            <a:r>
              <a:rPr lang="en-US" dirty="0"/>
              <a:t>Without iterations to </a:t>
            </a:r>
            <a:r>
              <a:rPr lang="en-US" dirty="0" smtClean="0"/>
              <a:t>define planning </a:t>
            </a:r>
            <a:r>
              <a:rPr lang="en-US" dirty="0"/>
              <a:t>and review points, the team </a:t>
            </a:r>
            <a:r>
              <a:rPr lang="en-US" dirty="0" smtClean="0"/>
              <a:t>and business </a:t>
            </a:r>
            <a:r>
              <a:rPr lang="en-US" dirty="0"/>
              <a:t>stakeholders determine </a:t>
            </a:r>
            <a:r>
              <a:rPr lang="en-US" dirty="0" smtClean="0"/>
              <a:t>the most </a:t>
            </a:r>
            <a:r>
              <a:rPr lang="en-US" dirty="0"/>
              <a:t>appropriate schedule for planning, product reviews, and retrospectives</a:t>
            </a:r>
          </a:p>
          <a:p>
            <a:endParaRPr lang="en-US" dirty="0"/>
          </a:p>
        </p:txBody>
      </p:sp>
      <p:sp>
        <p:nvSpPr>
          <p:cNvPr id="4" name="Date Placeholder 3"/>
          <p:cNvSpPr>
            <a:spLocks noGrp="1"/>
          </p:cNvSpPr>
          <p:nvPr>
            <p:ph type="dt" sz="half" idx="10"/>
          </p:nvPr>
        </p:nvSpPr>
        <p:spPr/>
        <p:txBody>
          <a:bodyPr/>
          <a:lstStyle/>
          <a:p>
            <a:r>
              <a:rPr lang="en-US" dirty="0" smtClean="0"/>
              <a:t>Summer 2021</a:t>
            </a:r>
            <a:endParaRPr lang="en-US" dirty="0"/>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5676120" y="1139400"/>
              <a:ext cx="6373440" cy="5495760"/>
            </p14:xfrm>
          </p:contentPart>
        </mc:Choice>
        <mc:Fallback xmlns="">
          <p:pic>
            <p:nvPicPr>
              <p:cNvPr id="7" name="Ink 6"/>
              <p:cNvPicPr/>
              <p:nvPr/>
            </p:nvPicPr>
            <p:blipFill>
              <a:blip r:embed="rId4"/>
              <a:stretch>
                <a:fillRect/>
              </a:stretch>
            </p:blipFill>
            <p:spPr>
              <a:xfrm>
                <a:off x="5667480" y="1129680"/>
                <a:ext cx="6392880" cy="5515560"/>
              </a:xfrm>
              <a:prstGeom prst="rect">
                <a:avLst/>
              </a:prstGeom>
            </p:spPr>
          </p:pic>
        </mc:Fallback>
      </mc:AlternateContent>
    </p:spTree>
    <p:extLst>
      <p:ext uri="{BB962C8B-B14F-4D97-AF65-F5344CB8AC3E}">
        <p14:creationId xmlns:p14="http://schemas.microsoft.com/office/powerpoint/2010/main" val="17342164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27</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314687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6197040" y="3970080"/>
              <a:ext cx="5725080" cy="2846880"/>
            </p14:xfrm>
          </p:contentPart>
        </mc:Choice>
        <mc:Fallback xmlns="">
          <p:pic>
            <p:nvPicPr>
              <p:cNvPr id="2" name="Ink 1"/>
              <p:cNvPicPr/>
              <p:nvPr/>
            </p:nvPicPr>
            <p:blipFill>
              <a:blip r:embed="rId4"/>
              <a:stretch>
                <a:fillRect/>
              </a:stretch>
            </p:blipFill>
            <p:spPr>
              <a:xfrm>
                <a:off x="6187680" y="3960720"/>
                <a:ext cx="5747760" cy="2867040"/>
              </a:xfrm>
              <a:prstGeom prst="rect">
                <a:avLst/>
              </a:prstGeom>
            </p:spPr>
          </p:pic>
        </mc:Fallback>
      </mc:AlternateContent>
    </p:spTree>
    <p:extLst>
      <p:ext uri="{BB962C8B-B14F-4D97-AF65-F5344CB8AC3E}">
        <p14:creationId xmlns:p14="http://schemas.microsoft.com/office/powerpoint/2010/main" val="29159636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32578344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2598585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9883246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67996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28648297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23172325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213899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25842885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38568372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3364093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15298279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25826322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16256079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60111015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74359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22553689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80255106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10049470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Tree>
    <p:extLst>
      <p:ext uri="{BB962C8B-B14F-4D97-AF65-F5344CB8AC3E}">
        <p14:creationId xmlns:p14="http://schemas.microsoft.com/office/powerpoint/2010/main" val="95083788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48</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682896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49</a:t>
            </a:fld>
            <a:endParaRPr lang="en-US"/>
          </a:p>
        </p:txBody>
      </p:sp>
    </p:spTree>
    <p:extLst>
      <p:ext uri="{BB962C8B-B14F-4D97-AF65-F5344CB8AC3E}">
        <p14:creationId xmlns:p14="http://schemas.microsoft.com/office/powerpoint/2010/main" val="404054962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50</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p:spTree>
    <p:extLst>
      <p:ext uri="{BB962C8B-B14F-4D97-AF65-F5344CB8AC3E}">
        <p14:creationId xmlns:p14="http://schemas.microsoft.com/office/powerpoint/2010/main" val="125497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51</a:t>
            </a:fld>
            <a:endParaRPr lang="en-US"/>
          </a:p>
        </p:txBody>
      </p:sp>
    </p:spTree>
    <p:extLst>
      <p:ext uri="{BB962C8B-B14F-4D97-AF65-F5344CB8AC3E}">
        <p14:creationId xmlns:p14="http://schemas.microsoft.com/office/powerpoint/2010/main" val="24928780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52</a:t>
            </a:fld>
            <a:endParaRPr lang="en-US"/>
          </a:p>
        </p:txBody>
      </p:sp>
    </p:spTree>
    <p:extLst>
      <p:ext uri="{BB962C8B-B14F-4D97-AF65-F5344CB8AC3E}">
        <p14:creationId xmlns:p14="http://schemas.microsoft.com/office/powerpoint/2010/main" val="50195462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53</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220214365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54</a:t>
            </a:fld>
            <a:endParaRPr lang="en-US"/>
          </a:p>
        </p:txBody>
      </p:sp>
    </p:spTree>
    <p:extLst>
      <p:ext uri="{BB962C8B-B14F-4D97-AF65-F5344CB8AC3E}">
        <p14:creationId xmlns:p14="http://schemas.microsoft.com/office/powerpoint/2010/main" val="137990328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55</a:t>
            </a:fld>
            <a:endParaRPr lang="en-US"/>
          </a:p>
        </p:txBody>
      </p:sp>
    </p:spTree>
    <p:extLst>
      <p:ext uri="{BB962C8B-B14F-4D97-AF65-F5344CB8AC3E}">
        <p14:creationId xmlns:p14="http://schemas.microsoft.com/office/powerpoint/2010/main" val="422610519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56</a:t>
            </a:fld>
            <a:endParaRPr lang="en-US"/>
          </a:p>
        </p:txBody>
      </p:sp>
    </p:spTree>
    <p:extLst>
      <p:ext uri="{BB962C8B-B14F-4D97-AF65-F5344CB8AC3E}">
        <p14:creationId xmlns:p14="http://schemas.microsoft.com/office/powerpoint/2010/main" val="159208451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57</a:t>
            </a:fld>
            <a:endParaRPr lang="en-US"/>
          </a:p>
        </p:txBody>
      </p:sp>
    </p:spTree>
    <p:extLst>
      <p:ext uri="{BB962C8B-B14F-4D97-AF65-F5344CB8AC3E}">
        <p14:creationId xmlns:p14="http://schemas.microsoft.com/office/powerpoint/2010/main" val="22298381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58</a:t>
            </a:fld>
            <a:endParaRPr lang="en-US"/>
          </a:p>
        </p:txBody>
      </p:sp>
    </p:spTree>
    <p:extLst>
      <p:ext uri="{BB962C8B-B14F-4D97-AF65-F5344CB8AC3E}">
        <p14:creationId xmlns:p14="http://schemas.microsoft.com/office/powerpoint/2010/main" val="165077236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59</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9208080" y="4978800"/>
              <a:ext cx="367200" cy="484560"/>
            </p14:xfrm>
          </p:contentPart>
        </mc:Choice>
        <mc:Fallback xmlns="">
          <p:pic>
            <p:nvPicPr>
              <p:cNvPr id="3" name="Ink 2"/>
              <p:cNvPicPr/>
              <p:nvPr/>
            </p:nvPicPr>
            <p:blipFill>
              <a:blip r:embed="rId5"/>
              <a:stretch>
                <a:fillRect/>
              </a:stretch>
            </p:blipFill>
            <p:spPr>
              <a:xfrm>
                <a:off x="9203040" y="4973760"/>
                <a:ext cx="381600" cy="498960"/>
              </a:xfrm>
              <a:prstGeom prst="rect">
                <a:avLst/>
              </a:prstGeom>
            </p:spPr>
          </p:pic>
        </mc:Fallback>
      </mc:AlternateContent>
    </p:spTree>
    <p:extLst>
      <p:ext uri="{BB962C8B-B14F-4D97-AF65-F5344CB8AC3E}">
        <p14:creationId xmlns:p14="http://schemas.microsoft.com/office/powerpoint/2010/main" val="807981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p:spTree>
    <p:extLst>
      <p:ext uri="{BB962C8B-B14F-4D97-AF65-F5344CB8AC3E}">
        <p14:creationId xmlns:p14="http://schemas.microsoft.com/office/powerpoint/2010/main" val="45266584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270330222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26429022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63</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7094106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64</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366087223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65</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197367081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66</a:t>
            </a:fld>
            <a:endParaRPr lang="en-US"/>
          </a:p>
        </p:txBody>
      </p:sp>
    </p:spTree>
    <p:extLst>
      <p:ext uri="{BB962C8B-B14F-4D97-AF65-F5344CB8AC3E}">
        <p14:creationId xmlns:p14="http://schemas.microsoft.com/office/powerpoint/2010/main" val="87344074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67</a:t>
            </a:fld>
            <a:endParaRPr lang="en-US"/>
          </a:p>
        </p:txBody>
      </p:sp>
      <p:graphicFrame>
        <p:nvGraphicFramePr>
          <p:cNvPr id="7" name="Content Placeholder 6"/>
          <p:cNvGraphicFramePr>
            <a:graphicFrameLocks noGrp="1"/>
          </p:cNvGraphicFramePr>
          <p:nvPr>
            <p:ph idx="1"/>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260258101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68</a:t>
            </a:fld>
            <a:endParaRPr lang="en-US"/>
          </a:p>
        </p:txBody>
      </p:sp>
    </p:spTree>
    <p:extLst>
      <p:ext uri="{BB962C8B-B14F-4D97-AF65-F5344CB8AC3E}">
        <p14:creationId xmlns:p14="http://schemas.microsoft.com/office/powerpoint/2010/main" val="111946124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69</a:t>
            </a:fld>
            <a:endParaRPr lang="en-US"/>
          </a:p>
        </p:txBody>
      </p:sp>
    </p:spTree>
    <p:extLst>
      <p:ext uri="{BB962C8B-B14F-4D97-AF65-F5344CB8AC3E}">
        <p14:creationId xmlns:p14="http://schemas.microsoft.com/office/powerpoint/2010/main" val="337464037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70</a:t>
            </a:fld>
            <a:endParaRPr lang="en-US"/>
          </a:p>
        </p:txBody>
      </p:sp>
    </p:spTree>
    <p:extLst>
      <p:ext uri="{BB962C8B-B14F-4D97-AF65-F5344CB8AC3E}">
        <p14:creationId xmlns:p14="http://schemas.microsoft.com/office/powerpoint/2010/main" val="2616163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6325</TotalTime>
  <Words>6356</Words>
  <Application>Microsoft Office PowerPoint</Application>
  <PresentationFormat>Widescreen</PresentationFormat>
  <Paragraphs>819</Paragraphs>
  <Slides>70</Slides>
  <Notes>29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70</vt:i4>
      </vt:variant>
    </vt:vector>
  </HeadingPairs>
  <TitlesOfParts>
    <vt:vector size="76" baseType="lpstr">
      <vt:lpstr>Arial</vt:lpstr>
      <vt:lpstr>Calibri</vt:lpstr>
      <vt:lpstr>Calibri Light</vt:lpstr>
      <vt:lpstr>Wingdings</vt:lpstr>
      <vt:lpstr>1_Office Theme</vt:lpstr>
      <vt:lpstr>Office Theme</vt:lpstr>
      <vt:lpstr> PMG 622 Agile Project Management M</vt:lpstr>
      <vt:lpstr> PMG 622 Agile Project Management LECTURE 01: An Introduction to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TWO strategies to fulfill agile values and principles [1/2]</vt:lpstr>
      <vt:lpstr>TWO strategies to fulfill agile values and principles [2/2]</vt:lpstr>
      <vt:lpstr>Approaches for managing uncertain projects</vt:lpstr>
      <vt:lpstr>When to apply iterative, incremental and agile approaches?</vt:lpstr>
      <vt:lpstr>Overcoming Uncertainty</vt:lpstr>
      <vt:lpstr> PMG 622 Agile Project Management LECTURE 02: LIFE CYCLE SELECTION</vt:lpstr>
      <vt:lpstr>Types of PM LIFECYCLES</vt:lpstr>
      <vt:lpstr>Characteristics of Four Categories of Life Cycles</vt:lpstr>
      <vt:lpstr>Predictive life cycles</vt:lpstr>
      <vt:lpstr>Iterative life cycles</vt:lpstr>
      <vt:lpstr>Incremental life cycles</vt:lpstr>
      <vt:lpstr>Agile life cycles</vt:lpstr>
      <vt:lpstr>CHARACTERISTICS OF PREDICTIVE LIFE CYCLES</vt:lpstr>
      <vt:lpstr>CHARACTERISTICS OF ITERATIVE LIFE CYCLES</vt:lpstr>
      <vt:lpstr>CHARACTERISTICS OF Incremental LIFE CYCLES</vt:lpstr>
      <vt:lpstr>CHARACTERISTICS OF agile LIFE CYCLES</vt:lpstr>
      <vt:lpstr>CHARACTERISTICS OF iteration-based agile LIFE CYCLES</vt:lpstr>
      <vt:lpstr>CHARACTERISTICS OF flow-based agile LIFE CYCLES</vt:lpstr>
      <vt:lpstr> PMG 622 Agile Project Management LECTURE 03: IMPLEMENTING AGILE: CREATING AN AGILE ENVIRONMENT</vt:lpstr>
      <vt:lpstr>START WITH AN AGILE MINDSET</vt:lpstr>
      <vt:lpstr>SERVANT LEADERSHIP</vt:lpstr>
      <vt:lpstr>Servant leaders approach project work in this order:</vt:lpstr>
      <vt:lpstr>servant leadership: enables project leaders to become more agile</vt:lpstr>
      <vt:lpstr>SERVANT LEADER RESPONSIBILITIES</vt:lpstr>
      <vt:lpstr>SERVANT LEADERS PAVE THE WAY FOR OTHERS’ CONTRIBUTION</vt:lpstr>
      <vt:lpstr>examples of the responsibilities a servant leader may have:</vt:lpstr>
      <vt:lpstr>PROJECT MANAGERS USE SERVANT LEADERSHIP</vt:lpstr>
      <vt:lpstr>TEAM COMPOSITION</vt:lpstr>
      <vt:lpstr>Benefits of optimizing the flow of value</vt:lpstr>
      <vt:lpstr>AGILE TEAMS [1/2]</vt:lpstr>
      <vt:lpstr>AGILE TEAMS [2/2]</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 PMG 622 Agile Project Management LECTURE 04: IMPLEMENTING AGILE: DELIVERING IN AN AGILE ENVIRONMENT [Part 1 of 2]</vt:lpstr>
      <vt:lpstr>CHARTER THE PROJECT AND THE TEAM</vt:lpstr>
      <vt:lpstr>PROJECT CHARTER</vt:lpstr>
      <vt:lpstr>TEAM CHARTER</vt:lpstr>
      <vt:lpstr>RETROSPECTIVES [1/2]</vt:lpstr>
      <vt:lpstr>RETROSPECTIVES [2/2]</vt:lpstr>
      <vt:lpstr>Team members may decide to retrospect at these key times:</vt:lpstr>
      <vt:lpstr>BACKLOG PREPARATION</vt:lpstr>
      <vt:lpstr>DAILY STANDUPS</vt:lpstr>
      <vt:lpstr>daily stand-up questions</vt:lpstr>
      <vt:lpstr>DEMONSTRATIONS/REVIEWS</vt:lpstr>
      <vt:lpstr> PMG 622 Agile Project Management LECTURE 05: IMPLEMENTING AGILE: DELIVERING IN AN AGILE ENVIRONMENT [Part 2 of 2]</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Velocity,</vt:lpstr>
      <vt:lpstr>Flow-based agile teams measurements:</vt:lpstr>
      <vt:lpstr>The downside of relative estimation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753</cp:revision>
  <dcterms:created xsi:type="dcterms:W3CDTF">2020-10-15T07:04:09Z</dcterms:created>
  <dcterms:modified xsi:type="dcterms:W3CDTF">2021-06-24T12:22:20Z</dcterms:modified>
</cp:coreProperties>
</file>