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45"/>
  </p:notesMasterIdLst>
  <p:sldIdLst>
    <p:sldId id="915" r:id="rId5"/>
    <p:sldId id="976" r:id="rId6"/>
    <p:sldId id="272" r:id="rId7"/>
    <p:sldId id="307" r:id="rId8"/>
    <p:sldId id="308" r:id="rId9"/>
    <p:sldId id="309" r:id="rId10"/>
    <p:sldId id="310" r:id="rId11"/>
    <p:sldId id="334" r:id="rId12"/>
    <p:sldId id="311" r:id="rId13"/>
    <p:sldId id="321" r:id="rId14"/>
    <p:sldId id="312" r:id="rId15"/>
    <p:sldId id="313" r:id="rId16"/>
    <p:sldId id="322" r:id="rId17"/>
    <p:sldId id="323" r:id="rId18"/>
    <p:sldId id="324" r:id="rId19"/>
    <p:sldId id="325" r:id="rId20"/>
    <p:sldId id="316" r:id="rId21"/>
    <p:sldId id="326" r:id="rId22"/>
    <p:sldId id="327" r:id="rId23"/>
    <p:sldId id="317" r:id="rId24"/>
    <p:sldId id="318" r:id="rId25"/>
    <p:sldId id="331" r:id="rId26"/>
    <p:sldId id="283" r:id="rId27"/>
    <p:sldId id="340" r:id="rId28"/>
    <p:sldId id="336" r:id="rId29"/>
    <p:sldId id="337" r:id="rId30"/>
    <p:sldId id="338" r:id="rId31"/>
    <p:sldId id="339" r:id="rId32"/>
    <p:sldId id="342" r:id="rId33"/>
    <p:sldId id="343" r:id="rId34"/>
    <p:sldId id="979" r:id="rId35"/>
    <p:sldId id="344" r:id="rId36"/>
    <p:sldId id="345" r:id="rId37"/>
    <p:sldId id="346" r:id="rId38"/>
    <p:sldId id="347" r:id="rId39"/>
    <p:sldId id="348" r:id="rId40"/>
    <p:sldId id="349" r:id="rId41"/>
    <p:sldId id="977" r:id="rId42"/>
    <p:sldId id="978" r:id="rId43"/>
    <p:sldId id="974" r:id="rId44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413" autoAdjust="0"/>
    <p:restoredTop sz="58322" autoAdjust="0"/>
  </p:normalViewPr>
  <p:slideViewPr>
    <p:cSldViewPr>
      <p:cViewPr varScale="1">
        <p:scale>
          <a:sx n="63" d="100"/>
          <a:sy n="63" d="100"/>
        </p:scale>
        <p:origin x="638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4349D3-462A-4818-A691-C26D656243E0}" type="datetimeFigureOut">
              <a:rPr lang="en-US" smtClean="0"/>
              <a:t>5/11/2026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A802D6-04B0-493F-9C3D-EA58DFCE7A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1161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EC6196-909E-29FB-A383-F948758449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0F882BC-02EE-AD51-EC71-E64C28F7CA1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C142231-21C3-81CC-F38A-8D8FB9544C1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1B4245-AB6C-BD9E-D442-B1FC266F98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7967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2C7261-3C98-54A0-C71B-49B8066104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C0B3C94-DE11-A5C1-8D59-ADC5FB906B8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9DA82E5-B809-73AE-74A3-F7E01E11CE4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US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B53ADC-31B3-98D8-B4F0-ECAA7446E4B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0537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6CB45F-B3D2-3B72-4D5D-DA94A30352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D2F7DE5-BD28-82FE-6F80-7ADFF5E3B20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69F9474-D101-1C03-07A2-5F37C2AF55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US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8466B7E-166E-1422-F612-2F344FA4DF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92166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A76AAC-B0AA-5779-D1DD-7409194452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C474881-9B62-8A50-501B-59C83B38C3A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4742A0F-6997-5CC2-06B5-69F7157E070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US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40E951-4B2F-F489-8693-32DC13B4E62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80586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0007DF-DB01-85B1-47B3-BBE2DC8B85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DFC74A0-8F20-0D28-6E88-C6E58A29424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EC85D55-7259-256A-99E9-84D22FE2806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US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1B45E6-5909-E88E-A86A-E43C0B364E7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4704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3D8390-99DC-EFB2-FCEB-FFA2AB92DF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3708AD4-8C0D-83A8-65F8-BF19AE287D5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0C10E2F-EDCB-C6BF-78A7-CECCE340950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US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8E90B80-50EC-E1C6-FC91-AE10381B0EE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08490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CF1252-9B9D-ADD9-A7D6-277D66F8D6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0BC5AA2-C566-0DBB-8328-33E31C4A934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DCB203B-143D-D093-2C5D-A824FDC4BA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US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AF26D0-AC05-4848-334F-2C722CD0118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48240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A33C4A-E85D-30C0-F2CD-C373C50CE2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28C8871-679B-C1F0-04F3-7A7751CE9B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18B2A42-EEA9-BC21-0D61-33B1DADB603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US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43A773-3B18-215B-33A5-ADFADEBDD64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55062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5D582A-00E0-2D92-7187-0D8E78C1EE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F33D8D1-E713-4FF1-DBC7-68D575300F3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84860CF-BDFA-D843-A946-226D3E10B4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US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4CF2ED-DC6E-8248-A5B8-9056E4099FB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9872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1F224E-3B48-B1AE-67A3-41EE995D63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57B5398-2A66-2EFB-52CC-FE5F675888B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165938B-0AD9-AF7C-D9B1-57D32309619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US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289F39-05ED-C9D6-2043-BEC33A41B58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12629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3B3E0D-D3D2-7718-6370-83CDECECD3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A35A0E0-782A-1C51-A41C-83CD8212188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527CAC6-6D6A-9D0F-2B6F-3080ED205CA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US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5BB85A0-9BF1-D7A8-8395-B5BB0711EB5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42094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A6FD59-7F92-D3CC-62E7-F7C7CA29F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E3654B6-A319-A8B3-A3E9-BA2C8472C68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2EAB1CA-C88B-EBDA-691B-1F8F349754F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US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762DDF-9D5B-CDAB-C566-BA2220D5C1B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747223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A73939-62AA-53C7-2AA9-46AA616142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38BD15E-05B8-C3D9-30C9-480CAC40888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7685D7E-F674-3592-7107-F8A9F1380E8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US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7057C5E-06E7-B6C2-38FA-DDE6DDBA315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64503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94AA94-B171-22CA-EC42-F00E0FBFA8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E5D8190-56B1-EFBA-A6F9-5203D9717DA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7CF1545-79EF-758D-A9EF-C3CC254B546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US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BC57F2-2A0E-9539-36A7-CD8C5B73B51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582035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19306E-C072-C62A-D11F-F352544F10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795B0F1-3650-33B7-85A3-0AB0CCD8760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A3A7378-01BC-8A9A-F757-B93B616F83A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US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BE9E22-5793-32E5-AD6A-DA5954BD6A8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5006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CE5181-3182-8FBF-975C-39718AB5EB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EC5DC3E-126A-C625-5177-5A5E2FB0010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CBDD665-602A-DE0C-7C47-25CB83E2D1C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US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9E480F9-4C6A-F68A-5155-CE768CBB517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158345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428C86-6E07-5F49-5333-FE6F3EB4B6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C18E061-1EE5-55F2-C50E-789BA45E4FA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500AF40-EE2A-9865-8BFF-90D824E175B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US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85BDEF-7991-9567-613E-8383C898CC0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731696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23766F-7A83-5DC5-0CEE-7093335EF8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A5DE8EA-9EA4-AD9C-9038-E4232361C9F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D2291A4-ECFB-8BD4-3587-DD7FFFDD9C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BD6935-86E3-08C7-05D4-5770BCDA5F5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675864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E4764F-3DCA-5441-E3F6-B3EFD5074C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4FE06B5-6C85-BCF5-12A8-2664C29B435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F88AC9A-AD40-AC88-9A30-1577D03AEFF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US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8BE5F2-08B4-1F87-38C5-0223BCC4FB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794268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9FC5B3-E304-9613-ACAD-288C1E9428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92513DE-0EA6-CE23-5A3A-AA678BD00BD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B112FB8-F04A-D568-686C-F78B17BD58A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US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EE39BC-24BA-F62D-AF51-E9B027DDB00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539132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A5662F-24C3-24EE-0571-DED2ECA02C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A4CC1EE-7A59-CB64-7B8C-5B542424FB3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3708925-18FC-A78A-A3B0-4E3EFF7AA6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US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812D64B-0215-B9E7-998E-BB3E862DCC9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902654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127AF0-808B-BF91-6FDC-84D1FB2EB9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A95B411-417F-C9FD-D5C4-AEE60062198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E0AEECA-3E54-7717-4FCC-A9A2E9A737B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US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A1DCB3-9711-E851-94F9-C3A3E7AB02E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349079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40A509-4F5B-56AD-D7D1-9D34EA29E4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09981AE-BE62-E15C-C819-FBA5F53EC27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9E4CF1C-2E8D-2896-4C0B-C66AF7DE7CA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US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AEA1E0A-5060-F35D-80FA-D68AA29B204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595379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3F5347-E8E1-9A34-0F1E-ED96B122C7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135CD9D-0239-A76A-6DC7-5B2BE5A29D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36A2974-FEF0-C62D-B425-2D60E6AD89B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US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8F74E8-5CAA-3C17-5FEF-5CE2752850B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679645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1D4880-E8F2-3D13-EC9B-86AA3CCEF8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9AABE32-A590-8512-61C5-E511DD7CB15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9D94D31-51DC-51A2-7C73-C1D429A6E6B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US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0E1D498-EDF6-2F30-3C35-CD8B522CF18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106204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F19612-9F5C-4FB3-1FB8-E4F398A131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0DFF43C-0C79-8F56-DE13-97F10F3E17A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AB98877-299E-511C-23FE-28475D7810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US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4BF900-FA0A-9CDD-24C8-943803C8756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645649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23DB68-E77D-4372-73D8-2C7BF66EA3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ADE791C-E888-3EF5-D521-11E96C2164D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98C67DC-6E5D-2624-20EE-AC2D02AF7D4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US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276102-3D70-C133-E96E-793D5391D20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223459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422496-0BC0-11DD-87CE-48642FC171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697D003-07DE-6DC6-56FE-0EA8C243A5E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2F8DE1-DD32-AA5D-2569-4561239C845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US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766AB91-14D2-5887-0B85-619E5B41C48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126825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E5DA82-A99E-CB21-3BF7-4A4C6580D3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F933BE7-DD9E-1276-5535-AD261FA0AA2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0FF8778-0466-9CC8-CC41-32085857E0F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US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DF4531D-1E6C-80EE-E284-88775B68124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701666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C96F59-7129-218C-FD29-8A584916B6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5AB9066-6CA1-ACF0-E01E-1419B00BA9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4FF94CF-B1E4-C900-6B6A-82E635A7305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US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75E3D7-1D00-2B01-1A9A-9A1FE6293D7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163567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B8F064-41CE-5EFE-2702-808B119164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07FC8C4-1A43-A8D2-8D52-BB6DF51FA79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B927E4E-1002-E076-F757-0DB117ECCC8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US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7798D4-C0E2-70A7-5DF4-F3250BB0A5F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347046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6A62C5-2414-C880-A5D1-C9FE5DB194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AD4727C-B34E-F35F-757B-5701B9D142F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611DC28-EBE2-CFAB-A04D-8CF0A688D09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US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5F3E31-9032-A94A-1B3F-86CC28119EB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839622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CFA941-68D0-7E86-B11A-4058541B25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77C628E-3888-B60C-8E98-1BAAFE649E3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3353A34-A3F7-725A-23D8-5A0DBF86FAC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US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A0CF4FB-3A93-24B6-41EE-1A99B6BB7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476596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8C1251-BD74-A7F7-A29B-0E1238AE6B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98870B8-BDDD-174C-3AAB-DC4C15E44F7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F676233-D32A-A47C-C26A-8FC3B578087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US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F2887-5124-6FB0-82C5-C5CCC3AC8BC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421876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7D3503-7648-2826-F142-22666A009D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21360F3-521F-AA2A-B7F2-A4007196BFA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BA5A945-BAA6-98C4-A951-118E1862B0F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US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3EF296A-C2AF-38E9-0D26-F457AC0641C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505105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F0E6FC-9034-C6CA-F1A6-55D6FCBFC8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CA52235-E279-733C-CAE9-6A0CB00D4FF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770C5E-BE43-4630-7C52-D9947D825C8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US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12DAE9-95E4-2146-A02D-F9FD1E37BA9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23889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FE7110-51F9-33C9-BAAE-7026EF9BF0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AA30639-92DD-FC39-8E7E-75B9F99CA24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F4B4FA6-B3EC-20D7-21EE-B1CDBC0910B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US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3F277F-2D6E-E3FF-868E-EEBB96222FC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059188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A173BF-4BFF-82AF-9123-4EF4429ECB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09E2C85-5A1E-BFDB-74BD-92C2D78D321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46EC28-AF12-DB5B-C67D-DC647E730EE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US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4CF739-D567-1349-8897-22E938DAB35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557486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2A23D4-35DB-00AA-218F-4A09199B92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487DC99-BE3F-DB2A-B2DC-E3013BA124A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5A523AE-E569-204C-E660-B8969F414A5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US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88DD26-4EB9-C35F-4D1E-B1C4625716E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0505185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r>
              <a:rPr lang="en-US" sz="1200" b="1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98878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56138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2" y="0"/>
            <a:ext cx="12987865" cy="7950201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2133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01607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4603533" y="-4"/>
            <a:ext cx="11652468" cy="9144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9893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2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0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5.jpeg"/><Relationship Id="rId5" Type="http://schemas.openxmlformats.org/officeDocument/2006/relationships/image" Target="../media/image44.svg"/><Relationship Id="rId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C78364-8A79-A9E3-35B4-233B1E2BE2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68D7F56-7E73-47FF-DC86-13FC75EC5D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9990" y="-77412"/>
            <a:ext cx="16885003" cy="9405259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2250BD7B-9B74-EB25-7E00-961C3DA24BA5}"/>
              </a:ext>
            </a:extLst>
          </p:cNvPr>
          <p:cNvSpPr/>
          <p:nvPr/>
        </p:nvSpPr>
        <p:spPr>
          <a:xfrm flipV="1">
            <a:off x="65037" y="-58055"/>
            <a:ext cx="16255998" cy="7755271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240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C3CC736-D871-5E8B-2BBB-151F2BB4CD09}"/>
              </a:ext>
            </a:extLst>
          </p:cNvPr>
          <p:cNvSpPr txBox="1"/>
          <p:nvPr/>
        </p:nvSpPr>
        <p:spPr>
          <a:xfrm>
            <a:off x="9834820" y="2907398"/>
            <a:ext cx="7115220" cy="748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267" b="1">
                <a:solidFill>
                  <a:srgbClr val="00B0F0"/>
                </a:solidFill>
                <a:latin typeface="Alexandria" charset="0"/>
                <a:cs typeface="Alexandria" charset="0"/>
              </a:rPr>
              <a:t>FEASIBILITY STUDY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524FD1E-3395-FFFA-C0E5-DA19AC10CFFA}"/>
              </a:ext>
            </a:extLst>
          </p:cNvPr>
          <p:cNvSpPr/>
          <p:nvPr/>
        </p:nvSpPr>
        <p:spPr>
          <a:xfrm>
            <a:off x="7127531" y="5100717"/>
            <a:ext cx="4418688" cy="705556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733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9151702-6A28-2AAB-8B69-A6AEE1144926}"/>
              </a:ext>
            </a:extLst>
          </p:cNvPr>
          <p:cNvSpPr txBox="1"/>
          <p:nvPr/>
        </p:nvSpPr>
        <p:spPr>
          <a:xfrm>
            <a:off x="612247" y="8250052"/>
            <a:ext cx="88238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>
                <a:solidFill>
                  <a:srgbClr val="00B0F0"/>
                </a:solidFill>
                <a:latin typeface="Alexandria" charset="0"/>
                <a:cs typeface="Alexandria" charset="0"/>
              </a:rPr>
              <a:t>Dr. Bassel alhassan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24DBFEE-8430-0364-1896-B6C83E1DDE6C}"/>
              </a:ext>
            </a:extLst>
          </p:cNvPr>
          <p:cNvSpPr txBox="1"/>
          <p:nvPr/>
        </p:nvSpPr>
        <p:spPr>
          <a:xfrm>
            <a:off x="612248" y="7774623"/>
            <a:ext cx="65152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5EA6D95-D568-559B-2FCD-971A5FA36771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3044000" y="79720"/>
            <a:ext cx="3073522" cy="1435124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A6B61FCA-598A-293C-DCF4-D0F5E75BC9AE}"/>
              </a:ext>
            </a:extLst>
          </p:cNvPr>
          <p:cNvSpPr txBox="1"/>
          <p:nvPr/>
        </p:nvSpPr>
        <p:spPr>
          <a:xfrm>
            <a:off x="6710412" y="6338416"/>
            <a:ext cx="8510846" cy="939918"/>
          </a:xfrm>
          <a:prstGeom prst="rect">
            <a:avLst/>
          </a:prstGeom>
        </p:spPr>
        <p:txBody>
          <a:bodyPr lIns="365760" tIns="121920" rIns="243840" bIns="12192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>
                <a:latin typeface="+mn-lt"/>
                <a:cs typeface="Times New Roman" panose="02020603050405020304" pitchFamily="18" charset="0"/>
              </a:rPr>
              <a:t> Technical Feasibility Study </a:t>
            </a:r>
            <a:r>
              <a:rPr lang="ar-SY" sz="3200" b="1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3200" b="1" dirty="0">
                <a:latin typeface="+mn-lt"/>
                <a:cs typeface="Times New Roman" panose="02020603050405020304" pitchFamily="18" charset="0"/>
              </a:rPr>
              <a:t>2</a:t>
            </a:r>
          </a:p>
          <a:p>
            <a:endParaRPr lang="en-US" sz="3200" b="1" dirty="0">
              <a:latin typeface="+mn-lt"/>
              <a:cs typeface="Times New Roman" panose="02020603050405020304" pitchFamily="18" charset="0"/>
            </a:endParaRPr>
          </a:p>
          <a:p>
            <a:r>
              <a:rPr lang="en-US" sz="3200" b="1" dirty="0">
                <a:latin typeface="+mn-lt"/>
                <a:cs typeface="+mn-cs"/>
              </a:rPr>
              <a:t> </a:t>
            </a:r>
            <a:endParaRPr lang="ar-EG" sz="3200" b="1" dirty="0">
              <a:latin typeface="+mn-lt"/>
              <a:cs typeface="+mn-cs"/>
            </a:endParaRPr>
          </a:p>
        </p:txBody>
      </p:sp>
      <p:pic>
        <p:nvPicPr>
          <p:cNvPr id="19" name="Picture Placeholder 18">
            <a:extLst>
              <a:ext uri="{FF2B5EF4-FFF2-40B4-BE49-F238E27FC236}">
                <a16:creationId xmlns:a16="http://schemas.microsoft.com/office/drawing/2014/main" id="{EC8B60DB-B961-672B-8382-19CBDC6AC7D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/>
          <a:srcRect t="4007" b="4007"/>
          <a:stretch>
            <a:fillRect/>
          </a:stretch>
        </p:blipFill>
        <p:spPr>
          <a:xfrm>
            <a:off x="3" y="1"/>
            <a:ext cx="11546217" cy="7067732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1AC1050-7042-BD66-0CC4-0337D63AFCF5}"/>
              </a:ext>
            </a:extLst>
          </p:cNvPr>
          <p:cNvSpPr txBox="1"/>
          <p:nvPr/>
        </p:nvSpPr>
        <p:spPr>
          <a:xfrm>
            <a:off x="7408226" y="4337959"/>
            <a:ext cx="7115220" cy="940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44" dirty="0">
                <a:latin typeface="Alexandria" charset="0"/>
                <a:cs typeface="Alexandria" charset="0"/>
              </a:rPr>
              <a:t>MGM252 – MGM201 – PMG201</a:t>
            </a:r>
          </a:p>
          <a:p>
            <a:endParaRPr lang="en-US" sz="2667" dirty="0"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21463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233868-F3E0-574E-4A8E-3A65FBFD62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2">
            <a:extLst>
              <a:ext uri="{FF2B5EF4-FFF2-40B4-BE49-F238E27FC236}">
                <a16:creationId xmlns:a16="http://schemas.microsoft.com/office/drawing/2014/main" id="{45EC714F-3F4E-5843-61AA-2AA72CBB9FD0}"/>
              </a:ext>
            </a:extLst>
          </p:cNvPr>
          <p:cNvSpPr/>
          <p:nvPr/>
        </p:nvSpPr>
        <p:spPr>
          <a:xfrm>
            <a:off x="748852" y="394665"/>
            <a:ext cx="1524000" cy="15240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7" name="Text 3">
            <a:extLst>
              <a:ext uri="{FF2B5EF4-FFF2-40B4-BE49-F238E27FC236}">
                <a16:creationId xmlns:a16="http://schemas.microsoft.com/office/drawing/2014/main" id="{0774EF25-0B4E-DDA3-23A5-BD00F254D281}"/>
              </a:ext>
            </a:extLst>
          </p:cNvPr>
          <p:cNvSpPr/>
          <p:nvPr/>
        </p:nvSpPr>
        <p:spPr>
          <a:xfrm>
            <a:off x="1037267" y="604216"/>
            <a:ext cx="947119" cy="27360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1956"/>
              </a:lnSpc>
            </a:pPr>
            <a:r>
              <a:rPr lang="en-US" sz="2400" b="1" dirty="0">
                <a:solidFill>
                  <a:srgbClr val="FFFFFF"/>
                </a:solidFill>
              </a:rPr>
              <a:t>Lecture</a:t>
            </a:r>
            <a:endParaRPr lang="en-US" sz="2400" b="1" dirty="0"/>
          </a:p>
        </p:txBody>
      </p:sp>
      <p:sp>
        <p:nvSpPr>
          <p:cNvPr id="8" name="Text 4">
            <a:extLst>
              <a:ext uri="{FF2B5EF4-FFF2-40B4-BE49-F238E27FC236}">
                <a16:creationId xmlns:a16="http://schemas.microsoft.com/office/drawing/2014/main" id="{E5800A1B-DEE8-8C57-877D-D5A5D8212D28}"/>
              </a:ext>
            </a:extLst>
          </p:cNvPr>
          <p:cNvSpPr/>
          <p:nvPr/>
        </p:nvSpPr>
        <p:spPr>
          <a:xfrm>
            <a:off x="1228724" y="880441"/>
            <a:ext cx="564258" cy="6948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5689"/>
              </a:lnSpc>
            </a:pPr>
            <a:r>
              <a:rPr lang="en-US" sz="4331" b="1" dirty="0">
                <a:solidFill>
                  <a:srgbClr val="FFFFFF"/>
                </a:solidFill>
              </a:rPr>
              <a:t>05</a:t>
            </a:r>
            <a:endParaRPr lang="en-US" sz="4331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7D3F0F9E-4D24-AABB-7CE9-9C5F7D181C0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4" y="358619"/>
            <a:ext cx="3073522" cy="1435124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CC06366-9C3A-9888-70B9-E26029F58493}"/>
              </a:ext>
            </a:extLst>
          </p:cNvPr>
          <p:cNvSpPr/>
          <p:nvPr/>
        </p:nvSpPr>
        <p:spPr>
          <a:xfrm>
            <a:off x="330150" y="1947367"/>
            <a:ext cx="15595600" cy="6512782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956"/>
          </a:p>
        </p:txBody>
      </p:sp>
      <p:sp>
        <p:nvSpPr>
          <p:cNvPr id="19" name="Text 3">
            <a:extLst>
              <a:ext uri="{FF2B5EF4-FFF2-40B4-BE49-F238E27FC236}">
                <a16:creationId xmlns:a16="http://schemas.microsoft.com/office/drawing/2014/main" id="{549A3D98-66BC-C1C1-407E-6D3ECF8AC62C}"/>
              </a:ext>
            </a:extLst>
          </p:cNvPr>
          <p:cNvSpPr/>
          <p:nvPr/>
        </p:nvSpPr>
        <p:spPr>
          <a:xfrm>
            <a:off x="2636403" y="765949"/>
            <a:ext cx="1298945" cy="34753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>
              <a:lnSpc>
                <a:spcPts val="2844"/>
              </a:lnSpc>
            </a:pPr>
            <a:r>
              <a:rPr lang="en-US" sz="2311" b="1" dirty="0">
                <a:solidFill>
                  <a:srgbClr val="00AEEF"/>
                </a:solidFill>
              </a:rPr>
              <a:t>Contents   </a:t>
            </a:r>
            <a:endParaRPr lang="en-US" sz="2311" dirty="0"/>
          </a:p>
        </p:txBody>
      </p:sp>
      <p:sp>
        <p:nvSpPr>
          <p:cNvPr id="20" name="Text 4">
            <a:extLst>
              <a:ext uri="{FF2B5EF4-FFF2-40B4-BE49-F238E27FC236}">
                <a16:creationId xmlns:a16="http://schemas.microsoft.com/office/drawing/2014/main" id="{B04FCFD5-9EB8-8359-D7D5-ADAB118B78F1}"/>
              </a:ext>
            </a:extLst>
          </p:cNvPr>
          <p:cNvSpPr/>
          <p:nvPr/>
        </p:nvSpPr>
        <p:spPr>
          <a:xfrm>
            <a:off x="2458359" y="1160524"/>
            <a:ext cx="1922001" cy="3452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844"/>
              </a:lnSpc>
            </a:pPr>
            <a:r>
              <a:rPr lang="en-US" sz="2311" b="1" dirty="0">
                <a:solidFill>
                  <a:srgbClr val="00AEEF"/>
                </a:solidFill>
              </a:rPr>
              <a:t> </a:t>
            </a:r>
            <a:r>
              <a:rPr lang="ar-SY" sz="2311" b="1" dirty="0">
                <a:solidFill>
                  <a:srgbClr val="00AEEF"/>
                </a:solidFill>
              </a:rPr>
              <a:t>محتويات المحاضرة</a:t>
            </a:r>
            <a:endParaRPr lang="en-US" sz="231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E5D5342-C45E-6E20-471F-EDA03FFF0F3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1976"/>
          <a:stretch>
            <a:fillRect/>
          </a:stretch>
        </p:blipFill>
        <p:spPr>
          <a:xfrm>
            <a:off x="1043166" y="3047999"/>
            <a:ext cx="14171433" cy="5215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16527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9B58EC-7683-DE8F-C48C-87FABED98E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2">
            <a:extLst>
              <a:ext uri="{FF2B5EF4-FFF2-40B4-BE49-F238E27FC236}">
                <a16:creationId xmlns:a16="http://schemas.microsoft.com/office/drawing/2014/main" id="{6EA792F9-97DD-2326-EA53-13CB7FAEF80D}"/>
              </a:ext>
            </a:extLst>
          </p:cNvPr>
          <p:cNvSpPr/>
          <p:nvPr/>
        </p:nvSpPr>
        <p:spPr>
          <a:xfrm>
            <a:off x="748852" y="394665"/>
            <a:ext cx="1524000" cy="15240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7" name="Text 3">
            <a:extLst>
              <a:ext uri="{FF2B5EF4-FFF2-40B4-BE49-F238E27FC236}">
                <a16:creationId xmlns:a16="http://schemas.microsoft.com/office/drawing/2014/main" id="{C021CD96-1D0A-22AE-5AB3-019800054760}"/>
              </a:ext>
            </a:extLst>
          </p:cNvPr>
          <p:cNvSpPr/>
          <p:nvPr/>
        </p:nvSpPr>
        <p:spPr>
          <a:xfrm>
            <a:off x="1037267" y="604216"/>
            <a:ext cx="947119" cy="27360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1956"/>
              </a:lnSpc>
            </a:pPr>
            <a:r>
              <a:rPr lang="en-US" sz="2400" b="1" dirty="0">
                <a:solidFill>
                  <a:srgbClr val="FFFFFF"/>
                </a:solidFill>
              </a:rPr>
              <a:t>Lecture</a:t>
            </a:r>
            <a:endParaRPr lang="en-US" sz="2400" b="1" dirty="0"/>
          </a:p>
        </p:txBody>
      </p:sp>
      <p:sp>
        <p:nvSpPr>
          <p:cNvPr id="8" name="Text 4">
            <a:extLst>
              <a:ext uri="{FF2B5EF4-FFF2-40B4-BE49-F238E27FC236}">
                <a16:creationId xmlns:a16="http://schemas.microsoft.com/office/drawing/2014/main" id="{3B9CDD22-290F-BDB9-6051-5261EE6E9EAA}"/>
              </a:ext>
            </a:extLst>
          </p:cNvPr>
          <p:cNvSpPr/>
          <p:nvPr/>
        </p:nvSpPr>
        <p:spPr>
          <a:xfrm>
            <a:off x="1228724" y="880441"/>
            <a:ext cx="564258" cy="6948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5689"/>
              </a:lnSpc>
            </a:pPr>
            <a:r>
              <a:rPr lang="en-US" sz="4331" b="1" dirty="0">
                <a:solidFill>
                  <a:srgbClr val="FFFFFF"/>
                </a:solidFill>
              </a:rPr>
              <a:t>05</a:t>
            </a:r>
            <a:endParaRPr lang="en-US" sz="4331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A7B747AA-1AA0-BE09-A430-7FDA2073798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4" y="358619"/>
            <a:ext cx="3073522" cy="1435124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D2CACB4-63FF-472A-9DB5-EA861E220E31}"/>
              </a:ext>
            </a:extLst>
          </p:cNvPr>
          <p:cNvSpPr/>
          <p:nvPr/>
        </p:nvSpPr>
        <p:spPr>
          <a:xfrm>
            <a:off x="330150" y="1947367"/>
            <a:ext cx="15595600" cy="6512782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956"/>
          </a:p>
        </p:txBody>
      </p:sp>
      <p:sp>
        <p:nvSpPr>
          <p:cNvPr id="19" name="Text 3">
            <a:extLst>
              <a:ext uri="{FF2B5EF4-FFF2-40B4-BE49-F238E27FC236}">
                <a16:creationId xmlns:a16="http://schemas.microsoft.com/office/drawing/2014/main" id="{81BDECF4-9D1A-7F9D-7EC3-6A7B376BB8E4}"/>
              </a:ext>
            </a:extLst>
          </p:cNvPr>
          <p:cNvSpPr/>
          <p:nvPr/>
        </p:nvSpPr>
        <p:spPr>
          <a:xfrm>
            <a:off x="2678805" y="763164"/>
            <a:ext cx="1564403" cy="34753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>
              <a:lnSpc>
                <a:spcPts val="2844"/>
              </a:lnSpc>
            </a:pPr>
            <a:r>
              <a:rPr lang="en-US" sz="2311" b="1" dirty="0">
                <a:solidFill>
                  <a:srgbClr val="00AEEF"/>
                </a:solidFill>
              </a:rPr>
              <a:t>Landed Cost </a:t>
            </a:r>
            <a:endParaRPr lang="en-US" sz="2311" dirty="0"/>
          </a:p>
        </p:txBody>
      </p:sp>
      <p:sp>
        <p:nvSpPr>
          <p:cNvPr id="20" name="Text 4">
            <a:extLst>
              <a:ext uri="{FF2B5EF4-FFF2-40B4-BE49-F238E27FC236}">
                <a16:creationId xmlns:a16="http://schemas.microsoft.com/office/drawing/2014/main" id="{CB1CB8C3-B54A-C36C-A5C3-55243C6B63FD}"/>
              </a:ext>
            </a:extLst>
          </p:cNvPr>
          <p:cNvSpPr/>
          <p:nvPr/>
        </p:nvSpPr>
        <p:spPr>
          <a:xfrm>
            <a:off x="2318988" y="1245284"/>
            <a:ext cx="2301913" cy="3452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844"/>
              </a:lnSpc>
            </a:pPr>
            <a:r>
              <a:rPr lang="en-US" sz="2311" b="1" dirty="0">
                <a:solidFill>
                  <a:srgbClr val="00AEEF"/>
                </a:solidFill>
              </a:rPr>
              <a:t> </a:t>
            </a:r>
            <a:r>
              <a:rPr lang="ar-SY" sz="2311" b="1" dirty="0">
                <a:solidFill>
                  <a:srgbClr val="00AEEF"/>
                </a:solidFill>
              </a:rPr>
              <a:t>التكلفة الواصلة للمصنع</a:t>
            </a:r>
            <a:endParaRPr lang="en-US" sz="2311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0113174-87A0-E662-04A4-FBD1D3FA48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4200" y="2072289"/>
            <a:ext cx="15011400" cy="6308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999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B7DEF0-EE51-633C-90E0-CCA8421AF9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2">
            <a:extLst>
              <a:ext uri="{FF2B5EF4-FFF2-40B4-BE49-F238E27FC236}">
                <a16:creationId xmlns:a16="http://schemas.microsoft.com/office/drawing/2014/main" id="{9754F6BD-7B00-82B5-422A-877B7669F03E}"/>
              </a:ext>
            </a:extLst>
          </p:cNvPr>
          <p:cNvSpPr/>
          <p:nvPr/>
        </p:nvSpPr>
        <p:spPr>
          <a:xfrm>
            <a:off x="748852" y="394665"/>
            <a:ext cx="1524000" cy="15240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7" name="Text 3">
            <a:extLst>
              <a:ext uri="{FF2B5EF4-FFF2-40B4-BE49-F238E27FC236}">
                <a16:creationId xmlns:a16="http://schemas.microsoft.com/office/drawing/2014/main" id="{3E867419-B2A0-73DC-3423-CCCBDEEDB1F9}"/>
              </a:ext>
            </a:extLst>
          </p:cNvPr>
          <p:cNvSpPr/>
          <p:nvPr/>
        </p:nvSpPr>
        <p:spPr>
          <a:xfrm>
            <a:off x="1037267" y="604216"/>
            <a:ext cx="947119" cy="27360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1956"/>
              </a:lnSpc>
            </a:pPr>
            <a:r>
              <a:rPr lang="en-US" sz="2400" b="1" dirty="0">
                <a:solidFill>
                  <a:srgbClr val="FFFFFF"/>
                </a:solidFill>
              </a:rPr>
              <a:t>Lecture</a:t>
            </a:r>
            <a:endParaRPr lang="en-US" sz="2400" b="1" dirty="0"/>
          </a:p>
        </p:txBody>
      </p:sp>
      <p:sp>
        <p:nvSpPr>
          <p:cNvPr id="8" name="Text 4">
            <a:extLst>
              <a:ext uri="{FF2B5EF4-FFF2-40B4-BE49-F238E27FC236}">
                <a16:creationId xmlns:a16="http://schemas.microsoft.com/office/drawing/2014/main" id="{613DD7CC-1F2C-CF66-3932-C54BB9DA54B8}"/>
              </a:ext>
            </a:extLst>
          </p:cNvPr>
          <p:cNvSpPr/>
          <p:nvPr/>
        </p:nvSpPr>
        <p:spPr>
          <a:xfrm>
            <a:off x="1228724" y="880441"/>
            <a:ext cx="564258" cy="6948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5689"/>
              </a:lnSpc>
            </a:pPr>
            <a:r>
              <a:rPr lang="en-US" sz="4331" b="1" dirty="0">
                <a:solidFill>
                  <a:srgbClr val="FFFFFF"/>
                </a:solidFill>
              </a:rPr>
              <a:t>05</a:t>
            </a:r>
            <a:endParaRPr lang="en-US" sz="4331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C841A5D0-3D35-BF99-27AD-F5D45997854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4" y="358619"/>
            <a:ext cx="3073522" cy="1435124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FCFA6FC-915D-1FEA-C9C7-BEC67B44F27D}"/>
              </a:ext>
            </a:extLst>
          </p:cNvPr>
          <p:cNvSpPr/>
          <p:nvPr/>
        </p:nvSpPr>
        <p:spPr>
          <a:xfrm>
            <a:off x="330150" y="1947367"/>
            <a:ext cx="15595600" cy="6512782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956"/>
          </a:p>
        </p:txBody>
      </p:sp>
      <p:sp>
        <p:nvSpPr>
          <p:cNvPr id="19" name="Text 3">
            <a:extLst>
              <a:ext uri="{FF2B5EF4-FFF2-40B4-BE49-F238E27FC236}">
                <a16:creationId xmlns:a16="http://schemas.microsoft.com/office/drawing/2014/main" id="{0BCA4289-BAFA-C5F3-6974-5F9F722EDF77}"/>
              </a:ext>
            </a:extLst>
          </p:cNvPr>
          <p:cNvSpPr/>
          <p:nvPr/>
        </p:nvSpPr>
        <p:spPr>
          <a:xfrm>
            <a:off x="2507309" y="771913"/>
            <a:ext cx="1521763" cy="34753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>
              <a:lnSpc>
                <a:spcPts val="2844"/>
              </a:lnSpc>
            </a:pPr>
            <a:r>
              <a:rPr lang="en-US" sz="2311" b="1" dirty="0">
                <a:solidFill>
                  <a:srgbClr val="00AEEF"/>
                </a:solidFill>
              </a:rPr>
              <a:t> Spare Parts </a:t>
            </a:r>
            <a:endParaRPr lang="en-US" sz="2311" dirty="0"/>
          </a:p>
        </p:txBody>
      </p:sp>
      <p:sp>
        <p:nvSpPr>
          <p:cNvPr id="20" name="Text 4">
            <a:extLst>
              <a:ext uri="{FF2B5EF4-FFF2-40B4-BE49-F238E27FC236}">
                <a16:creationId xmlns:a16="http://schemas.microsoft.com/office/drawing/2014/main" id="{E3D48254-4001-0F3C-EF25-A612341B525D}"/>
              </a:ext>
            </a:extLst>
          </p:cNvPr>
          <p:cNvSpPr/>
          <p:nvPr/>
        </p:nvSpPr>
        <p:spPr>
          <a:xfrm>
            <a:off x="2541544" y="1188182"/>
            <a:ext cx="1065997" cy="3452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844"/>
              </a:lnSpc>
            </a:pPr>
            <a:r>
              <a:rPr lang="ar-AE" sz="2311" b="1" dirty="0">
                <a:solidFill>
                  <a:srgbClr val="00AEEF"/>
                </a:solidFill>
              </a:rPr>
              <a:t>قطع الغيار </a:t>
            </a:r>
            <a:endParaRPr lang="en-US" sz="231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8A3AB18-4653-AB67-E094-A5FE1E21878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612" y="2028694"/>
            <a:ext cx="14465748" cy="6212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6640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42A47D-8622-2085-2B63-D033E3F587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2">
            <a:extLst>
              <a:ext uri="{FF2B5EF4-FFF2-40B4-BE49-F238E27FC236}">
                <a16:creationId xmlns:a16="http://schemas.microsoft.com/office/drawing/2014/main" id="{C46C80F6-D1A6-C829-73AB-432156140D76}"/>
              </a:ext>
            </a:extLst>
          </p:cNvPr>
          <p:cNvSpPr/>
          <p:nvPr/>
        </p:nvSpPr>
        <p:spPr>
          <a:xfrm>
            <a:off x="748852" y="394665"/>
            <a:ext cx="1524000" cy="15240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7" name="Text 3">
            <a:extLst>
              <a:ext uri="{FF2B5EF4-FFF2-40B4-BE49-F238E27FC236}">
                <a16:creationId xmlns:a16="http://schemas.microsoft.com/office/drawing/2014/main" id="{E72BFB82-2949-ED09-64E1-0A5BE7C89F88}"/>
              </a:ext>
            </a:extLst>
          </p:cNvPr>
          <p:cNvSpPr/>
          <p:nvPr/>
        </p:nvSpPr>
        <p:spPr>
          <a:xfrm>
            <a:off x="1037267" y="604216"/>
            <a:ext cx="947119" cy="27360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1956"/>
              </a:lnSpc>
            </a:pPr>
            <a:r>
              <a:rPr lang="en-US" sz="2400" b="1" dirty="0">
                <a:solidFill>
                  <a:srgbClr val="FFFFFF"/>
                </a:solidFill>
              </a:rPr>
              <a:t>Lecture</a:t>
            </a:r>
            <a:endParaRPr lang="en-US" sz="2400" b="1" dirty="0"/>
          </a:p>
        </p:txBody>
      </p:sp>
      <p:sp>
        <p:nvSpPr>
          <p:cNvPr id="8" name="Text 4">
            <a:extLst>
              <a:ext uri="{FF2B5EF4-FFF2-40B4-BE49-F238E27FC236}">
                <a16:creationId xmlns:a16="http://schemas.microsoft.com/office/drawing/2014/main" id="{CAF1D99A-AF4F-C45C-1A7C-CFBF1381E884}"/>
              </a:ext>
            </a:extLst>
          </p:cNvPr>
          <p:cNvSpPr/>
          <p:nvPr/>
        </p:nvSpPr>
        <p:spPr>
          <a:xfrm>
            <a:off x="1228724" y="880441"/>
            <a:ext cx="564258" cy="6948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5689"/>
              </a:lnSpc>
            </a:pPr>
            <a:r>
              <a:rPr lang="en-US" sz="4331" b="1" dirty="0">
                <a:solidFill>
                  <a:srgbClr val="FFFFFF"/>
                </a:solidFill>
              </a:rPr>
              <a:t>05</a:t>
            </a:r>
            <a:endParaRPr lang="en-US" sz="4331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9FF285A3-02DB-D9CF-C7B9-ABDAC6C322E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4" y="358619"/>
            <a:ext cx="3073522" cy="1435124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F498934-278D-F893-8198-1B50DE62B5D3}"/>
              </a:ext>
            </a:extLst>
          </p:cNvPr>
          <p:cNvSpPr/>
          <p:nvPr/>
        </p:nvSpPr>
        <p:spPr>
          <a:xfrm>
            <a:off x="330150" y="1947367"/>
            <a:ext cx="15595600" cy="6512782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956"/>
          </a:p>
        </p:txBody>
      </p:sp>
      <p:sp>
        <p:nvSpPr>
          <p:cNvPr id="19" name="Text 3">
            <a:extLst>
              <a:ext uri="{FF2B5EF4-FFF2-40B4-BE49-F238E27FC236}">
                <a16:creationId xmlns:a16="http://schemas.microsoft.com/office/drawing/2014/main" id="{6F07D866-00F8-0B77-B413-2C04FF42EE9C}"/>
              </a:ext>
            </a:extLst>
          </p:cNvPr>
          <p:cNvSpPr/>
          <p:nvPr/>
        </p:nvSpPr>
        <p:spPr>
          <a:xfrm>
            <a:off x="2507309" y="771913"/>
            <a:ext cx="1389804" cy="34753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>
              <a:lnSpc>
                <a:spcPts val="2844"/>
              </a:lnSpc>
            </a:pPr>
            <a:r>
              <a:rPr lang="en-US" sz="2311" b="1" dirty="0">
                <a:solidFill>
                  <a:srgbClr val="00AEEF"/>
                </a:solidFill>
              </a:rPr>
              <a:t> Lead Time </a:t>
            </a:r>
            <a:endParaRPr lang="en-US" sz="2311" dirty="0"/>
          </a:p>
        </p:txBody>
      </p:sp>
      <p:sp>
        <p:nvSpPr>
          <p:cNvPr id="20" name="Text 4">
            <a:extLst>
              <a:ext uri="{FF2B5EF4-FFF2-40B4-BE49-F238E27FC236}">
                <a16:creationId xmlns:a16="http://schemas.microsoft.com/office/drawing/2014/main" id="{EDAD0C66-6337-0BB1-AFDF-21735AB5A6CC}"/>
              </a:ext>
            </a:extLst>
          </p:cNvPr>
          <p:cNvSpPr/>
          <p:nvPr/>
        </p:nvSpPr>
        <p:spPr>
          <a:xfrm>
            <a:off x="2507309" y="1188182"/>
            <a:ext cx="1285609" cy="3452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844"/>
              </a:lnSpc>
            </a:pPr>
            <a:r>
              <a:rPr lang="en-US" sz="2311" b="1" dirty="0">
                <a:solidFill>
                  <a:srgbClr val="00AEEF"/>
                </a:solidFill>
              </a:rPr>
              <a:t> </a:t>
            </a:r>
            <a:r>
              <a:rPr lang="ar-SY" sz="2311" b="1" dirty="0">
                <a:solidFill>
                  <a:srgbClr val="00AEEF"/>
                </a:solidFill>
              </a:rPr>
              <a:t>فترة التوريد </a:t>
            </a:r>
            <a:endParaRPr lang="en-US" sz="231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9E9D3D3-1134-B325-77D7-5DD9BEB74C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1" t="18453" r="2031" b="7393"/>
          <a:stretch>
            <a:fillRect/>
          </a:stretch>
        </p:blipFill>
        <p:spPr>
          <a:xfrm>
            <a:off x="1043166" y="2148536"/>
            <a:ext cx="14125764" cy="6093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26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8BA9E8-23CF-E590-5BD5-9EDB77ECC5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2">
            <a:extLst>
              <a:ext uri="{FF2B5EF4-FFF2-40B4-BE49-F238E27FC236}">
                <a16:creationId xmlns:a16="http://schemas.microsoft.com/office/drawing/2014/main" id="{3CDA0899-6ADC-CA5F-3CCC-07735EE7567B}"/>
              </a:ext>
            </a:extLst>
          </p:cNvPr>
          <p:cNvSpPr/>
          <p:nvPr/>
        </p:nvSpPr>
        <p:spPr>
          <a:xfrm>
            <a:off x="748852" y="394665"/>
            <a:ext cx="1524000" cy="15240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7" name="Text 3">
            <a:extLst>
              <a:ext uri="{FF2B5EF4-FFF2-40B4-BE49-F238E27FC236}">
                <a16:creationId xmlns:a16="http://schemas.microsoft.com/office/drawing/2014/main" id="{BD0BBB93-D104-EB7A-D4E6-9C9E92D83B09}"/>
              </a:ext>
            </a:extLst>
          </p:cNvPr>
          <p:cNvSpPr/>
          <p:nvPr/>
        </p:nvSpPr>
        <p:spPr>
          <a:xfrm>
            <a:off x="1037267" y="604216"/>
            <a:ext cx="947119" cy="27360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1956"/>
              </a:lnSpc>
            </a:pPr>
            <a:r>
              <a:rPr lang="en-US" sz="2400" b="1" dirty="0">
                <a:solidFill>
                  <a:srgbClr val="FFFFFF"/>
                </a:solidFill>
              </a:rPr>
              <a:t>Lecture</a:t>
            </a:r>
            <a:endParaRPr lang="en-US" sz="2400" b="1" dirty="0"/>
          </a:p>
        </p:txBody>
      </p:sp>
      <p:sp>
        <p:nvSpPr>
          <p:cNvPr id="8" name="Text 4">
            <a:extLst>
              <a:ext uri="{FF2B5EF4-FFF2-40B4-BE49-F238E27FC236}">
                <a16:creationId xmlns:a16="http://schemas.microsoft.com/office/drawing/2014/main" id="{3F49EB11-2735-850B-C862-297FB49B0D2D}"/>
              </a:ext>
            </a:extLst>
          </p:cNvPr>
          <p:cNvSpPr/>
          <p:nvPr/>
        </p:nvSpPr>
        <p:spPr>
          <a:xfrm>
            <a:off x="1228724" y="880441"/>
            <a:ext cx="564258" cy="6948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5689"/>
              </a:lnSpc>
            </a:pPr>
            <a:r>
              <a:rPr lang="en-US" sz="4331" b="1" dirty="0">
                <a:solidFill>
                  <a:srgbClr val="FFFFFF"/>
                </a:solidFill>
              </a:rPr>
              <a:t>05</a:t>
            </a:r>
            <a:endParaRPr lang="en-US" sz="4331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40C65EEA-972A-65EE-74FB-DC057B2335D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4" y="358619"/>
            <a:ext cx="3073522" cy="1435124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3461D88-6BE4-F03F-5EEA-91CB80B21E59}"/>
              </a:ext>
            </a:extLst>
          </p:cNvPr>
          <p:cNvSpPr/>
          <p:nvPr/>
        </p:nvSpPr>
        <p:spPr>
          <a:xfrm>
            <a:off x="330150" y="1947367"/>
            <a:ext cx="15595600" cy="6512782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956"/>
          </a:p>
        </p:txBody>
      </p:sp>
      <p:sp>
        <p:nvSpPr>
          <p:cNvPr id="19" name="Text 3">
            <a:extLst>
              <a:ext uri="{FF2B5EF4-FFF2-40B4-BE49-F238E27FC236}">
                <a16:creationId xmlns:a16="http://schemas.microsoft.com/office/drawing/2014/main" id="{6A4F451E-4FCB-ED51-E142-D7D3E70F376A}"/>
              </a:ext>
            </a:extLst>
          </p:cNvPr>
          <p:cNvSpPr/>
          <p:nvPr/>
        </p:nvSpPr>
        <p:spPr>
          <a:xfrm>
            <a:off x="2290522" y="714292"/>
            <a:ext cx="2584490" cy="34753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>
              <a:lnSpc>
                <a:spcPts val="2844"/>
              </a:lnSpc>
            </a:pPr>
            <a:r>
              <a:rPr lang="en-US" sz="2311" b="1" dirty="0">
                <a:solidFill>
                  <a:srgbClr val="00AEEF"/>
                </a:solidFill>
              </a:rPr>
              <a:t> The Decision Matrix </a:t>
            </a:r>
            <a:endParaRPr lang="en-US" sz="2311" dirty="0"/>
          </a:p>
        </p:txBody>
      </p:sp>
      <p:sp>
        <p:nvSpPr>
          <p:cNvPr id="20" name="Text 4">
            <a:extLst>
              <a:ext uri="{FF2B5EF4-FFF2-40B4-BE49-F238E27FC236}">
                <a16:creationId xmlns:a16="http://schemas.microsoft.com/office/drawing/2014/main" id="{1CE82D73-6577-9E46-C6E1-096A76D3B168}"/>
              </a:ext>
            </a:extLst>
          </p:cNvPr>
          <p:cNvSpPr/>
          <p:nvPr/>
        </p:nvSpPr>
        <p:spPr>
          <a:xfrm>
            <a:off x="2290522" y="1207170"/>
            <a:ext cx="2191306" cy="3452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844"/>
              </a:lnSpc>
            </a:pPr>
            <a:r>
              <a:rPr lang="en-US" sz="2311" b="1" dirty="0">
                <a:solidFill>
                  <a:srgbClr val="00AEEF"/>
                </a:solidFill>
              </a:rPr>
              <a:t> </a:t>
            </a:r>
            <a:r>
              <a:rPr lang="ar-SY" sz="2311" b="1" dirty="0">
                <a:solidFill>
                  <a:srgbClr val="00AEEF"/>
                </a:solidFill>
              </a:rPr>
              <a:t>مصفوفة اتخاذ القرار </a:t>
            </a:r>
            <a:endParaRPr lang="en-US" sz="231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05B4FE4-9486-060F-4D35-804E27838AF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0" y="2313638"/>
            <a:ext cx="15153824" cy="5882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91100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338024-08EF-EDFA-D1F3-591D4E2089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2">
            <a:extLst>
              <a:ext uri="{FF2B5EF4-FFF2-40B4-BE49-F238E27FC236}">
                <a16:creationId xmlns:a16="http://schemas.microsoft.com/office/drawing/2014/main" id="{8BF53999-5B41-1E32-6C0A-0A63BA6AB9CE}"/>
              </a:ext>
            </a:extLst>
          </p:cNvPr>
          <p:cNvSpPr/>
          <p:nvPr/>
        </p:nvSpPr>
        <p:spPr>
          <a:xfrm>
            <a:off x="748852" y="394665"/>
            <a:ext cx="1524000" cy="15240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7" name="Text 3">
            <a:extLst>
              <a:ext uri="{FF2B5EF4-FFF2-40B4-BE49-F238E27FC236}">
                <a16:creationId xmlns:a16="http://schemas.microsoft.com/office/drawing/2014/main" id="{27BE5B41-C9AA-1581-7F89-0453CF1F1FA4}"/>
              </a:ext>
            </a:extLst>
          </p:cNvPr>
          <p:cNvSpPr/>
          <p:nvPr/>
        </p:nvSpPr>
        <p:spPr>
          <a:xfrm>
            <a:off x="1037267" y="604216"/>
            <a:ext cx="947119" cy="27360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1956"/>
              </a:lnSpc>
            </a:pPr>
            <a:r>
              <a:rPr lang="en-US" sz="2400" b="1" dirty="0">
                <a:solidFill>
                  <a:srgbClr val="FFFFFF"/>
                </a:solidFill>
              </a:rPr>
              <a:t>Lecture</a:t>
            </a:r>
            <a:endParaRPr lang="en-US" sz="2400" b="1" dirty="0"/>
          </a:p>
        </p:txBody>
      </p:sp>
      <p:sp>
        <p:nvSpPr>
          <p:cNvPr id="8" name="Text 4">
            <a:extLst>
              <a:ext uri="{FF2B5EF4-FFF2-40B4-BE49-F238E27FC236}">
                <a16:creationId xmlns:a16="http://schemas.microsoft.com/office/drawing/2014/main" id="{19AEAFFA-5BF3-4F3B-13B7-06B93CC81AE3}"/>
              </a:ext>
            </a:extLst>
          </p:cNvPr>
          <p:cNvSpPr/>
          <p:nvPr/>
        </p:nvSpPr>
        <p:spPr>
          <a:xfrm>
            <a:off x="1228724" y="880441"/>
            <a:ext cx="564258" cy="6948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5689"/>
              </a:lnSpc>
            </a:pPr>
            <a:r>
              <a:rPr lang="en-US" sz="4331" b="1" dirty="0">
                <a:solidFill>
                  <a:srgbClr val="FFFFFF"/>
                </a:solidFill>
              </a:rPr>
              <a:t>05</a:t>
            </a:r>
            <a:endParaRPr lang="en-US" sz="4331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90CAFCA5-2DD7-F5C1-DE10-927EFF47615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4" y="358619"/>
            <a:ext cx="3073522" cy="1435124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0D48265-D905-8851-7059-56B044386BDF}"/>
              </a:ext>
            </a:extLst>
          </p:cNvPr>
          <p:cNvSpPr/>
          <p:nvPr/>
        </p:nvSpPr>
        <p:spPr>
          <a:xfrm>
            <a:off x="330150" y="1947367"/>
            <a:ext cx="15595600" cy="6512782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956"/>
          </a:p>
        </p:txBody>
      </p:sp>
      <p:sp>
        <p:nvSpPr>
          <p:cNvPr id="19" name="Text 3">
            <a:extLst>
              <a:ext uri="{FF2B5EF4-FFF2-40B4-BE49-F238E27FC236}">
                <a16:creationId xmlns:a16="http://schemas.microsoft.com/office/drawing/2014/main" id="{375F0713-4D64-C642-CECD-EC4FA22938AC}"/>
              </a:ext>
            </a:extLst>
          </p:cNvPr>
          <p:cNvSpPr/>
          <p:nvPr/>
        </p:nvSpPr>
        <p:spPr>
          <a:xfrm>
            <a:off x="2290522" y="714292"/>
            <a:ext cx="2344360" cy="34753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>
              <a:lnSpc>
                <a:spcPts val="2844"/>
              </a:lnSpc>
            </a:pPr>
            <a:r>
              <a:rPr lang="en-US" sz="2311" b="1" dirty="0">
                <a:solidFill>
                  <a:srgbClr val="00AEEF"/>
                </a:solidFill>
              </a:rPr>
              <a:t> Replacement Cost </a:t>
            </a:r>
            <a:endParaRPr lang="en-US" sz="2311" dirty="0"/>
          </a:p>
        </p:txBody>
      </p:sp>
      <p:sp>
        <p:nvSpPr>
          <p:cNvPr id="20" name="Text 4">
            <a:extLst>
              <a:ext uri="{FF2B5EF4-FFF2-40B4-BE49-F238E27FC236}">
                <a16:creationId xmlns:a16="http://schemas.microsoft.com/office/drawing/2014/main" id="{F20DBFB2-1018-5F41-05E1-424AD087FC6B}"/>
              </a:ext>
            </a:extLst>
          </p:cNvPr>
          <p:cNvSpPr/>
          <p:nvPr/>
        </p:nvSpPr>
        <p:spPr>
          <a:xfrm>
            <a:off x="2263272" y="1207170"/>
            <a:ext cx="2218556" cy="3452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844"/>
              </a:lnSpc>
            </a:pPr>
            <a:r>
              <a:rPr lang="en-US" sz="2311" b="1" dirty="0">
                <a:solidFill>
                  <a:srgbClr val="00AEEF"/>
                </a:solidFill>
              </a:rPr>
              <a:t> </a:t>
            </a:r>
            <a:r>
              <a:rPr lang="ar-SY" sz="2311" b="1" dirty="0">
                <a:solidFill>
                  <a:srgbClr val="00AEEF"/>
                </a:solidFill>
              </a:rPr>
              <a:t>نقطة الإحلال والتجديد </a:t>
            </a:r>
            <a:endParaRPr lang="en-US" sz="231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5B0D70F-0A6E-3D23-F90A-41B35747A99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0" y="2128216"/>
            <a:ext cx="15153824" cy="6245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10892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C2AF18-8D7F-9E0B-4467-38D8B5C9CF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2">
            <a:extLst>
              <a:ext uri="{FF2B5EF4-FFF2-40B4-BE49-F238E27FC236}">
                <a16:creationId xmlns:a16="http://schemas.microsoft.com/office/drawing/2014/main" id="{C57306AF-72E4-81D1-19AC-958B7B3F5054}"/>
              </a:ext>
            </a:extLst>
          </p:cNvPr>
          <p:cNvSpPr/>
          <p:nvPr/>
        </p:nvSpPr>
        <p:spPr>
          <a:xfrm>
            <a:off x="748852" y="394665"/>
            <a:ext cx="1524000" cy="15240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7" name="Text 3">
            <a:extLst>
              <a:ext uri="{FF2B5EF4-FFF2-40B4-BE49-F238E27FC236}">
                <a16:creationId xmlns:a16="http://schemas.microsoft.com/office/drawing/2014/main" id="{F800EA0F-DEEA-EF55-85E2-91AE85794092}"/>
              </a:ext>
            </a:extLst>
          </p:cNvPr>
          <p:cNvSpPr/>
          <p:nvPr/>
        </p:nvSpPr>
        <p:spPr>
          <a:xfrm>
            <a:off x="1037267" y="604216"/>
            <a:ext cx="947119" cy="27360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1956"/>
              </a:lnSpc>
            </a:pPr>
            <a:r>
              <a:rPr lang="en-US" sz="2400" b="1" dirty="0">
                <a:solidFill>
                  <a:srgbClr val="FFFFFF"/>
                </a:solidFill>
              </a:rPr>
              <a:t>Lecture</a:t>
            </a:r>
            <a:endParaRPr lang="en-US" sz="2400" b="1" dirty="0"/>
          </a:p>
        </p:txBody>
      </p:sp>
      <p:sp>
        <p:nvSpPr>
          <p:cNvPr id="8" name="Text 4">
            <a:extLst>
              <a:ext uri="{FF2B5EF4-FFF2-40B4-BE49-F238E27FC236}">
                <a16:creationId xmlns:a16="http://schemas.microsoft.com/office/drawing/2014/main" id="{9D21759D-AE93-9DDF-8686-57CC7E8C6850}"/>
              </a:ext>
            </a:extLst>
          </p:cNvPr>
          <p:cNvSpPr/>
          <p:nvPr/>
        </p:nvSpPr>
        <p:spPr>
          <a:xfrm>
            <a:off x="1228724" y="880441"/>
            <a:ext cx="564258" cy="6948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5689"/>
              </a:lnSpc>
            </a:pPr>
            <a:r>
              <a:rPr lang="en-US" sz="4331" b="1" dirty="0">
                <a:solidFill>
                  <a:srgbClr val="FFFFFF"/>
                </a:solidFill>
              </a:rPr>
              <a:t>05</a:t>
            </a:r>
            <a:endParaRPr lang="en-US" sz="4331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74E85E72-13AB-038F-C7DC-15738856615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4" y="358619"/>
            <a:ext cx="3073522" cy="1435124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BCC2732-781E-7D43-4EE5-6B548CF90C77}"/>
              </a:ext>
            </a:extLst>
          </p:cNvPr>
          <p:cNvSpPr/>
          <p:nvPr/>
        </p:nvSpPr>
        <p:spPr>
          <a:xfrm>
            <a:off x="330150" y="1947367"/>
            <a:ext cx="15595600" cy="6512782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956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A73ACF-7286-4722-DB94-0867BB519AF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6094" t="24790" b="23109"/>
          <a:stretch>
            <a:fillRect/>
          </a:stretch>
        </p:blipFill>
        <p:spPr>
          <a:xfrm>
            <a:off x="3454801" y="1947367"/>
            <a:ext cx="9778599" cy="6472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06244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9A4888-A460-EF64-C930-8FCA07C713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2">
            <a:extLst>
              <a:ext uri="{FF2B5EF4-FFF2-40B4-BE49-F238E27FC236}">
                <a16:creationId xmlns:a16="http://schemas.microsoft.com/office/drawing/2014/main" id="{B6935634-96CF-A504-84BE-B6E75F6EAF91}"/>
              </a:ext>
            </a:extLst>
          </p:cNvPr>
          <p:cNvSpPr/>
          <p:nvPr/>
        </p:nvSpPr>
        <p:spPr>
          <a:xfrm>
            <a:off x="748852" y="394665"/>
            <a:ext cx="1524000" cy="15240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7" name="Text 3">
            <a:extLst>
              <a:ext uri="{FF2B5EF4-FFF2-40B4-BE49-F238E27FC236}">
                <a16:creationId xmlns:a16="http://schemas.microsoft.com/office/drawing/2014/main" id="{B2B51385-00ED-6BD4-C67C-0846B8D2DEAB}"/>
              </a:ext>
            </a:extLst>
          </p:cNvPr>
          <p:cNvSpPr/>
          <p:nvPr/>
        </p:nvSpPr>
        <p:spPr>
          <a:xfrm>
            <a:off x="1037267" y="604216"/>
            <a:ext cx="947119" cy="27360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1956"/>
              </a:lnSpc>
            </a:pPr>
            <a:r>
              <a:rPr lang="en-US" sz="2400" b="1" dirty="0">
                <a:solidFill>
                  <a:srgbClr val="FFFFFF"/>
                </a:solidFill>
              </a:rPr>
              <a:t>Lecture</a:t>
            </a:r>
            <a:endParaRPr lang="en-US" sz="2400" b="1" dirty="0"/>
          </a:p>
        </p:txBody>
      </p:sp>
      <p:sp>
        <p:nvSpPr>
          <p:cNvPr id="8" name="Text 4">
            <a:extLst>
              <a:ext uri="{FF2B5EF4-FFF2-40B4-BE49-F238E27FC236}">
                <a16:creationId xmlns:a16="http://schemas.microsoft.com/office/drawing/2014/main" id="{07B6AE2E-93BC-204F-F3FE-9D763FDFB88F}"/>
              </a:ext>
            </a:extLst>
          </p:cNvPr>
          <p:cNvSpPr/>
          <p:nvPr/>
        </p:nvSpPr>
        <p:spPr>
          <a:xfrm>
            <a:off x="1228724" y="880441"/>
            <a:ext cx="564258" cy="6948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5689"/>
              </a:lnSpc>
            </a:pPr>
            <a:r>
              <a:rPr lang="en-US" sz="4331" b="1" dirty="0">
                <a:solidFill>
                  <a:srgbClr val="FFFFFF"/>
                </a:solidFill>
              </a:rPr>
              <a:t>05</a:t>
            </a:r>
            <a:endParaRPr lang="en-US" sz="4331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8C9BD324-1272-35A9-2F14-16F42F0C29A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4" y="358619"/>
            <a:ext cx="3073522" cy="1435124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C4E01BE-1589-BED4-D7EE-59590F61D6DC}"/>
              </a:ext>
            </a:extLst>
          </p:cNvPr>
          <p:cNvSpPr/>
          <p:nvPr/>
        </p:nvSpPr>
        <p:spPr>
          <a:xfrm>
            <a:off x="330150" y="1947367"/>
            <a:ext cx="15595600" cy="6512782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956"/>
          </a:p>
        </p:txBody>
      </p:sp>
      <p:sp>
        <p:nvSpPr>
          <p:cNvPr id="19" name="Text 3">
            <a:extLst>
              <a:ext uri="{FF2B5EF4-FFF2-40B4-BE49-F238E27FC236}">
                <a16:creationId xmlns:a16="http://schemas.microsoft.com/office/drawing/2014/main" id="{1DE806B7-4C2E-39D3-B988-63D667E7F89A}"/>
              </a:ext>
            </a:extLst>
          </p:cNvPr>
          <p:cNvSpPr/>
          <p:nvPr/>
        </p:nvSpPr>
        <p:spPr>
          <a:xfrm>
            <a:off x="2290522" y="714292"/>
            <a:ext cx="3069495" cy="34753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>
              <a:lnSpc>
                <a:spcPts val="2844"/>
              </a:lnSpc>
            </a:pPr>
            <a:r>
              <a:rPr lang="en-US" sz="2311" b="1" dirty="0">
                <a:solidFill>
                  <a:srgbClr val="00AEEF"/>
                </a:solidFill>
              </a:rPr>
              <a:t> Depreciation Definition  </a:t>
            </a:r>
            <a:endParaRPr lang="en-US" sz="2311" dirty="0"/>
          </a:p>
        </p:txBody>
      </p:sp>
      <p:sp>
        <p:nvSpPr>
          <p:cNvPr id="20" name="Text 4">
            <a:extLst>
              <a:ext uri="{FF2B5EF4-FFF2-40B4-BE49-F238E27FC236}">
                <a16:creationId xmlns:a16="http://schemas.microsoft.com/office/drawing/2014/main" id="{33200279-3783-3056-5CE5-783052ACBDDB}"/>
              </a:ext>
            </a:extLst>
          </p:cNvPr>
          <p:cNvSpPr/>
          <p:nvPr/>
        </p:nvSpPr>
        <p:spPr>
          <a:xfrm>
            <a:off x="2702878" y="1195198"/>
            <a:ext cx="1519647" cy="3452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844"/>
              </a:lnSpc>
            </a:pPr>
            <a:r>
              <a:rPr lang="en-US" sz="2311" b="1" dirty="0">
                <a:solidFill>
                  <a:srgbClr val="00AEEF"/>
                </a:solidFill>
              </a:rPr>
              <a:t> </a:t>
            </a:r>
            <a:r>
              <a:rPr lang="ar-SY" sz="2311" b="1" dirty="0">
                <a:solidFill>
                  <a:srgbClr val="00AEEF"/>
                </a:solidFill>
              </a:rPr>
              <a:t>تعريف الإهلاك </a:t>
            </a:r>
            <a:endParaRPr lang="en-US" sz="2311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CD980496-E7DE-3478-34F7-2810D8D4103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607" t="37276" r="5607" b="9289"/>
          <a:stretch>
            <a:fillRect/>
          </a:stretch>
        </p:blipFill>
        <p:spPr>
          <a:xfrm>
            <a:off x="830161" y="2200690"/>
            <a:ext cx="14595577" cy="5748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368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66D113-7DE1-2BAA-7B27-83C7D8663D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2">
            <a:extLst>
              <a:ext uri="{FF2B5EF4-FFF2-40B4-BE49-F238E27FC236}">
                <a16:creationId xmlns:a16="http://schemas.microsoft.com/office/drawing/2014/main" id="{B0ED008C-5034-03DA-0FC2-043F53588945}"/>
              </a:ext>
            </a:extLst>
          </p:cNvPr>
          <p:cNvSpPr/>
          <p:nvPr/>
        </p:nvSpPr>
        <p:spPr>
          <a:xfrm>
            <a:off x="748852" y="394665"/>
            <a:ext cx="1524000" cy="15240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7" name="Text 3">
            <a:extLst>
              <a:ext uri="{FF2B5EF4-FFF2-40B4-BE49-F238E27FC236}">
                <a16:creationId xmlns:a16="http://schemas.microsoft.com/office/drawing/2014/main" id="{375E9AE4-E212-3277-1C13-1AACE6AD4973}"/>
              </a:ext>
            </a:extLst>
          </p:cNvPr>
          <p:cNvSpPr/>
          <p:nvPr/>
        </p:nvSpPr>
        <p:spPr>
          <a:xfrm>
            <a:off x="1037267" y="604216"/>
            <a:ext cx="947119" cy="27360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1956"/>
              </a:lnSpc>
            </a:pPr>
            <a:r>
              <a:rPr lang="en-US" sz="2400" b="1" dirty="0">
                <a:solidFill>
                  <a:srgbClr val="FFFFFF"/>
                </a:solidFill>
              </a:rPr>
              <a:t>Lecture</a:t>
            </a:r>
            <a:endParaRPr lang="en-US" sz="2400" b="1" dirty="0"/>
          </a:p>
        </p:txBody>
      </p:sp>
      <p:sp>
        <p:nvSpPr>
          <p:cNvPr id="8" name="Text 4">
            <a:extLst>
              <a:ext uri="{FF2B5EF4-FFF2-40B4-BE49-F238E27FC236}">
                <a16:creationId xmlns:a16="http://schemas.microsoft.com/office/drawing/2014/main" id="{FAC68164-7D77-8373-16D5-3CF8DF49D302}"/>
              </a:ext>
            </a:extLst>
          </p:cNvPr>
          <p:cNvSpPr/>
          <p:nvPr/>
        </p:nvSpPr>
        <p:spPr>
          <a:xfrm>
            <a:off x="1228724" y="880441"/>
            <a:ext cx="564258" cy="6948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5689"/>
              </a:lnSpc>
            </a:pPr>
            <a:r>
              <a:rPr lang="en-US" sz="4331" b="1" dirty="0">
                <a:solidFill>
                  <a:srgbClr val="FFFFFF"/>
                </a:solidFill>
              </a:rPr>
              <a:t>05</a:t>
            </a:r>
            <a:endParaRPr lang="en-US" sz="4331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F2DA85F5-C24D-3E51-AD47-780713102C8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4" y="358619"/>
            <a:ext cx="3073522" cy="1435124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FCD6C67-D575-A1DE-37C1-FD0CB5B99823}"/>
              </a:ext>
            </a:extLst>
          </p:cNvPr>
          <p:cNvSpPr/>
          <p:nvPr/>
        </p:nvSpPr>
        <p:spPr>
          <a:xfrm>
            <a:off x="330150" y="1947367"/>
            <a:ext cx="15595600" cy="6512782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956"/>
          </a:p>
        </p:txBody>
      </p:sp>
      <p:sp>
        <p:nvSpPr>
          <p:cNvPr id="19" name="Text 3">
            <a:extLst>
              <a:ext uri="{FF2B5EF4-FFF2-40B4-BE49-F238E27FC236}">
                <a16:creationId xmlns:a16="http://schemas.microsoft.com/office/drawing/2014/main" id="{246BAB0A-782B-393F-041F-91C08C0794E5}"/>
              </a:ext>
            </a:extLst>
          </p:cNvPr>
          <p:cNvSpPr/>
          <p:nvPr/>
        </p:nvSpPr>
        <p:spPr>
          <a:xfrm>
            <a:off x="2290522" y="714292"/>
            <a:ext cx="4189417" cy="34753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>
              <a:lnSpc>
                <a:spcPts val="2844"/>
              </a:lnSpc>
            </a:pPr>
            <a:r>
              <a:rPr lang="en-US" sz="2311" b="1" dirty="0">
                <a:solidFill>
                  <a:srgbClr val="00AEEF"/>
                </a:solidFill>
              </a:rPr>
              <a:t>  Importance in Feasibility Studies </a:t>
            </a:r>
            <a:endParaRPr lang="en-US" sz="2311" dirty="0"/>
          </a:p>
        </p:txBody>
      </p:sp>
      <p:sp>
        <p:nvSpPr>
          <p:cNvPr id="20" name="Text 4">
            <a:extLst>
              <a:ext uri="{FF2B5EF4-FFF2-40B4-BE49-F238E27FC236}">
                <a16:creationId xmlns:a16="http://schemas.microsoft.com/office/drawing/2014/main" id="{B556C25B-5373-6F06-7336-4111FF0872A5}"/>
              </a:ext>
            </a:extLst>
          </p:cNvPr>
          <p:cNvSpPr/>
          <p:nvPr/>
        </p:nvSpPr>
        <p:spPr>
          <a:xfrm>
            <a:off x="2716883" y="1177636"/>
            <a:ext cx="3246081" cy="3452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844"/>
              </a:lnSpc>
            </a:pPr>
            <a:r>
              <a:rPr lang="en-US" sz="2311" b="1" dirty="0">
                <a:solidFill>
                  <a:srgbClr val="00AEEF"/>
                </a:solidFill>
              </a:rPr>
              <a:t> </a:t>
            </a:r>
            <a:r>
              <a:rPr lang="ar-SY" sz="2311" b="1" dirty="0">
                <a:solidFill>
                  <a:srgbClr val="00AEEF"/>
                </a:solidFill>
              </a:rPr>
              <a:t>أهمية الإهلاك في دراسة الجدوى </a:t>
            </a:r>
            <a:endParaRPr lang="en-US" sz="231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D0A8F4-43BB-0080-7AD7-A11106B8E0D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0888" t="20722" r="12705" b="6682"/>
          <a:stretch>
            <a:fillRect/>
          </a:stretch>
        </p:blipFill>
        <p:spPr>
          <a:xfrm>
            <a:off x="748852" y="2072289"/>
            <a:ext cx="14912972" cy="6193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4359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B889DC-F03B-348C-E9D0-6E99B4BB64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2">
            <a:extLst>
              <a:ext uri="{FF2B5EF4-FFF2-40B4-BE49-F238E27FC236}">
                <a16:creationId xmlns:a16="http://schemas.microsoft.com/office/drawing/2014/main" id="{E887DB3F-B325-C5DC-0411-DC5D3F0F46C7}"/>
              </a:ext>
            </a:extLst>
          </p:cNvPr>
          <p:cNvSpPr/>
          <p:nvPr/>
        </p:nvSpPr>
        <p:spPr>
          <a:xfrm>
            <a:off x="748852" y="394665"/>
            <a:ext cx="1524000" cy="15240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7" name="Text 3">
            <a:extLst>
              <a:ext uri="{FF2B5EF4-FFF2-40B4-BE49-F238E27FC236}">
                <a16:creationId xmlns:a16="http://schemas.microsoft.com/office/drawing/2014/main" id="{F76E9A4D-0AC4-1745-24CF-B7118D3081B7}"/>
              </a:ext>
            </a:extLst>
          </p:cNvPr>
          <p:cNvSpPr/>
          <p:nvPr/>
        </p:nvSpPr>
        <p:spPr>
          <a:xfrm>
            <a:off x="1037267" y="604216"/>
            <a:ext cx="947119" cy="27360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1956"/>
              </a:lnSpc>
            </a:pPr>
            <a:r>
              <a:rPr lang="en-US" sz="2400" b="1" dirty="0">
                <a:solidFill>
                  <a:srgbClr val="FFFFFF"/>
                </a:solidFill>
              </a:rPr>
              <a:t>Lecture</a:t>
            </a:r>
            <a:endParaRPr lang="en-US" sz="2400" b="1" dirty="0"/>
          </a:p>
        </p:txBody>
      </p:sp>
      <p:sp>
        <p:nvSpPr>
          <p:cNvPr id="8" name="Text 4">
            <a:extLst>
              <a:ext uri="{FF2B5EF4-FFF2-40B4-BE49-F238E27FC236}">
                <a16:creationId xmlns:a16="http://schemas.microsoft.com/office/drawing/2014/main" id="{015FD908-F69D-4019-A699-23BDB239DF84}"/>
              </a:ext>
            </a:extLst>
          </p:cNvPr>
          <p:cNvSpPr/>
          <p:nvPr/>
        </p:nvSpPr>
        <p:spPr>
          <a:xfrm>
            <a:off x="1228724" y="880441"/>
            <a:ext cx="564258" cy="6948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5689"/>
              </a:lnSpc>
            </a:pPr>
            <a:r>
              <a:rPr lang="en-US" sz="4331" b="1" dirty="0">
                <a:solidFill>
                  <a:srgbClr val="FFFFFF"/>
                </a:solidFill>
              </a:rPr>
              <a:t>05</a:t>
            </a:r>
            <a:endParaRPr lang="en-US" sz="4331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47A5DE9E-343D-7DED-12E0-3A310E3D06D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4" y="358619"/>
            <a:ext cx="3073522" cy="1435124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6C06C27-D1E3-8026-85CB-19A958A3DF51}"/>
              </a:ext>
            </a:extLst>
          </p:cNvPr>
          <p:cNvSpPr/>
          <p:nvPr/>
        </p:nvSpPr>
        <p:spPr>
          <a:xfrm>
            <a:off x="330150" y="1947367"/>
            <a:ext cx="15595600" cy="6512782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956"/>
          </a:p>
        </p:txBody>
      </p:sp>
      <p:sp>
        <p:nvSpPr>
          <p:cNvPr id="19" name="Text 3">
            <a:extLst>
              <a:ext uri="{FF2B5EF4-FFF2-40B4-BE49-F238E27FC236}">
                <a16:creationId xmlns:a16="http://schemas.microsoft.com/office/drawing/2014/main" id="{718BECFB-F2FE-BB32-E516-A5F68BB443DF}"/>
              </a:ext>
            </a:extLst>
          </p:cNvPr>
          <p:cNvSpPr/>
          <p:nvPr/>
        </p:nvSpPr>
        <p:spPr>
          <a:xfrm>
            <a:off x="2892874" y="767917"/>
            <a:ext cx="1314399" cy="34753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>
              <a:lnSpc>
                <a:spcPts val="2844"/>
              </a:lnSpc>
            </a:pPr>
            <a:r>
              <a:rPr lang="en-US" sz="2311" b="1" dirty="0">
                <a:solidFill>
                  <a:srgbClr val="00AEEF"/>
                </a:solidFill>
              </a:rPr>
              <a:t>Key Terms </a:t>
            </a:r>
            <a:endParaRPr lang="en-US" sz="2311" dirty="0"/>
          </a:p>
        </p:txBody>
      </p:sp>
      <p:sp>
        <p:nvSpPr>
          <p:cNvPr id="20" name="Text 4">
            <a:extLst>
              <a:ext uri="{FF2B5EF4-FFF2-40B4-BE49-F238E27FC236}">
                <a16:creationId xmlns:a16="http://schemas.microsoft.com/office/drawing/2014/main" id="{885D2D5D-766B-ACA1-51C8-3AEECF0F5C7F}"/>
              </a:ext>
            </a:extLst>
          </p:cNvPr>
          <p:cNvSpPr/>
          <p:nvPr/>
        </p:nvSpPr>
        <p:spPr>
          <a:xfrm>
            <a:off x="2433189" y="1207170"/>
            <a:ext cx="2048639" cy="3452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844"/>
              </a:lnSpc>
            </a:pPr>
            <a:r>
              <a:rPr lang="ar-SY" sz="2311" b="1" dirty="0">
                <a:solidFill>
                  <a:srgbClr val="00AEEF"/>
                </a:solidFill>
              </a:rPr>
              <a:t>المصطلحات الأساسية</a:t>
            </a:r>
            <a:endParaRPr lang="en-US" sz="2311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4C2E6C3-835B-6B1A-ECA8-73D9ACBC7B4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9083" t="36974" r="14343" b="16667"/>
          <a:stretch>
            <a:fillRect/>
          </a:stretch>
        </p:blipFill>
        <p:spPr>
          <a:xfrm>
            <a:off x="584200" y="2091782"/>
            <a:ext cx="15077624" cy="6191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7181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A136B6-7CC6-D6E7-723E-B3476C324F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2">
            <a:extLst>
              <a:ext uri="{FF2B5EF4-FFF2-40B4-BE49-F238E27FC236}">
                <a16:creationId xmlns:a16="http://schemas.microsoft.com/office/drawing/2014/main" id="{2193C79D-6BBD-7F14-EC17-6F04095476F8}"/>
              </a:ext>
            </a:extLst>
          </p:cNvPr>
          <p:cNvSpPr/>
          <p:nvPr/>
        </p:nvSpPr>
        <p:spPr>
          <a:xfrm>
            <a:off x="748852" y="394665"/>
            <a:ext cx="1524000" cy="15240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7" name="Text 3">
            <a:extLst>
              <a:ext uri="{FF2B5EF4-FFF2-40B4-BE49-F238E27FC236}">
                <a16:creationId xmlns:a16="http://schemas.microsoft.com/office/drawing/2014/main" id="{B370C0C6-B9B4-8506-E9F4-0227839ABEC2}"/>
              </a:ext>
            </a:extLst>
          </p:cNvPr>
          <p:cNvSpPr/>
          <p:nvPr/>
        </p:nvSpPr>
        <p:spPr>
          <a:xfrm>
            <a:off x="1037267" y="604216"/>
            <a:ext cx="947119" cy="27360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1956"/>
              </a:lnSpc>
            </a:pPr>
            <a:r>
              <a:rPr lang="en-US" sz="2400" b="1" dirty="0">
                <a:solidFill>
                  <a:srgbClr val="FFFFFF"/>
                </a:solidFill>
              </a:rPr>
              <a:t>Lecture</a:t>
            </a:r>
            <a:endParaRPr lang="en-US" sz="2400" b="1" dirty="0"/>
          </a:p>
        </p:txBody>
      </p:sp>
      <p:sp>
        <p:nvSpPr>
          <p:cNvPr id="8" name="Text 4">
            <a:extLst>
              <a:ext uri="{FF2B5EF4-FFF2-40B4-BE49-F238E27FC236}">
                <a16:creationId xmlns:a16="http://schemas.microsoft.com/office/drawing/2014/main" id="{584FA32B-82CD-5EBB-07B3-3A969E724DBE}"/>
              </a:ext>
            </a:extLst>
          </p:cNvPr>
          <p:cNvSpPr/>
          <p:nvPr/>
        </p:nvSpPr>
        <p:spPr>
          <a:xfrm>
            <a:off x="1228724" y="880441"/>
            <a:ext cx="564258" cy="6948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5689"/>
              </a:lnSpc>
            </a:pPr>
            <a:r>
              <a:rPr lang="en-US" sz="4331" b="1" dirty="0">
                <a:solidFill>
                  <a:srgbClr val="FFFFFF"/>
                </a:solidFill>
              </a:rPr>
              <a:t>05</a:t>
            </a:r>
            <a:endParaRPr lang="en-US" sz="4331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ABE1CDB1-CBCC-107A-581D-47AE1DAFC47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4" y="358619"/>
            <a:ext cx="3073522" cy="1435124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C5064D3-599A-9F75-0437-D9E679D9E18E}"/>
              </a:ext>
            </a:extLst>
          </p:cNvPr>
          <p:cNvSpPr/>
          <p:nvPr/>
        </p:nvSpPr>
        <p:spPr>
          <a:xfrm>
            <a:off x="330150" y="1947367"/>
            <a:ext cx="15595600" cy="6512782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956"/>
          </a:p>
        </p:txBody>
      </p:sp>
      <p:sp>
        <p:nvSpPr>
          <p:cNvPr id="19" name="Text 3">
            <a:extLst>
              <a:ext uri="{FF2B5EF4-FFF2-40B4-BE49-F238E27FC236}">
                <a16:creationId xmlns:a16="http://schemas.microsoft.com/office/drawing/2014/main" id="{4DCBA182-A719-78B3-4AC8-A947D21F1E4F}"/>
              </a:ext>
            </a:extLst>
          </p:cNvPr>
          <p:cNvSpPr/>
          <p:nvPr/>
        </p:nvSpPr>
        <p:spPr>
          <a:xfrm>
            <a:off x="2290522" y="714292"/>
            <a:ext cx="2898101" cy="3452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>
              <a:lnSpc>
                <a:spcPts val="2844"/>
              </a:lnSpc>
            </a:pPr>
            <a:r>
              <a:rPr lang="ar-SY" sz="2311" b="1" dirty="0">
                <a:solidFill>
                  <a:srgbClr val="00AEEF"/>
                </a:solidFill>
              </a:rPr>
              <a:t> </a:t>
            </a:r>
            <a:r>
              <a:rPr lang="en-US" sz="2311" b="1" dirty="0">
                <a:solidFill>
                  <a:srgbClr val="00AEEF"/>
                </a:solidFill>
              </a:rPr>
              <a:t>Depreciation Methods </a:t>
            </a:r>
            <a:endParaRPr lang="en-US" sz="2311" dirty="0"/>
          </a:p>
        </p:txBody>
      </p:sp>
      <p:sp>
        <p:nvSpPr>
          <p:cNvPr id="20" name="Text 4">
            <a:extLst>
              <a:ext uri="{FF2B5EF4-FFF2-40B4-BE49-F238E27FC236}">
                <a16:creationId xmlns:a16="http://schemas.microsoft.com/office/drawing/2014/main" id="{17F2E23E-4046-1EF7-2B55-C75C86FA855E}"/>
              </a:ext>
            </a:extLst>
          </p:cNvPr>
          <p:cNvSpPr/>
          <p:nvPr/>
        </p:nvSpPr>
        <p:spPr>
          <a:xfrm>
            <a:off x="2495763" y="1130561"/>
            <a:ext cx="1296830" cy="3452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844"/>
              </a:lnSpc>
            </a:pPr>
            <a:r>
              <a:rPr lang="ar-SY" sz="2311" b="1" dirty="0">
                <a:solidFill>
                  <a:srgbClr val="00AEEF"/>
                </a:solidFill>
              </a:rPr>
              <a:t>طرق الإهلاك </a:t>
            </a:r>
            <a:endParaRPr lang="en-US" sz="2311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25E5166-9C58-31C2-8D82-93117058D5D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5625" t="33333" r="10625" b="12500"/>
          <a:stretch>
            <a:fillRect/>
          </a:stretch>
        </p:blipFill>
        <p:spPr>
          <a:xfrm>
            <a:off x="508000" y="2220671"/>
            <a:ext cx="15153824" cy="5966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6160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35753B-27CE-0CC5-B988-215229CD75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2">
            <a:extLst>
              <a:ext uri="{FF2B5EF4-FFF2-40B4-BE49-F238E27FC236}">
                <a16:creationId xmlns:a16="http://schemas.microsoft.com/office/drawing/2014/main" id="{402E5301-832F-DD30-EE2E-C200A039851A}"/>
              </a:ext>
            </a:extLst>
          </p:cNvPr>
          <p:cNvSpPr/>
          <p:nvPr/>
        </p:nvSpPr>
        <p:spPr>
          <a:xfrm>
            <a:off x="748852" y="394665"/>
            <a:ext cx="1524000" cy="15240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7" name="Text 3">
            <a:extLst>
              <a:ext uri="{FF2B5EF4-FFF2-40B4-BE49-F238E27FC236}">
                <a16:creationId xmlns:a16="http://schemas.microsoft.com/office/drawing/2014/main" id="{B89EEB6C-24DB-3D2D-DACF-7981F7D66791}"/>
              </a:ext>
            </a:extLst>
          </p:cNvPr>
          <p:cNvSpPr/>
          <p:nvPr/>
        </p:nvSpPr>
        <p:spPr>
          <a:xfrm>
            <a:off x="1037267" y="604216"/>
            <a:ext cx="947119" cy="27360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1956"/>
              </a:lnSpc>
            </a:pPr>
            <a:r>
              <a:rPr lang="en-US" sz="2400" b="1" dirty="0">
                <a:solidFill>
                  <a:srgbClr val="FFFFFF"/>
                </a:solidFill>
              </a:rPr>
              <a:t>Lecture</a:t>
            </a:r>
            <a:endParaRPr lang="en-US" sz="2400" b="1" dirty="0"/>
          </a:p>
        </p:txBody>
      </p:sp>
      <p:sp>
        <p:nvSpPr>
          <p:cNvPr id="8" name="Text 4">
            <a:extLst>
              <a:ext uri="{FF2B5EF4-FFF2-40B4-BE49-F238E27FC236}">
                <a16:creationId xmlns:a16="http://schemas.microsoft.com/office/drawing/2014/main" id="{00ED806D-3D12-C4A1-3C30-7E91E7787122}"/>
              </a:ext>
            </a:extLst>
          </p:cNvPr>
          <p:cNvSpPr/>
          <p:nvPr/>
        </p:nvSpPr>
        <p:spPr>
          <a:xfrm>
            <a:off x="1228724" y="880441"/>
            <a:ext cx="564258" cy="6948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5689"/>
              </a:lnSpc>
            </a:pPr>
            <a:r>
              <a:rPr lang="en-US" sz="4331" b="1" dirty="0">
                <a:solidFill>
                  <a:srgbClr val="FFFFFF"/>
                </a:solidFill>
              </a:rPr>
              <a:t>05</a:t>
            </a:r>
            <a:endParaRPr lang="en-US" sz="4331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B3700247-876B-EA39-CC7F-3F857C33E58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4" y="358619"/>
            <a:ext cx="3073522" cy="1435124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875C550-4F0F-FD6C-2E74-7C4B74F043C8}"/>
              </a:ext>
            </a:extLst>
          </p:cNvPr>
          <p:cNvSpPr/>
          <p:nvPr/>
        </p:nvSpPr>
        <p:spPr>
          <a:xfrm>
            <a:off x="330150" y="1947367"/>
            <a:ext cx="15595600" cy="6512782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956"/>
          </a:p>
        </p:txBody>
      </p:sp>
      <p:sp>
        <p:nvSpPr>
          <p:cNvPr id="19" name="Text 3">
            <a:extLst>
              <a:ext uri="{FF2B5EF4-FFF2-40B4-BE49-F238E27FC236}">
                <a16:creationId xmlns:a16="http://schemas.microsoft.com/office/drawing/2014/main" id="{EE777211-6948-DE54-3239-DE571C0977E8}"/>
              </a:ext>
            </a:extLst>
          </p:cNvPr>
          <p:cNvSpPr/>
          <p:nvPr/>
        </p:nvSpPr>
        <p:spPr>
          <a:xfrm>
            <a:off x="2290522" y="714292"/>
            <a:ext cx="2809936" cy="34753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>
              <a:lnSpc>
                <a:spcPts val="2844"/>
              </a:lnSpc>
            </a:pPr>
            <a:r>
              <a:rPr lang="en-US" sz="2311" b="1" dirty="0">
                <a:solidFill>
                  <a:srgbClr val="00AEEF"/>
                </a:solidFill>
              </a:rPr>
              <a:t> Straight- Line Method </a:t>
            </a:r>
            <a:endParaRPr lang="en-US" sz="2311" dirty="0"/>
          </a:p>
        </p:txBody>
      </p:sp>
      <p:sp>
        <p:nvSpPr>
          <p:cNvPr id="20" name="Text 4">
            <a:extLst>
              <a:ext uri="{FF2B5EF4-FFF2-40B4-BE49-F238E27FC236}">
                <a16:creationId xmlns:a16="http://schemas.microsoft.com/office/drawing/2014/main" id="{CE0F525A-A14B-1FC4-79D9-26BB72D9DDA8}"/>
              </a:ext>
            </a:extLst>
          </p:cNvPr>
          <p:cNvSpPr/>
          <p:nvPr/>
        </p:nvSpPr>
        <p:spPr>
          <a:xfrm>
            <a:off x="2481280" y="1207170"/>
            <a:ext cx="2000548" cy="3452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844"/>
              </a:lnSpc>
            </a:pPr>
            <a:r>
              <a:rPr lang="en-US" sz="2311" b="1" dirty="0">
                <a:solidFill>
                  <a:srgbClr val="00AEEF"/>
                </a:solidFill>
              </a:rPr>
              <a:t>  </a:t>
            </a:r>
            <a:r>
              <a:rPr lang="ar-SY" sz="2311" b="1" dirty="0">
                <a:solidFill>
                  <a:srgbClr val="00AEEF"/>
                </a:solidFill>
              </a:rPr>
              <a:t>طريقة القسط الثابت</a:t>
            </a:r>
            <a:endParaRPr lang="en-US" sz="2311" dirty="0"/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6A12B45E-E5CA-6B96-AAE8-84335C18A5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8000" y="2335077"/>
            <a:ext cx="15153824" cy="5753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2424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51A548-6CD6-489F-68F3-4E83D3141F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2">
            <a:extLst>
              <a:ext uri="{FF2B5EF4-FFF2-40B4-BE49-F238E27FC236}">
                <a16:creationId xmlns:a16="http://schemas.microsoft.com/office/drawing/2014/main" id="{2F896DCD-CE6C-FEA1-48B1-02E144C295CF}"/>
              </a:ext>
            </a:extLst>
          </p:cNvPr>
          <p:cNvSpPr/>
          <p:nvPr/>
        </p:nvSpPr>
        <p:spPr>
          <a:xfrm>
            <a:off x="748852" y="394665"/>
            <a:ext cx="1524000" cy="15240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7" name="Text 3">
            <a:extLst>
              <a:ext uri="{FF2B5EF4-FFF2-40B4-BE49-F238E27FC236}">
                <a16:creationId xmlns:a16="http://schemas.microsoft.com/office/drawing/2014/main" id="{38712E9F-95E3-368C-250F-19A5FE5D9647}"/>
              </a:ext>
            </a:extLst>
          </p:cNvPr>
          <p:cNvSpPr/>
          <p:nvPr/>
        </p:nvSpPr>
        <p:spPr>
          <a:xfrm>
            <a:off x="1037267" y="604216"/>
            <a:ext cx="947119" cy="27360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1956"/>
              </a:lnSpc>
            </a:pPr>
            <a:r>
              <a:rPr lang="en-US" sz="2400" b="1" dirty="0">
                <a:solidFill>
                  <a:srgbClr val="FFFFFF"/>
                </a:solidFill>
              </a:rPr>
              <a:t>Lecture</a:t>
            </a:r>
            <a:endParaRPr lang="en-US" sz="2400" b="1" dirty="0"/>
          </a:p>
        </p:txBody>
      </p:sp>
      <p:sp>
        <p:nvSpPr>
          <p:cNvPr id="8" name="Text 4">
            <a:extLst>
              <a:ext uri="{FF2B5EF4-FFF2-40B4-BE49-F238E27FC236}">
                <a16:creationId xmlns:a16="http://schemas.microsoft.com/office/drawing/2014/main" id="{16353D42-A776-8BB8-DE9D-6B490E0B5077}"/>
              </a:ext>
            </a:extLst>
          </p:cNvPr>
          <p:cNvSpPr/>
          <p:nvPr/>
        </p:nvSpPr>
        <p:spPr>
          <a:xfrm>
            <a:off x="1228724" y="880441"/>
            <a:ext cx="564258" cy="6948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5689"/>
              </a:lnSpc>
            </a:pPr>
            <a:r>
              <a:rPr lang="en-US" sz="4331" b="1" dirty="0">
                <a:solidFill>
                  <a:srgbClr val="FFFFFF"/>
                </a:solidFill>
              </a:rPr>
              <a:t>05</a:t>
            </a:r>
            <a:endParaRPr lang="en-US" sz="4331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28E1E365-3CA0-F3D8-DD38-FE28AAA5180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4" y="358619"/>
            <a:ext cx="3073522" cy="1435124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FC034425-98CA-7574-432E-F1C6CD695570}"/>
              </a:ext>
            </a:extLst>
          </p:cNvPr>
          <p:cNvSpPr/>
          <p:nvPr/>
        </p:nvSpPr>
        <p:spPr>
          <a:xfrm>
            <a:off x="330150" y="1947367"/>
            <a:ext cx="15595600" cy="6512782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956"/>
          </a:p>
        </p:txBody>
      </p:sp>
      <p:sp>
        <p:nvSpPr>
          <p:cNvPr id="19" name="Text 3">
            <a:extLst>
              <a:ext uri="{FF2B5EF4-FFF2-40B4-BE49-F238E27FC236}">
                <a16:creationId xmlns:a16="http://schemas.microsoft.com/office/drawing/2014/main" id="{8C4824BA-A8CD-638B-B9ED-14BE1786554E}"/>
              </a:ext>
            </a:extLst>
          </p:cNvPr>
          <p:cNvSpPr/>
          <p:nvPr/>
        </p:nvSpPr>
        <p:spPr>
          <a:xfrm>
            <a:off x="2561267" y="741016"/>
            <a:ext cx="3284104" cy="34753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>
              <a:lnSpc>
                <a:spcPts val="2844"/>
              </a:lnSpc>
            </a:pPr>
            <a:r>
              <a:rPr lang="en-US" sz="2311" b="1" dirty="0">
                <a:solidFill>
                  <a:srgbClr val="00AEEF"/>
                </a:solidFill>
              </a:rPr>
              <a:t>Declining Balance Method </a:t>
            </a:r>
            <a:endParaRPr lang="en-US" sz="2311" dirty="0"/>
          </a:p>
        </p:txBody>
      </p:sp>
      <p:sp>
        <p:nvSpPr>
          <p:cNvPr id="20" name="Text 4">
            <a:extLst>
              <a:ext uri="{FF2B5EF4-FFF2-40B4-BE49-F238E27FC236}">
                <a16:creationId xmlns:a16="http://schemas.microsoft.com/office/drawing/2014/main" id="{66B9C64F-AE81-6B7B-A98E-11136988686B}"/>
              </a:ext>
            </a:extLst>
          </p:cNvPr>
          <p:cNvSpPr/>
          <p:nvPr/>
        </p:nvSpPr>
        <p:spPr>
          <a:xfrm>
            <a:off x="2538915" y="1218131"/>
            <a:ext cx="2442977" cy="3452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844"/>
              </a:lnSpc>
            </a:pPr>
            <a:r>
              <a:rPr lang="en-US" sz="2311" b="1" dirty="0">
                <a:solidFill>
                  <a:srgbClr val="00AEEF"/>
                </a:solidFill>
              </a:rPr>
              <a:t>  </a:t>
            </a:r>
            <a:r>
              <a:rPr lang="ar-SY" sz="2311" b="1" dirty="0">
                <a:solidFill>
                  <a:srgbClr val="00AEEF"/>
                </a:solidFill>
              </a:rPr>
              <a:t>طريقة الرصيد المتناقص</a:t>
            </a:r>
            <a:endParaRPr lang="en-US" sz="2311" dirty="0"/>
          </a:p>
        </p:txBody>
      </p:sp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A52E6A3D-AC83-D8EE-0448-BE0CDDDBED1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4023"/>
          <a:stretch>
            <a:fillRect/>
          </a:stretch>
        </p:blipFill>
        <p:spPr>
          <a:xfrm>
            <a:off x="748852" y="2290785"/>
            <a:ext cx="14833600" cy="5972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7623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E5940B-4FA9-717D-0E66-E53B029797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2">
            <a:extLst>
              <a:ext uri="{FF2B5EF4-FFF2-40B4-BE49-F238E27FC236}">
                <a16:creationId xmlns:a16="http://schemas.microsoft.com/office/drawing/2014/main" id="{A9180B27-763F-80CF-1B10-174E05BF853F}"/>
              </a:ext>
            </a:extLst>
          </p:cNvPr>
          <p:cNvSpPr/>
          <p:nvPr/>
        </p:nvSpPr>
        <p:spPr>
          <a:xfrm>
            <a:off x="748852" y="394665"/>
            <a:ext cx="1524000" cy="15240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7" name="Text 3">
            <a:extLst>
              <a:ext uri="{FF2B5EF4-FFF2-40B4-BE49-F238E27FC236}">
                <a16:creationId xmlns:a16="http://schemas.microsoft.com/office/drawing/2014/main" id="{20A8182E-9D1E-3A0B-2A30-5434C3B87B0D}"/>
              </a:ext>
            </a:extLst>
          </p:cNvPr>
          <p:cNvSpPr/>
          <p:nvPr/>
        </p:nvSpPr>
        <p:spPr>
          <a:xfrm>
            <a:off x="1037267" y="604216"/>
            <a:ext cx="947119" cy="27360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1956"/>
              </a:lnSpc>
            </a:pPr>
            <a:r>
              <a:rPr lang="en-US" sz="2400" b="1" dirty="0">
                <a:solidFill>
                  <a:srgbClr val="FFFFFF"/>
                </a:solidFill>
              </a:rPr>
              <a:t>Lecture</a:t>
            </a:r>
            <a:endParaRPr lang="en-US" sz="2400" b="1" dirty="0"/>
          </a:p>
        </p:txBody>
      </p:sp>
      <p:sp>
        <p:nvSpPr>
          <p:cNvPr id="8" name="Text 4">
            <a:extLst>
              <a:ext uri="{FF2B5EF4-FFF2-40B4-BE49-F238E27FC236}">
                <a16:creationId xmlns:a16="http://schemas.microsoft.com/office/drawing/2014/main" id="{49D2FB7E-7F4C-0707-B2B4-E68F35B8198C}"/>
              </a:ext>
            </a:extLst>
          </p:cNvPr>
          <p:cNvSpPr/>
          <p:nvPr/>
        </p:nvSpPr>
        <p:spPr>
          <a:xfrm>
            <a:off x="1228724" y="880441"/>
            <a:ext cx="564258" cy="6948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5689"/>
              </a:lnSpc>
            </a:pPr>
            <a:r>
              <a:rPr lang="en-US" sz="4331" b="1" dirty="0">
                <a:solidFill>
                  <a:srgbClr val="FFFFFF"/>
                </a:solidFill>
              </a:rPr>
              <a:t>05</a:t>
            </a:r>
            <a:endParaRPr lang="en-US" sz="4331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A621C569-3051-7CB7-A489-173831D8AB6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4" y="358619"/>
            <a:ext cx="3073522" cy="1435124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544766C-ED33-0AF3-D518-98D57889DC3A}"/>
              </a:ext>
            </a:extLst>
          </p:cNvPr>
          <p:cNvSpPr/>
          <p:nvPr/>
        </p:nvSpPr>
        <p:spPr>
          <a:xfrm>
            <a:off x="330150" y="1947367"/>
            <a:ext cx="15595600" cy="6512782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956"/>
          </a:p>
        </p:txBody>
      </p:sp>
      <p:sp>
        <p:nvSpPr>
          <p:cNvPr id="19" name="Text 3">
            <a:extLst>
              <a:ext uri="{FF2B5EF4-FFF2-40B4-BE49-F238E27FC236}">
                <a16:creationId xmlns:a16="http://schemas.microsoft.com/office/drawing/2014/main" id="{C392D138-03C9-C2E2-5509-9A77BA908F76}"/>
              </a:ext>
            </a:extLst>
          </p:cNvPr>
          <p:cNvSpPr/>
          <p:nvPr/>
        </p:nvSpPr>
        <p:spPr>
          <a:xfrm>
            <a:off x="2290522" y="714292"/>
            <a:ext cx="3570657" cy="34753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>
              <a:lnSpc>
                <a:spcPts val="2844"/>
              </a:lnSpc>
            </a:pPr>
            <a:r>
              <a:rPr lang="en-US" sz="2311" b="1" dirty="0">
                <a:solidFill>
                  <a:srgbClr val="00AEEF"/>
                </a:solidFill>
              </a:rPr>
              <a:t> Units of Production Method </a:t>
            </a:r>
            <a:endParaRPr lang="en-US" sz="2311" dirty="0"/>
          </a:p>
        </p:txBody>
      </p:sp>
      <p:sp>
        <p:nvSpPr>
          <p:cNvPr id="20" name="Text 4">
            <a:extLst>
              <a:ext uri="{FF2B5EF4-FFF2-40B4-BE49-F238E27FC236}">
                <a16:creationId xmlns:a16="http://schemas.microsoft.com/office/drawing/2014/main" id="{F3679CF5-D76D-575D-F398-AF51B4320531}"/>
              </a:ext>
            </a:extLst>
          </p:cNvPr>
          <p:cNvSpPr/>
          <p:nvPr/>
        </p:nvSpPr>
        <p:spPr>
          <a:xfrm>
            <a:off x="2412351" y="1207170"/>
            <a:ext cx="2069477" cy="3452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844"/>
              </a:lnSpc>
            </a:pPr>
            <a:r>
              <a:rPr lang="en-US" sz="2311" b="1" dirty="0">
                <a:solidFill>
                  <a:srgbClr val="00AEEF"/>
                </a:solidFill>
              </a:rPr>
              <a:t> </a:t>
            </a:r>
            <a:r>
              <a:rPr lang="ar-SY" sz="2311" b="1" dirty="0">
                <a:solidFill>
                  <a:srgbClr val="00AEEF"/>
                </a:solidFill>
              </a:rPr>
              <a:t>طريقة وحدات الإنتاج</a:t>
            </a:r>
            <a:endParaRPr lang="en-US" sz="2311" dirty="0"/>
          </a:p>
        </p:txBody>
      </p:sp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53054A56-8E81-FE33-7298-D54D4C867BF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-1898" b="986"/>
          <a:stretch>
            <a:fillRect/>
          </a:stretch>
        </p:blipFill>
        <p:spPr>
          <a:xfrm>
            <a:off x="748852" y="2128216"/>
            <a:ext cx="14595576" cy="6191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3521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66638B-A72A-2D44-D9D7-EA1A505548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2">
            <a:extLst>
              <a:ext uri="{FF2B5EF4-FFF2-40B4-BE49-F238E27FC236}">
                <a16:creationId xmlns:a16="http://schemas.microsoft.com/office/drawing/2014/main" id="{25F4B3E3-D441-9C86-E0AE-190DA9B202C4}"/>
              </a:ext>
            </a:extLst>
          </p:cNvPr>
          <p:cNvSpPr/>
          <p:nvPr/>
        </p:nvSpPr>
        <p:spPr>
          <a:xfrm>
            <a:off x="748852" y="394665"/>
            <a:ext cx="1524000" cy="15240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7" name="Text 3">
            <a:extLst>
              <a:ext uri="{FF2B5EF4-FFF2-40B4-BE49-F238E27FC236}">
                <a16:creationId xmlns:a16="http://schemas.microsoft.com/office/drawing/2014/main" id="{58D4F221-166E-F333-B985-CEE001B282C7}"/>
              </a:ext>
            </a:extLst>
          </p:cNvPr>
          <p:cNvSpPr/>
          <p:nvPr/>
        </p:nvSpPr>
        <p:spPr>
          <a:xfrm>
            <a:off x="1037267" y="604216"/>
            <a:ext cx="947119" cy="27360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1956"/>
              </a:lnSpc>
            </a:pPr>
            <a:r>
              <a:rPr lang="en-US" sz="2400" b="1" dirty="0">
                <a:solidFill>
                  <a:srgbClr val="FFFFFF"/>
                </a:solidFill>
              </a:rPr>
              <a:t>Lecture</a:t>
            </a:r>
            <a:endParaRPr lang="en-US" sz="2400" b="1" dirty="0"/>
          </a:p>
        </p:txBody>
      </p:sp>
      <p:sp>
        <p:nvSpPr>
          <p:cNvPr id="8" name="Text 4">
            <a:extLst>
              <a:ext uri="{FF2B5EF4-FFF2-40B4-BE49-F238E27FC236}">
                <a16:creationId xmlns:a16="http://schemas.microsoft.com/office/drawing/2014/main" id="{6C6249F9-CB4D-B827-4E3C-CC3B193E0E82}"/>
              </a:ext>
            </a:extLst>
          </p:cNvPr>
          <p:cNvSpPr/>
          <p:nvPr/>
        </p:nvSpPr>
        <p:spPr>
          <a:xfrm>
            <a:off x="1228724" y="880441"/>
            <a:ext cx="564258" cy="6948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5689"/>
              </a:lnSpc>
            </a:pPr>
            <a:r>
              <a:rPr lang="en-US" sz="4331" b="1" dirty="0">
                <a:solidFill>
                  <a:srgbClr val="FFFFFF"/>
                </a:solidFill>
              </a:rPr>
              <a:t>05</a:t>
            </a:r>
            <a:endParaRPr lang="en-US" sz="4331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5D72DB83-4B7D-B5BB-8956-DEEE0639CAB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4" y="358619"/>
            <a:ext cx="3073522" cy="1435124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2561C0A-B45B-7719-E477-0684C2CA495D}"/>
              </a:ext>
            </a:extLst>
          </p:cNvPr>
          <p:cNvSpPr/>
          <p:nvPr/>
        </p:nvSpPr>
        <p:spPr>
          <a:xfrm>
            <a:off x="330150" y="1947367"/>
            <a:ext cx="15595600" cy="6512782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956"/>
          </a:p>
        </p:txBody>
      </p:sp>
      <p:sp>
        <p:nvSpPr>
          <p:cNvPr id="19" name="Text 3">
            <a:extLst>
              <a:ext uri="{FF2B5EF4-FFF2-40B4-BE49-F238E27FC236}">
                <a16:creationId xmlns:a16="http://schemas.microsoft.com/office/drawing/2014/main" id="{EFC69698-12F2-08F3-1AA6-2B1DD14212C2}"/>
              </a:ext>
            </a:extLst>
          </p:cNvPr>
          <p:cNvSpPr/>
          <p:nvPr/>
        </p:nvSpPr>
        <p:spPr>
          <a:xfrm>
            <a:off x="2352113" y="752119"/>
            <a:ext cx="3606500" cy="34753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>
              <a:lnSpc>
                <a:spcPts val="2844"/>
              </a:lnSpc>
            </a:pPr>
            <a:r>
              <a:rPr lang="en-US" sz="2311" b="1" dirty="0">
                <a:solidFill>
                  <a:srgbClr val="00AEEF"/>
                </a:solidFill>
              </a:rPr>
              <a:t>Book Value VS  Market Value </a:t>
            </a:r>
            <a:endParaRPr lang="en-US" sz="2311" dirty="0"/>
          </a:p>
        </p:txBody>
      </p:sp>
      <p:sp>
        <p:nvSpPr>
          <p:cNvPr id="20" name="Text 4">
            <a:extLst>
              <a:ext uri="{FF2B5EF4-FFF2-40B4-BE49-F238E27FC236}">
                <a16:creationId xmlns:a16="http://schemas.microsoft.com/office/drawing/2014/main" id="{D10723E4-B2F1-AEF7-D78E-B9E7B55A2062}"/>
              </a:ext>
            </a:extLst>
          </p:cNvPr>
          <p:cNvSpPr/>
          <p:nvPr/>
        </p:nvSpPr>
        <p:spPr>
          <a:xfrm>
            <a:off x="2293475" y="1248792"/>
            <a:ext cx="3723776" cy="3452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844"/>
              </a:lnSpc>
            </a:pPr>
            <a:r>
              <a:rPr lang="en-US" sz="2311" b="1" dirty="0">
                <a:solidFill>
                  <a:srgbClr val="00AEEF"/>
                </a:solidFill>
              </a:rPr>
              <a:t>  </a:t>
            </a:r>
            <a:r>
              <a:rPr lang="ar-SY" sz="2311" b="1" dirty="0">
                <a:solidFill>
                  <a:srgbClr val="00AEEF"/>
                </a:solidFill>
              </a:rPr>
              <a:t> القيمة الدفترية مقابل القيمة السوقية </a:t>
            </a:r>
            <a:endParaRPr lang="en-US" sz="2311" dirty="0"/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85E02D1B-D940-F6C6-401A-D90D678D1A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8852" y="2245650"/>
            <a:ext cx="14912972" cy="5916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3878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DAA69B-AA41-D4D7-51B5-9A84D052BE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2">
            <a:extLst>
              <a:ext uri="{FF2B5EF4-FFF2-40B4-BE49-F238E27FC236}">
                <a16:creationId xmlns:a16="http://schemas.microsoft.com/office/drawing/2014/main" id="{BC1EA9A1-9065-2D04-7DFE-5F94589F3047}"/>
              </a:ext>
            </a:extLst>
          </p:cNvPr>
          <p:cNvSpPr/>
          <p:nvPr/>
        </p:nvSpPr>
        <p:spPr>
          <a:xfrm>
            <a:off x="748852" y="394665"/>
            <a:ext cx="1524000" cy="15240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7" name="Text 3">
            <a:extLst>
              <a:ext uri="{FF2B5EF4-FFF2-40B4-BE49-F238E27FC236}">
                <a16:creationId xmlns:a16="http://schemas.microsoft.com/office/drawing/2014/main" id="{03444527-081D-5E50-CF1B-EE4A7CC55CC4}"/>
              </a:ext>
            </a:extLst>
          </p:cNvPr>
          <p:cNvSpPr/>
          <p:nvPr/>
        </p:nvSpPr>
        <p:spPr>
          <a:xfrm>
            <a:off x="1037267" y="604216"/>
            <a:ext cx="947119" cy="27360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1956"/>
              </a:lnSpc>
            </a:pPr>
            <a:r>
              <a:rPr lang="en-US" sz="2400" b="1" dirty="0">
                <a:solidFill>
                  <a:srgbClr val="FFFFFF"/>
                </a:solidFill>
              </a:rPr>
              <a:t>Lecture</a:t>
            </a:r>
            <a:endParaRPr lang="en-US" sz="2400" b="1" dirty="0"/>
          </a:p>
        </p:txBody>
      </p:sp>
      <p:sp>
        <p:nvSpPr>
          <p:cNvPr id="8" name="Text 4">
            <a:extLst>
              <a:ext uri="{FF2B5EF4-FFF2-40B4-BE49-F238E27FC236}">
                <a16:creationId xmlns:a16="http://schemas.microsoft.com/office/drawing/2014/main" id="{842C1710-B9A0-E666-FE5C-254E67B2E2E4}"/>
              </a:ext>
            </a:extLst>
          </p:cNvPr>
          <p:cNvSpPr/>
          <p:nvPr/>
        </p:nvSpPr>
        <p:spPr>
          <a:xfrm>
            <a:off x="1228724" y="880441"/>
            <a:ext cx="564258" cy="6948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5689"/>
              </a:lnSpc>
            </a:pPr>
            <a:r>
              <a:rPr lang="en-US" sz="4331" b="1" dirty="0">
                <a:solidFill>
                  <a:srgbClr val="FFFFFF"/>
                </a:solidFill>
              </a:rPr>
              <a:t>05</a:t>
            </a:r>
            <a:endParaRPr lang="en-US" sz="4331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13367385-7266-D306-6300-B295F96BCBA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4" y="358619"/>
            <a:ext cx="3073522" cy="1435124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EADBBB6-AD43-C013-FCA5-BBDEB55C4AC1}"/>
              </a:ext>
            </a:extLst>
          </p:cNvPr>
          <p:cNvSpPr/>
          <p:nvPr/>
        </p:nvSpPr>
        <p:spPr>
          <a:xfrm>
            <a:off x="330150" y="1947367"/>
            <a:ext cx="15595600" cy="6512782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956"/>
          </a:p>
        </p:txBody>
      </p:sp>
      <p:sp>
        <p:nvSpPr>
          <p:cNvPr id="19" name="Text 3">
            <a:extLst>
              <a:ext uri="{FF2B5EF4-FFF2-40B4-BE49-F238E27FC236}">
                <a16:creationId xmlns:a16="http://schemas.microsoft.com/office/drawing/2014/main" id="{D84C0371-3BC7-321F-AED2-5D7C91804583}"/>
              </a:ext>
            </a:extLst>
          </p:cNvPr>
          <p:cNvSpPr/>
          <p:nvPr/>
        </p:nvSpPr>
        <p:spPr>
          <a:xfrm>
            <a:off x="2290522" y="714292"/>
            <a:ext cx="3656450" cy="3452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>
              <a:lnSpc>
                <a:spcPts val="2844"/>
              </a:lnSpc>
            </a:pPr>
            <a:r>
              <a:rPr lang="ar-SY" sz="2311" b="1" dirty="0">
                <a:solidFill>
                  <a:srgbClr val="00AEEF"/>
                </a:solidFill>
              </a:rPr>
              <a:t> </a:t>
            </a:r>
            <a:r>
              <a:rPr lang="en-US" sz="2311" b="1" dirty="0">
                <a:solidFill>
                  <a:srgbClr val="00AEEF"/>
                </a:solidFill>
              </a:rPr>
              <a:t>Expected Depreciation Rates </a:t>
            </a:r>
            <a:endParaRPr lang="en-US" sz="2311" dirty="0"/>
          </a:p>
        </p:txBody>
      </p:sp>
      <p:sp>
        <p:nvSpPr>
          <p:cNvPr id="20" name="Text 4">
            <a:extLst>
              <a:ext uri="{FF2B5EF4-FFF2-40B4-BE49-F238E27FC236}">
                <a16:creationId xmlns:a16="http://schemas.microsoft.com/office/drawing/2014/main" id="{4712BA91-9515-D9B0-4E77-5ABA806D5EDE}"/>
              </a:ext>
            </a:extLst>
          </p:cNvPr>
          <p:cNvSpPr/>
          <p:nvPr/>
        </p:nvSpPr>
        <p:spPr>
          <a:xfrm>
            <a:off x="2641600" y="1238668"/>
            <a:ext cx="2372445" cy="3452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844"/>
              </a:lnSpc>
            </a:pPr>
            <a:r>
              <a:rPr lang="ar-SY" sz="2311" b="1" dirty="0">
                <a:solidFill>
                  <a:srgbClr val="00AEEF"/>
                </a:solidFill>
              </a:rPr>
              <a:t>معدلات الإهلاك المتوقعة </a:t>
            </a:r>
            <a:endParaRPr lang="en-US" sz="231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A8D817-ED52-0F54-28E7-2ECE4A65FDD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1030" t="21008" r="17656" b="3319"/>
          <a:stretch>
            <a:fillRect/>
          </a:stretch>
        </p:blipFill>
        <p:spPr>
          <a:xfrm>
            <a:off x="748852" y="2157218"/>
            <a:ext cx="14595577" cy="6148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842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C31C66-3105-8059-7EAC-CA08447095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2">
            <a:extLst>
              <a:ext uri="{FF2B5EF4-FFF2-40B4-BE49-F238E27FC236}">
                <a16:creationId xmlns:a16="http://schemas.microsoft.com/office/drawing/2014/main" id="{EBFD699A-CD6F-E3FA-A0EE-D88B819544EB}"/>
              </a:ext>
            </a:extLst>
          </p:cNvPr>
          <p:cNvSpPr/>
          <p:nvPr/>
        </p:nvSpPr>
        <p:spPr>
          <a:xfrm>
            <a:off x="748852" y="394665"/>
            <a:ext cx="1524000" cy="15240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7" name="Text 3">
            <a:extLst>
              <a:ext uri="{FF2B5EF4-FFF2-40B4-BE49-F238E27FC236}">
                <a16:creationId xmlns:a16="http://schemas.microsoft.com/office/drawing/2014/main" id="{9AD5DCAA-3E30-C1A6-4D23-97A08C6DE87E}"/>
              </a:ext>
            </a:extLst>
          </p:cNvPr>
          <p:cNvSpPr/>
          <p:nvPr/>
        </p:nvSpPr>
        <p:spPr>
          <a:xfrm>
            <a:off x="1037267" y="604216"/>
            <a:ext cx="947119" cy="27360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1956"/>
              </a:lnSpc>
            </a:pPr>
            <a:r>
              <a:rPr lang="en-US" sz="2400" b="1" dirty="0">
                <a:solidFill>
                  <a:srgbClr val="FFFFFF"/>
                </a:solidFill>
              </a:rPr>
              <a:t>Lecture</a:t>
            </a:r>
            <a:endParaRPr lang="en-US" sz="2400" b="1" dirty="0"/>
          </a:p>
        </p:txBody>
      </p:sp>
      <p:sp>
        <p:nvSpPr>
          <p:cNvPr id="8" name="Text 4">
            <a:extLst>
              <a:ext uri="{FF2B5EF4-FFF2-40B4-BE49-F238E27FC236}">
                <a16:creationId xmlns:a16="http://schemas.microsoft.com/office/drawing/2014/main" id="{42BC915E-32B0-0C99-0B39-F72065E5EA14}"/>
              </a:ext>
            </a:extLst>
          </p:cNvPr>
          <p:cNvSpPr/>
          <p:nvPr/>
        </p:nvSpPr>
        <p:spPr>
          <a:xfrm>
            <a:off x="1228724" y="880441"/>
            <a:ext cx="564258" cy="6948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5689"/>
              </a:lnSpc>
            </a:pPr>
            <a:r>
              <a:rPr lang="en-US" sz="4331" b="1" dirty="0">
                <a:solidFill>
                  <a:srgbClr val="FFFFFF"/>
                </a:solidFill>
              </a:rPr>
              <a:t>05</a:t>
            </a:r>
            <a:endParaRPr lang="en-US" sz="4331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C86821E0-2BC2-171E-62CD-6EFE525323F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4" y="358619"/>
            <a:ext cx="3073522" cy="1435124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23CC8AE-C6FF-C66A-34E5-B1F0C298D72D}"/>
              </a:ext>
            </a:extLst>
          </p:cNvPr>
          <p:cNvSpPr/>
          <p:nvPr/>
        </p:nvSpPr>
        <p:spPr>
          <a:xfrm>
            <a:off x="330150" y="1947367"/>
            <a:ext cx="15595600" cy="6512782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956"/>
          </a:p>
        </p:txBody>
      </p:sp>
      <p:sp>
        <p:nvSpPr>
          <p:cNvPr id="19" name="Text 3">
            <a:extLst>
              <a:ext uri="{FF2B5EF4-FFF2-40B4-BE49-F238E27FC236}">
                <a16:creationId xmlns:a16="http://schemas.microsoft.com/office/drawing/2014/main" id="{672FB509-C36F-AC36-EDF1-C8176BBBE8BF}"/>
              </a:ext>
            </a:extLst>
          </p:cNvPr>
          <p:cNvSpPr/>
          <p:nvPr/>
        </p:nvSpPr>
        <p:spPr>
          <a:xfrm>
            <a:off x="2290522" y="714292"/>
            <a:ext cx="3342453" cy="34753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>
              <a:lnSpc>
                <a:spcPts val="2844"/>
              </a:lnSpc>
            </a:pPr>
            <a:r>
              <a:rPr lang="en-US" sz="2311" b="1" dirty="0">
                <a:solidFill>
                  <a:srgbClr val="00AEEF"/>
                </a:solidFill>
              </a:rPr>
              <a:t> Example1: Office Building  </a:t>
            </a:r>
            <a:endParaRPr lang="en-US" sz="2311" dirty="0"/>
          </a:p>
        </p:txBody>
      </p:sp>
      <p:sp>
        <p:nvSpPr>
          <p:cNvPr id="20" name="Text 4">
            <a:extLst>
              <a:ext uri="{FF2B5EF4-FFF2-40B4-BE49-F238E27FC236}">
                <a16:creationId xmlns:a16="http://schemas.microsoft.com/office/drawing/2014/main" id="{B8E59029-4E17-47FC-CD5B-FF818380D2F3}"/>
              </a:ext>
            </a:extLst>
          </p:cNvPr>
          <p:cNvSpPr/>
          <p:nvPr/>
        </p:nvSpPr>
        <p:spPr>
          <a:xfrm>
            <a:off x="2502119" y="1207170"/>
            <a:ext cx="1979709" cy="3452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844"/>
              </a:lnSpc>
            </a:pPr>
            <a:r>
              <a:rPr lang="en-US" sz="2311" b="1" dirty="0">
                <a:solidFill>
                  <a:srgbClr val="00AEEF"/>
                </a:solidFill>
              </a:rPr>
              <a:t> </a:t>
            </a:r>
            <a:r>
              <a:rPr lang="ar-SY" sz="2311" b="1" dirty="0">
                <a:solidFill>
                  <a:srgbClr val="00AEEF"/>
                </a:solidFill>
              </a:rPr>
              <a:t>مثال1: مبنى إداري </a:t>
            </a:r>
            <a:endParaRPr lang="en-US" sz="2311" dirty="0"/>
          </a:p>
        </p:txBody>
      </p:sp>
      <p:pic>
        <p:nvPicPr>
          <p:cNvPr id="5" name="Image 1" descr="preencoded.png">
            <a:extLst>
              <a:ext uri="{FF2B5EF4-FFF2-40B4-BE49-F238E27FC236}">
                <a16:creationId xmlns:a16="http://schemas.microsoft.com/office/drawing/2014/main" id="{5D690BA9-8F1D-DB12-F396-72938A7B6C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1038" y="2204658"/>
            <a:ext cx="15153824" cy="599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2980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6D6A59-53EA-9E1F-D4DA-CEA108A442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2">
            <a:extLst>
              <a:ext uri="{FF2B5EF4-FFF2-40B4-BE49-F238E27FC236}">
                <a16:creationId xmlns:a16="http://schemas.microsoft.com/office/drawing/2014/main" id="{C2E7AA8F-D4F4-0412-1032-F6278DB72719}"/>
              </a:ext>
            </a:extLst>
          </p:cNvPr>
          <p:cNvSpPr/>
          <p:nvPr/>
        </p:nvSpPr>
        <p:spPr>
          <a:xfrm>
            <a:off x="748852" y="394665"/>
            <a:ext cx="1524000" cy="15240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7" name="Text 3">
            <a:extLst>
              <a:ext uri="{FF2B5EF4-FFF2-40B4-BE49-F238E27FC236}">
                <a16:creationId xmlns:a16="http://schemas.microsoft.com/office/drawing/2014/main" id="{79C2C0BA-9597-BBF9-A22A-4258A4FA3A71}"/>
              </a:ext>
            </a:extLst>
          </p:cNvPr>
          <p:cNvSpPr/>
          <p:nvPr/>
        </p:nvSpPr>
        <p:spPr>
          <a:xfrm>
            <a:off x="1037267" y="604216"/>
            <a:ext cx="947119" cy="27360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1956"/>
              </a:lnSpc>
            </a:pPr>
            <a:r>
              <a:rPr lang="en-US" sz="2400" b="1" dirty="0">
                <a:solidFill>
                  <a:srgbClr val="FFFFFF"/>
                </a:solidFill>
              </a:rPr>
              <a:t>Lecture</a:t>
            </a:r>
            <a:endParaRPr lang="en-US" sz="2400" b="1" dirty="0"/>
          </a:p>
        </p:txBody>
      </p:sp>
      <p:sp>
        <p:nvSpPr>
          <p:cNvPr id="8" name="Text 4">
            <a:extLst>
              <a:ext uri="{FF2B5EF4-FFF2-40B4-BE49-F238E27FC236}">
                <a16:creationId xmlns:a16="http://schemas.microsoft.com/office/drawing/2014/main" id="{C36D56AC-23A6-BA26-C6C6-099AE95E5D2E}"/>
              </a:ext>
            </a:extLst>
          </p:cNvPr>
          <p:cNvSpPr/>
          <p:nvPr/>
        </p:nvSpPr>
        <p:spPr>
          <a:xfrm>
            <a:off x="1228724" y="880441"/>
            <a:ext cx="564258" cy="6948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5689"/>
              </a:lnSpc>
            </a:pPr>
            <a:r>
              <a:rPr lang="en-US" sz="4331" b="1" dirty="0">
                <a:solidFill>
                  <a:srgbClr val="FFFFFF"/>
                </a:solidFill>
              </a:rPr>
              <a:t>05</a:t>
            </a:r>
            <a:endParaRPr lang="en-US" sz="4331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EFDF2B3D-D456-132C-AB92-53EC28509D8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4" y="358619"/>
            <a:ext cx="3073522" cy="1435124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B2D7D5B-D3EF-B438-9BBF-B49589260E77}"/>
              </a:ext>
            </a:extLst>
          </p:cNvPr>
          <p:cNvSpPr/>
          <p:nvPr/>
        </p:nvSpPr>
        <p:spPr>
          <a:xfrm>
            <a:off x="330150" y="1947367"/>
            <a:ext cx="15595600" cy="6512782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956"/>
          </a:p>
        </p:txBody>
      </p:sp>
      <p:sp>
        <p:nvSpPr>
          <p:cNvPr id="19" name="Text 3">
            <a:extLst>
              <a:ext uri="{FF2B5EF4-FFF2-40B4-BE49-F238E27FC236}">
                <a16:creationId xmlns:a16="http://schemas.microsoft.com/office/drawing/2014/main" id="{7E52A81B-E49B-9077-8FB7-1CBD3380B898}"/>
              </a:ext>
            </a:extLst>
          </p:cNvPr>
          <p:cNvSpPr/>
          <p:nvPr/>
        </p:nvSpPr>
        <p:spPr>
          <a:xfrm>
            <a:off x="2290522" y="714292"/>
            <a:ext cx="4023858" cy="34753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>
              <a:lnSpc>
                <a:spcPts val="2844"/>
              </a:lnSpc>
            </a:pPr>
            <a:r>
              <a:rPr lang="en-US" sz="2311" b="1" dirty="0">
                <a:solidFill>
                  <a:srgbClr val="00AEEF"/>
                </a:solidFill>
              </a:rPr>
              <a:t> Building Depreciation Schedule  </a:t>
            </a:r>
            <a:endParaRPr lang="en-US" sz="2311" dirty="0"/>
          </a:p>
        </p:txBody>
      </p:sp>
      <p:sp>
        <p:nvSpPr>
          <p:cNvPr id="20" name="Text 4">
            <a:extLst>
              <a:ext uri="{FF2B5EF4-FFF2-40B4-BE49-F238E27FC236}">
                <a16:creationId xmlns:a16="http://schemas.microsoft.com/office/drawing/2014/main" id="{F8A21E5C-6E78-6374-23AB-5BA03D9DC0BC}"/>
              </a:ext>
            </a:extLst>
          </p:cNvPr>
          <p:cNvSpPr/>
          <p:nvPr/>
        </p:nvSpPr>
        <p:spPr>
          <a:xfrm>
            <a:off x="2542193" y="1207170"/>
            <a:ext cx="1939635" cy="3452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844"/>
              </a:lnSpc>
            </a:pPr>
            <a:r>
              <a:rPr lang="en-US" sz="2311" b="1" dirty="0">
                <a:solidFill>
                  <a:srgbClr val="00AEEF"/>
                </a:solidFill>
              </a:rPr>
              <a:t> </a:t>
            </a:r>
            <a:r>
              <a:rPr lang="ar-SY" sz="2311" b="1" dirty="0">
                <a:solidFill>
                  <a:srgbClr val="00AEEF"/>
                </a:solidFill>
              </a:rPr>
              <a:t>جدول إهلاك المبنى </a:t>
            </a:r>
            <a:endParaRPr lang="en-US" sz="2311" dirty="0"/>
          </a:p>
        </p:txBody>
      </p:sp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7DFA36B8-D0CE-A69C-5606-934BE4F5AE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4200" y="2092365"/>
            <a:ext cx="15077624" cy="6074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6757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3ADEAC-1687-177E-9509-7DD16F389D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2">
            <a:extLst>
              <a:ext uri="{FF2B5EF4-FFF2-40B4-BE49-F238E27FC236}">
                <a16:creationId xmlns:a16="http://schemas.microsoft.com/office/drawing/2014/main" id="{715322CE-5FCC-19F1-8BDD-AA2CE06FAA9C}"/>
              </a:ext>
            </a:extLst>
          </p:cNvPr>
          <p:cNvSpPr/>
          <p:nvPr/>
        </p:nvSpPr>
        <p:spPr>
          <a:xfrm>
            <a:off x="748852" y="394665"/>
            <a:ext cx="1524000" cy="15240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7" name="Text 3">
            <a:extLst>
              <a:ext uri="{FF2B5EF4-FFF2-40B4-BE49-F238E27FC236}">
                <a16:creationId xmlns:a16="http://schemas.microsoft.com/office/drawing/2014/main" id="{A9413A2F-B39B-69B2-14A1-B36D5335CA81}"/>
              </a:ext>
            </a:extLst>
          </p:cNvPr>
          <p:cNvSpPr/>
          <p:nvPr/>
        </p:nvSpPr>
        <p:spPr>
          <a:xfrm>
            <a:off x="1037267" y="604216"/>
            <a:ext cx="947119" cy="27360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1956"/>
              </a:lnSpc>
            </a:pPr>
            <a:r>
              <a:rPr lang="en-US" sz="2400" b="1" dirty="0">
                <a:solidFill>
                  <a:srgbClr val="FFFFFF"/>
                </a:solidFill>
              </a:rPr>
              <a:t>Lecture</a:t>
            </a:r>
            <a:endParaRPr lang="en-US" sz="2400" b="1" dirty="0"/>
          </a:p>
        </p:txBody>
      </p:sp>
      <p:sp>
        <p:nvSpPr>
          <p:cNvPr id="8" name="Text 4">
            <a:extLst>
              <a:ext uri="{FF2B5EF4-FFF2-40B4-BE49-F238E27FC236}">
                <a16:creationId xmlns:a16="http://schemas.microsoft.com/office/drawing/2014/main" id="{BA2B05D8-8896-23D0-C2C6-C1FBD39FE12D}"/>
              </a:ext>
            </a:extLst>
          </p:cNvPr>
          <p:cNvSpPr/>
          <p:nvPr/>
        </p:nvSpPr>
        <p:spPr>
          <a:xfrm>
            <a:off x="1228724" y="880441"/>
            <a:ext cx="564258" cy="6948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5689"/>
              </a:lnSpc>
            </a:pPr>
            <a:r>
              <a:rPr lang="en-US" sz="4331" b="1" dirty="0">
                <a:solidFill>
                  <a:srgbClr val="FFFFFF"/>
                </a:solidFill>
              </a:rPr>
              <a:t>05</a:t>
            </a:r>
            <a:endParaRPr lang="en-US" sz="4331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B36E6089-C147-03F1-F1F6-E59E3D5B8B9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4" y="358619"/>
            <a:ext cx="3073522" cy="1435124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E290B0C-F5C0-439F-EAA0-0E61F722099B}"/>
              </a:ext>
            </a:extLst>
          </p:cNvPr>
          <p:cNvSpPr/>
          <p:nvPr/>
        </p:nvSpPr>
        <p:spPr>
          <a:xfrm>
            <a:off x="330150" y="1947367"/>
            <a:ext cx="15595600" cy="6512782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956"/>
          </a:p>
        </p:txBody>
      </p:sp>
      <p:sp>
        <p:nvSpPr>
          <p:cNvPr id="19" name="Text 3">
            <a:extLst>
              <a:ext uri="{FF2B5EF4-FFF2-40B4-BE49-F238E27FC236}">
                <a16:creationId xmlns:a16="http://schemas.microsoft.com/office/drawing/2014/main" id="{700251E0-07CE-E3CD-95C8-7516BBA0CAAB}"/>
              </a:ext>
            </a:extLst>
          </p:cNvPr>
          <p:cNvSpPr/>
          <p:nvPr/>
        </p:nvSpPr>
        <p:spPr>
          <a:xfrm>
            <a:off x="2290522" y="714292"/>
            <a:ext cx="3722879" cy="3452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>
              <a:lnSpc>
                <a:spcPts val="2844"/>
              </a:lnSpc>
            </a:pPr>
            <a:r>
              <a:rPr lang="ar-SY" sz="2311" b="1" dirty="0">
                <a:solidFill>
                  <a:srgbClr val="00AEEF"/>
                </a:solidFill>
              </a:rPr>
              <a:t> </a:t>
            </a:r>
            <a:r>
              <a:rPr lang="en-US" sz="2311" b="1" dirty="0">
                <a:solidFill>
                  <a:srgbClr val="00AEEF"/>
                </a:solidFill>
              </a:rPr>
              <a:t>Example2 : Heavy Equipment </a:t>
            </a:r>
            <a:endParaRPr lang="en-US" sz="2311" dirty="0"/>
          </a:p>
        </p:txBody>
      </p:sp>
      <p:sp>
        <p:nvSpPr>
          <p:cNvPr id="20" name="Text 4">
            <a:extLst>
              <a:ext uri="{FF2B5EF4-FFF2-40B4-BE49-F238E27FC236}">
                <a16:creationId xmlns:a16="http://schemas.microsoft.com/office/drawing/2014/main" id="{11B49F9C-B6C9-E01B-DD3C-879E1188CE6E}"/>
              </a:ext>
            </a:extLst>
          </p:cNvPr>
          <p:cNvSpPr/>
          <p:nvPr/>
        </p:nvSpPr>
        <p:spPr>
          <a:xfrm>
            <a:off x="2364261" y="1207170"/>
            <a:ext cx="2117567" cy="3452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844"/>
              </a:lnSpc>
            </a:pPr>
            <a:r>
              <a:rPr lang="ar-SY" sz="2311" b="1" dirty="0">
                <a:solidFill>
                  <a:srgbClr val="00AEEF"/>
                </a:solidFill>
              </a:rPr>
              <a:t> مثال 2: معدات ثقيلة </a:t>
            </a:r>
            <a:endParaRPr lang="en-US" sz="2311" dirty="0"/>
          </a:p>
        </p:txBody>
      </p:sp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5F043465-6A2E-2306-7CA7-5F245524EC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4200" y="2092623"/>
            <a:ext cx="15077624" cy="6222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65575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F63AAC-B825-DA15-A075-925D1E3B9A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2">
            <a:extLst>
              <a:ext uri="{FF2B5EF4-FFF2-40B4-BE49-F238E27FC236}">
                <a16:creationId xmlns:a16="http://schemas.microsoft.com/office/drawing/2014/main" id="{2686FFFD-0809-FA91-CBD5-EFC266E8942E}"/>
              </a:ext>
            </a:extLst>
          </p:cNvPr>
          <p:cNvSpPr/>
          <p:nvPr/>
        </p:nvSpPr>
        <p:spPr>
          <a:xfrm>
            <a:off x="748852" y="394665"/>
            <a:ext cx="1524000" cy="15240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7" name="Text 3">
            <a:extLst>
              <a:ext uri="{FF2B5EF4-FFF2-40B4-BE49-F238E27FC236}">
                <a16:creationId xmlns:a16="http://schemas.microsoft.com/office/drawing/2014/main" id="{3AB23738-BF7B-6C5A-A871-403B6340E11C}"/>
              </a:ext>
            </a:extLst>
          </p:cNvPr>
          <p:cNvSpPr/>
          <p:nvPr/>
        </p:nvSpPr>
        <p:spPr>
          <a:xfrm>
            <a:off x="1037267" y="604216"/>
            <a:ext cx="947119" cy="27360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1956"/>
              </a:lnSpc>
            </a:pPr>
            <a:r>
              <a:rPr lang="en-US" sz="2400" b="1" dirty="0">
                <a:solidFill>
                  <a:srgbClr val="FFFFFF"/>
                </a:solidFill>
              </a:rPr>
              <a:t>Lecture</a:t>
            </a:r>
            <a:endParaRPr lang="en-US" sz="2400" b="1" dirty="0"/>
          </a:p>
        </p:txBody>
      </p:sp>
      <p:sp>
        <p:nvSpPr>
          <p:cNvPr id="8" name="Text 4">
            <a:extLst>
              <a:ext uri="{FF2B5EF4-FFF2-40B4-BE49-F238E27FC236}">
                <a16:creationId xmlns:a16="http://schemas.microsoft.com/office/drawing/2014/main" id="{F7DE16F7-DB9E-2C75-A01A-BBA911AF9959}"/>
              </a:ext>
            </a:extLst>
          </p:cNvPr>
          <p:cNvSpPr/>
          <p:nvPr/>
        </p:nvSpPr>
        <p:spPr>
          <a:xfrm>
            <a:off x="1228724" y="880441"/>
            <a:ext cx="564258" cy="6948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5689"/>
              </a:lnSpc>
            </a:pPr>
            <a:r>
              <a:rPr lang="en-US" sz="4331" b="1" dirty="0">
                <a:solidFill>
                  <a:srgbClr val="FFFFFF"/>
                </a:solidFill>
              </a:rPr>
              <a:t>05</a:t>
            </a:r>
            <a:endParaRPr lang="en-US" sz="4331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1E3E7AB0-6A35-5197-41AE-31C2D1BA1E8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4" y="358619"/>
            <a:ext cx="3073522" cy="1435124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11C1B15-19C3-0768-FCB0-40A6EE50E583}"/>
              </a:ext>
            </a:extLst>
          </p:cNvPr>
          <p:cNvSpPr/>
          <p:nvPr/>
        </p:nvSpPr>
        <p:spPr>
          <a:xfrm>
            <a:off x="330150" y="1947367"/>
            <a:ext cx="15595600" cy="6512782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956"/>
          </a:p>
        </p:txBody>
      </p:sp>
      <p:sp>
        <p:nvSpPr>
          <p:cNvPr id="19" name="Text 3">
            <a:extLst>
              <a:ext uri="{FF2B5EF4-FFF2-40B4-BE49-F238E27FC236}">
                <a16:creationId xmlns:a16="http://schemas.microsoft.com/office/drawing/2014/main" id="{7AB0C824-D4BD-2413-42EB-0D94526CA682}"/>
              </a:ext>
            </a:extLst>
          </p:cNvPr>
          <p:cNvSpPr/>
          <p:nvPr/>
        </p:nvSpPr>
        <p:spPr>
          <a:xfrm>
            <a:off x="2463242" y="714331"/>
            <a:ext cx="2427011" cy="34753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>
              <a:lnSpc>
                <a:spcPts val="2844"/>
              </a:lnSpc>
            </a:pPr>
            <a:r>
              <a:rPr lang="en-US" sz="2311" b="1" dirty="0">
                <a:solidFill>
                  <a:srgbClr val="00AEEF"/>
                </a:solidFill>
              </a:rPr>
              <a:t>Calculation Process </a:t>
            </a:r>
            <a:endParaRPr lang="en-US" sz="2311" dirty="0"/>
          </a:p>
        </p:txBody>
      </p:sp>
      <p:sp>
        <p:nvSpPr>
          <p:cNvPr id="20" name="Text 4">
            <a:extLst>
              <a:ext uri="{FF2B5EF4-FFF2-40B4-BE49-F238E27FC236}">
                <a16:creationId xmlns:a16="http://schemas.microsoft.com/office/drawing/2014/main" id="{A4895894-1B0F-B175-6A3E-CE61BCD1B914}"/>
              </a:ext>
            </a:extLst>
          </p:cNvPr>
          <p:cNvSpPr/>
          <p:nvPr/>
        </p:nvSpPr>
        <p:spPr>
          <a:xfrm>
            <a:off x="2752724" y="1215447"/>
            <a:ext cx="1481175" cy="3452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844"/>
              </a:lnSpc>
            </a:pPr>
            <a:r>
              <a:rPr lang="en-US" sz="2311" b="1" dirty="0">
                <a:solidFill>
                  <a:srgbClr val="00AEEF"/>
                </a:solidFill>
              </a:rPr>
              <a:t>  </a:t>
            </a:r>
            <a:r>
              <a:rPr lang="ar-SY" sz="2311" b="1" dirty="0">
                <a:solidFill>
                  <a:srgbClr val="00AEEF"/>
                </a:solidFill>
              </a:rPr>
              <a:t>حساب الإهلاك</a:t>
            </a:r>
            <a:endParaRPr lang="en-US" sz="2311" dirty="0"/>
          </a:p>
        </p:txBody>
      </p:sp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98EF0696-0F18-7FAF-30E4-D45607ABD3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8852" y="2188717"/>
            <a:ext cx="14912972" cy="6074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5794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04970B-0096-7B27-7321-D46AB52912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2">
            <a:extLst>
              <a:ext uri="{FF2B5EF4-FFF2-40B4-BE49-F238E27FC236}">
                <a16:creationId xmlns:a16="http://schemas.microsoft.com/office/drawing/2014/main" id="{98BC3250-23D0-84A2-0B3B-1166DE774F31}"/>
              </a:ext>
            </a:extLst>
          </p:cNvPr>
          <p:cNvSpPr/>
          <p:nvPr/>
        </p:nvSpPr>
        <p:spPr>
          <a:xfrm>
            <a:off x="748852" y="394665"/>
            <a:ext cx="1524000" cy="15240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7" name="Text 3">
            <a:extLst>
              <a:ext uri="{FF2B5EF4-FFF2-40B4-BE49-F238E27FC236}">
                <a16:creationId xmlns:a16="http://schemas.microsoft.com/office/drawing/2014/main" id="{16B6D4D2-FFDC-C785-B56F-C26746C2372C}"/>
              </a:ext>
            </a:extLst>
          </p:cNvPr>
          <p:cNvSpPr/>
          <p:nvPr/>
        </p:nvSpPr>
        <p:spPr>
          <a:xfrm>
            <a:off x="1037267" y="604216"/>
            <a:ext cx="947119" cy="27360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1956"/>
              </a:lnSpc>
            </a:pPr>
            <a:r>
              <a:rPr lang="en-US" sz="2400" b="1" dirty="0">
                <a:solidFill>
                  <a:srgbClr val="FFFFFF"/>
                </a:solidFill>
              </a:rPr>
              <a:t>Lecture</a:t>
            </a:r>
            <a:endParaRPr lang="en-US" sz="2400" b="1" dirty="0"/>
          </a:p>
        </p:txBody>
      </p:sp>
      <p:sp>
        <p:nvSpPr>
          <p:cNvPr id="8" name="Text 4">
            <a:extLst>
              <a:ext uri="{FF2B5EF4-FFF2-40B4-BE49-F238E27FC236}">
                <a16:creationId xmlns:a16="http://schemas.microsoft.com/office/drawing/2014/main" id="{6D802B4E-B0CD-1A80-30A0-2E862C1027B2}"/>
              </a:ext>
            </a:extLst>
          </p:cNvPr>
          <p:cNvSpPr/>
          <p:nvPr/>
        </p:nvSpPr>
        <p:spPr>
          <a:xfrm>
            <a:off x="1228724" y="880441"/>
            <a:ext cx="564258" cy="6948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5689"/>
              </a:lnSpc>
            </a:pPr>
            <a:r>
              <a:rPr lang="en-US" sz="4331" b="1" dirty="0">
                <a:solidFill>
                  <a:srgbClr val="FFFFFF"/>
                </a:solidFill>
              </a:rPr>
              <a:t>05</a:t>
            </a:r>
            <a:endParaRPr lang="en-US" sz="4331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F3899B16-EDC5-0AF5-7574-FF228793084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4" y="358619"/>
            <a:ext cx="3073522" cy="1435124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40D4EDA-25EF-05BC-83D2-DA42EDADB1D9}"/>
              </a:ext>
            </a:extLst>
          </p:cNvPr>
          <p:cNvSpPr/>
          <p:nvPr/>
        </p:nvSpPr>
        <p:spPr>
          <a:xfrm>
            <a:off x="330150" y="1947367"/>
            <a:ext cx="15595600" cy="6512782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956"/>
          </a:p>
        </p:txBody>
      </p:sp>
      <p:sp>
        <p:nvSpPr>
          <p:cNvPr id="19" name="Text 3">
            <a:extLst>
              <a:ext uri="{FF2B5EF4-FFF2-40B4-BE49-F238E27FC236}">
                <a16:creationId xmlns:a16="http://schemas.microsoft.com/office/drawing/2014/main" id="{77B9EACB-7730-09DE-0827-BAE448F897B4}"/>
              </a:ext>
            </a:extLst>
          </p:cNvPr>
          <p:cNvSpPr/>
          <p:nvPr/>
        </p:nvSpPr>
        <p:spPr>
          <a:xfrm>
            <a:off x="2458359" y="713661"/>
            <a:ext cx="2486450" cy="3452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>
              <a:lnSpc>
                <a:spcPts val="2844"/>
              </a:lnSpc>
            </a:pPr>
            <a:r>
              <a:rPr lang="ar-SY" sz="2311" b="1" dirty="0">
                <a:solidFill>
                  <a:srgbClr val="00AEEF"/>
                </a:solidFill>
              </a:rPr>
              <a:t> </a:t>
            </a:r>
            <a:r>
              <a:rPr lang="en-US" sz="2311" b="1" dirty="0">
                <a:solidFill>
                  <a:srgbClr val="00AEEF"/>
                </a:solidFill>
              </a:rPr>
              <a:t>Key Considerations </a:t>
            </a:r>
            <a:endParaRPr lang="en-US" sz="2311" dirty="0"/>
          </a:p>
        </p:txBody>
      </p:sp>
      <p:sp>
        <p:nvSpPr>
          <p:cNvPr id="20" name="Text 4">
            <a:extLst>
              <a:ext uri="{FF2B5EF4-FFF2-40B4-BE49-F238E27FC236}">
                <a16:creationId xmlns:a16="http://schemas.microsoft.com/office/drawing/2014/main" id="{9A3581A9-509A-70E5-7139-88FE0F814F44}"/>
              </a:ext>
            </a:extLst>
          </p:cNvPr>
          <p:cNvSpPr/>
          <p:nvPr/>
        </p:nvSpPr>
        <p:spPr>
          <a:xfrm>
            <a:off x="2458410" y="1227844"/>
            <a:ext cx="1457130" cy="3452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844"/>
              </a:lnSpc>
            </a:pPr>
            <a:r>
              <a:rPr lang="ar-SY" sz="2311" b="1" dirty="0">
                <a:solidFill>
                  <a:srgbClr val="00AEEF"/>
                </a:solidFill>
              </a:rPr>
              <a:t>اعتبارات هامة </a:t>
            </a:r>
            <a:endParaRPr lang="en-US" sz="231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01BA84-6F4C-C8A2-A2C0-07C24FDFB46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367" t="8800" r="4651" b="16403"/>
          <a:stretch>
            <a:fillRect/>
          </a:stretch>
        </p:blipFill>
        <p:spPr>
          <a:xfrm>
            <a:off x="748853" y="2437937"/>
            <a:ext cx="14595576" cy="5719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066768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235E8F-6274-18D6-21D3-FB5E072FE2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>
            <a:extLst>
              <a:ext uri="{FF2B5EF4-FFF2-40B4-BE49-F238E27FC236}">
                <a16:creationId xmlns:a16="http://schemas.microsoft.com/office/drawing/2014/main" id="{445A4850-A113-B343-4E7C-802451CC0C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sp>
        <p:nvSpPr>
          <p:cNvPr id="4" name="Shape 0">
            <a:extLst>
              <a:ext uri="{FF2B5EF4-FFF2-40B4-BE49-F238E27FC236}">
                <a16:creationId xmlns:a16="http://schemas.microsoft.com/office/drawing/2014/main" id="{FC2CFB9D-92D1-8700-C33E-87BE6F1299ED}"/>
              </a:ext>
            </a:extLst>
          </p:cNvPr>
          <p:cNvSpPr/>
          <p:nvPr/>
        </p:nvSpPr>
        <p:spPr>
          <a:xfrm>
            <a:off x="-1167433" y="416893"/>
            <a:ext cx="15240000" cy="1450974"/>
          </a:xfrm>
          <a:prstGeom prst="rect">
            <a:avLst/>
          </a:prstGeom>
          <a:solidFill>
            <a:srgbClr val="000000">
              <a:alpha val="0"/>
            </a:srgbClr>
          </a:solidFill>
          <a:ln/>
        </p:spPr>
      </p:sp>
      <p:sp>
        <p:nvSpPr>
          <p:cNvPr id="9" name="Text 5">
            <a:extLst>
              <a:ext uri="{FF2B5EF4-FFF2-40B4-BE49-F238E27FC236}">
                <a16:creationId xmlns:a16="http://schemas.microsoft.com/office/drawing/2014/main" id="{9FC4E7FE-7B3B-4976-5673-45E646170F8D}"/>
              </a:ext>
            </a:extLst>
          </p:cNvPr>
          <p:cNvSpPr/>
          <p:nvPr/>
        </p:nvSpPr>
        <p:spPr>
          <a:xfrm>
            <a:off x="830038" y="817563"/>
            <a:ext cx="829971" cy="26456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1956"/>
              </a:lnSpc>
            </a:pPr>
            <a:r>
              <a:rPr lang="en-US" sz="2133" dirty="0">
                <a:solidFill>
                  <a:srgbClr val="FFFFFF"/>
                </a:solidFill>
              </a:rPr>
              <a:t>Lecture</a:t>
            </a:r>
            <a:endParaRPr lang="en-US" sz="2133" dirty="0"/>
          </a:p>
        </p:txBody>
      </p:sp>
      <p:sp>
        <p:nvSpPr>
          <p:cNvPr id="10" name="Text 6">
            <a:extLst>
              <a:ext uri="{FF2B5EF4-FFF2-40B4-BE49-F238E27FC236}">
                <a16:creationId xmlns:a16="http://schemas.microsoft.com/office/drawing/2014/main" id="{1E16DEA3-29E0-9424-A032-C11EC9C53A99}"/>
              </a:ext>
            </a:extLst>
          </p:cNvPr>
          <p:cNvSpPr/>
          <p:nvPr/>
        </p:nvSpPr>
        <p:spPr>
          <a:xfrm>
            <a:off x="1107164" y="1093787"/>
            <a:ext cx="275717" cy="26456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1956"/>
              </a:lnSpc>
            </a:pPr>
            <a:r>
              <a:rPr lang="en-US" sz="2133" dirty="0">
                <a:solidFill>
                  <a:srgbClr val="FFFFFF"/>
                </a:solidFill>
              </a:rPr>
              <a:t>04</a:t>
            </a:r>
            <a:endParaRPr lang="en-US" sz="2133" dirty="0"/>
          </a:p>
        </p:txBody>
      </p:sp>
      <p:sp>
        <p:nvSpPr>
          <p:cNvPr id="14" name="Text 10">
            <a:extLst>
              <a:ext uri="{FF2B5EF4-FFF2-40B4-BE49-F238E27FC236}">
                <a16:creationId xmlns:a16="http://schemas.microsoft.com/office/drawing/2014/main" id="{303D2B16-037D-2CE3-E96D-5564A72BF5AB}"/>
              </a:ext>
            </a:extLst>
          </p:cNvPr>
          <p:cNvSpPr/>
          <p:nvPr/>
        </p:nvSpPr>
        <p:spPr>
          <a:xfrm>
            <a:off x="1054100" y="3670301"/>
            <a:ext cx="6553200" cy="41594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3556"/>
              </a:lnSpc>
            </a:pPr>
            <a:r>
              <a:rPr lang="en-US" sz="2060" dirty="0">
                <a:solidFill>
                  <a:srgbClr val="333333"/>
                </a:solidFill>
              </a:rPr>
              <a:t> .</a:t>
            </a:r>
            <a:endParaRPr lang="en-US" sz="2060" dirty="0"/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D04F53EE-45DC-F68E-7FD7-A55908559B5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2551"/>
          <a:stretch>
            <a:fillRect/>
          </a:stretch>
        </p:blipFill>
        <p:spPr>
          <a:xfrm>
            <a:off x="776635" y="2514603"/>
            <a:ext cx="14702731" cy="5927726"/>
          </a:xfrm>
          <a:prstGeom prst="rect">
            <a:avLst/>
          </a:prstGeom>
        </p:spPr>
      </p:pic>
      <p:pic>
        <p:nvPicPr>
          <p:cNvPr id="5" name="Graphic 21">
            <a:extLst>
              <a:ext uri="{FF2B5EF4-FFF2-40B4-BE49-F238E27FC236}">
                <a16:creationId xmlns:a16="http://schemas.microsoft.com/office/drawing/2014/main" id="{AF9C9D45-AABA-9D97-1533-28754B296DB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4" y="358619"/>
            <a:ext cx="3073522" cy="1435124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48E573AB-CF3B-50DC-D247-6F12688ADFEA}"/>
              </a:ext>
            </a:extLst>
          </p:cNvPr>
          <p:cNvSpPr txBox="1"/>
          <p:nvPr/>
        </p:nvSpPr>
        <p:spPr>
          <a:xfrm>
            <a:off x="2319494" y="902194"/>
            <a:ext cx="54956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Review of Previous Session</a:t>
            </a:r>
          </a:p>
          <a:p>
            <a:pPr algn="ctr"/>
            <a:r>
              <a:rPr lang="ar-SY" sz="2800" b="1" dirty="0">
                <a:solidFill>
                  <a:srgbClr val="00B0F0"/>
                </a:solidFill>
                <a:cs typeface="+mj-cs"/>
              </a:rPr>
              <a:t>            </a:t>
            </a:r>
            <a:r>
              <a:rPr lang="ar-EG" sz="2800" b="1" dirty="0">
                <a:solidFill>
                  <a:srgbClr val="00B0F0"/>
                </a:solidFill>
                <a:cs typeface="+mj-cs"/>
              </a:rPr>
              <a:t>مراجعة للجلسة السابقة</a:t>
            </a:r>
          </a:p>
        </p:txBody>
      </p:sp>
      <p:sp>
        <p:nvSpPr>
          <p:cNvPr id="6" name="Shape 2">
            <a:extLst>
              <a:ext uri="{FF2B5EF4-FFF2-40B4-BE49-F238E27FC236}">
                <a16:creationId xmlns:a16="http://schemas.microsoft.com/office/drawing/2014/main" id="{633E5664-1E89-5922-C134-0B1709635F3C}"/>
              </a:ext>
            </a:extLst>
          </p:cNvPr>
          <p:cNvSpPr/>
          <p:nvPr/>
        </p:nvSpPr>
        <p:spPr>
          <a:xfrm>
            <a:off x="748852" y="394665"/>
            <a:ext cx="1524000" cy="15240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7" name="Text 3">
            <a:extLst>
              <a:ext uri="{FF2B5EF4-FFF2-40B4-BE49-F238E27FC236}">
                <a16:creationId xmlns:a16="http://schemas.microsoft.com/office/drawing/2014/main" id="{D1EF47B9-1FE3-77E5-D80D-86ABC7B1886E}"/>
              </a:ext>
            </a:extLst>
          </p:cNvPr>
          <p:cNvSpPr/>
          <p:nvPr/>
        </p:nvSpPr>
        <p:spPr>
          <a:xfrm>
            <a:off x="1037267" y="604216"/>
            <a:ext cx="947119" cy="27360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1956"/>
              </a:lnSpc>
            </a:pPr>
            <a:r>
              <a:rPr lang="en-US" sz="2400" b="1" dirty="0">
                <a:solidFill>
                  <a:srgbClr val="FFFFFF"/>
                </a:solidFill>
              </a:rPr>
              <a:t>Lecture</a:t>
            </a:r>
            <a:endParaRPr lang="en-US" sz="2400" b="1" dirty="0"/>
          </a:p>
        </p:txBody>
      </p:sp>
      <p:sp>
        <p:nvSpPr>
          <p:cNvPr id="16" name="Text 4">
            <a:extLst>
              <a:ext uri="{FF2B5EF4-FFF2-40B4-BE49-F238E27FC236}">
                <a16:creationId xmlns:a16="http://schemas.microsoft.com/office/drawing/2014/main" id="{D6B75509-9BF6-39F2-0826-E99A566CD89D}"/>
              </a:ext>
            </a:extLst>
          </p:cNvPr>
          <p:cNvSpPr/>
          <p:nvPr/>
        </p:nvSpPr>
        <p:spPr>
          <a:xfrm>
            <a:off x="1228724" y="880441"/>
            <a:ext cx="564258" cy="6948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5689"/>
              </a:lnSpc>
            </a:pPr>
            <a:r>
              <a:rPr lang="en-US" sz="4331" b="1" dirty="0">
                <a:solidFill>
                  <a:srgbClr val="FFFFFF"/>
                </a:solidFill>
              </a:rPr>
              <a:t>05</a:t>
            </a:r>
            <a:endParaRPr lang="en-US" sz="4331" dirty="0"/>
          </a:p>
        </p:txBody>
      </p:sp>
    </p:spTree>
    <p:extLst>
      <p:ext uri="{BB962C8B-B14F-4D97-AF65-F5344CB8AC3E}">
        <p14:creationId xmlns:p14="http://schemas.microsoft.com/office/powerpoint/2010/main" val="295540071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2E89F9-C94C-AAF3-984D-6C2577D4F2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2">
            <a:extLst>
              <a:ext uri="{FF2B5EF4-FFF2-40B4-BE49-F238E27FC236}">
                <a16:creationId xmlns:a16="http://schemas.microsoft.com/office/drawing/2014/main" id="{FD69812A-F228-EF02-2D04-549BCAFEBA84}"/>
              </a:ext>
            </a:extLst>
          </p:cNvPr>
          <p:cNvSpPr/>
          <p:nvPr/>
        </p:nvSpPr>
        <p:spPr>
          <a:xfrm>
            <a:off x="748852" y="394665"/>
            <a:ext cx="1524000" cy="15240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7" name="Text 3">
            <a:extLst>
              <a:ext uri="{FF2B5EF4-FFF2-40B4-BE49-F238E27FC236}">
                <a16:creationId xmlns:a16="http://schemas.microsoft.com/office/drawing/2014/main" id="{EB81BB3C-1594-9ACB-8511-840333F97CE7}"/>
              </a:ext>
            </a:extLst>
          </p:cNvPr>
          <p:cNvSpPr/>
          <p:nvPr/>
        </p:nvSpPr>
        <p:spPr>
          <a:xfrm>
            <a:off x="1037267" y="604216"/>
            <a:ext cx="947119" cy="27360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1956"/>
              </a:lnSpc>
            </a:pPr>
            <a:r>
              <a:rPr lang="en-US" sz="2400" b="1" dirty="0">
                <a:solidFill>
                  <a:srgbClr val="FFFFFF"/>
                </a:solidFill>
              </a:rPr>
              <a:t>Lecture</a:t>
            </a:r>
            <a:endParaRPr lang="en-US" sz="2400" b="1" dirty="0"/>
          </a:p>
        </p:txBody>
      </p:sp>
      <p:sp>
        <p:nvSpPr>
          <p:cNvPr id="8" name="Text 4">
            <a:extLst>
              <a:ext uri="{FF2B5EF4-FFF2-40B4-BE49-F238E27FC236}">
                <a16:creationId xmlns:a16="http://schemas.microsoft.com/office/drawing/2014/main" id="{9CEDB5C0-3B9F-4FFC-B83A-0AC82B3F333B}"/>
              </a:ext>
            </a:extLst>
          </p:cNvPr>
          <p:cNvSpPr/>
          <p:nvPr/>
        </p:nvSpPr>
        <p:spPr>
          <a:xfrm>
            <a:off x="1228724" y="880441"/>
            <a:ext cx="564258" cy="6948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5689"/>
              </a:lnSpc>
            </a:pPr>
            <a:r>
              <a:rPr lang="en-US" sz="4331" b="1" dirty="0">
                <a:solidFill>
                  <a:srgbClr val="FFFFFF"/>
                </a:solidFill>
              </a:rPr>
              <a:t>05</a:t>
            </a:r>
            <a:endParaRPr lang="en-US" sz="4331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ED110EAE-5BD5-A917-0332-1376B1D86F2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4" y="358619"/>
            <a:ext cx="3073522" cy="1435124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B7F5DB9-96CC-CED2-CAB0-92DD5302C41C}"/>
              </a:ext>
            </a:extLst>
          </p:cNvPr>
          <p:cNvSpPr/>
          <p:nvPr/>
        </p:nvSpPr>
        <p:spPr>
          <a:xfrm>
            <a:off x="330150" y="1947367"/>
            <a:ext cx="15595600" cy="6512782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956"/>
          </a:p>
        </p:txBody>
      </p:sp>
      <p:sp>
        <p:nvSpPr>
          <p:cNvPr id="19" name="Text 3">
            <a:extLst>
              <a:ext uri="{FF2B5EF4-FFF2-40B4-BE49-F238E27FC236}">
                <a16:creationId xmlns:a16="http://schemas.microsoft.com/office/drawing/2014/main" id="{E2907962-1A18-B7D7-0D7A-6A27644B336C}"/>
              </a:ext>
            </a:extLst>
          </p:cNvPr>
          <p:cNvSpPr/>
          <p:nvPr/>
        </p:nvSpPr>
        <p:spPr>
          <a:xfrm>
            <a:off x="2485327" y="715728"/>
            <a:ext cx="2157065" cy="34753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>
              <a:lnSpc>
                <a:spcPts val="2844"/>
              </a:lnSpc>
            </a:pPr>
            <a:r>
              <a:rPr lang="en-US" sz="2311" b="1" dirty="0">
                <a:solidFill>
                  <a:srgbClr val="00AEEF"/>
                </a:solidFill>
              </a:rPr>
              <a:t> Layout Planning  </a:t>
            </a:r>
            <a:endParaRPr lang="en-US" sz="2311" dirty="0"/>
          </a:p>
        </p:txBody>
      </p:sp>
      <p:sp>
        <p:nvSpPr>
          <p:cNvPr id="20" name="Text 4">
            <a:extLst>
              <a:ext uri="{FF2B5EF4-FFF2-40B4-BE49-F238E27FC236}">
                <a16:creationId xmlns:a16="http://schemas.microsoft.com/office/drawing/2014/main" id="{9971AE6B-48E6-5CB1-4992-912A785AE80F}"/>
              </a:ext>
            </a:extLst>
          </p:cNvPr>
          <p:cNvSpPr/>
          <p:nvPr/>
        </p:nvSpPr>
        <p:spPr>
          <a:xfrm>
            <a:off x="2315922" y="1246396"/>
            <a:ext cx="2495876" cy="3452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844"/>
              </a:lnSpc>
            </a:pPr>
            <a:r>
              <a:rPr lang="en-US" sz="2311" b="1" dirty="0">
                <a:solidFill>
                  <a:srgbClr val="00AEEF"/>
                </a:solidFill>
              </a:rPr>
              <a:t>  </a:t>
            </a:r>
            <a:r>
              <a:rPr lang="ar-SY" sz="2311" b="1" dirty="0">
                <a:solidFill>
                  <a:srgbClr val="00AEEF"/>
                </a:solidFill>
              </a:rPr>
              <a:t>التخطيط الداخلي للمباني </a:t>
            </a:r>
            <a:endParaRPr lang="en-US" sz="2311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2DC628F-2B6B-A925-3E8D-A8CCB3F66E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925" b="16338"/>
          <a:stretch>
            <a:fillRect/>
          </a:stretch>
        </p:blipFill>
        <p:spPr>
          <a:xfrm>
            <a:off x="748852" y="2313640"/>
            <a:ext cx="14595577" cy="4882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4474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7C968F-D802-E331-42E5-F3BA4D5EA6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2">
            <a:extLst>
              <a:ext uri="{FF2B5EF4-FFF2-40B4-BE49-F238E27FC236}">
                <a16:creationId xmlns:a16="http://schemas.microsoft.com/office/drawing/2014/main" id="{6D42867A-DCB5-1AF1-4729-1AC1903DA041}"/>
              </a:ext>
            </a:extLst>
          </p:cNvPr>
          <p:cNvSpPr/>
          <p:nvPr/>
        </p:nvSpPr>
        <p:spPr>
          <a:xfrm>
            <a:off x="748852" y="394665"/>
            <a:ext cx="1524000" cy="15240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7" name="Text 3">
            <a:extLst>
              <a:ext uri="{FF2B5EF4-FFF2-40B4-BE49-F238E27FC236}">
                <a16:creationId xmlns:a16="http://schemas.microsoft.com/office/drawing/2014/main" id="{54BBE4DB-5350-BB6B-6080-2CAD2409F004}"/>
              </a:ext>
            </a:extLst>
          </p:cNvPr>
          <p:cNvSpPr/>
          <p:nvPr/>
        </p:nvSpPr>
        <p:spPr>
          <a:xfrm>
            <a:off x="1037267" y="604216"/>
            <a:ext cx="947119" cy="27360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1956"/>
              </a:lnSpc>
            </a:pPr>
            <a:r>
              <a:rPr lang="en-US" sz="2400" b="1" dirty="0">
                <a:solidFill>
                  <a:srgbClr val="FFFFFF"/>
                </a:solidFill>
              </a:rPr>
              <a:t>Lecture</a:t>
            </a:r>
            <a:endParaRPr lang="en-US" sz="2400" b="1" dirty="0"/>
          </a:p>
        </p:txBody>
      </p:sp>
      <p:sp>
        <p:nvSpPr>
          <p:cNvPr id="8" name="Text 4">
            <a:extLst>
              <a:ext uri="{FF2B5EF4-FFF2-40B4-BE49-F238E27FC236}">
                <a16:creationId xmlns:a16="http://schemas.microsoft.com/office/drawing/2014/main" id="{A9C01B27-CA61-9D43-D20F-1A8F0BF8B65B}"/>
              </a:ext>
            </a:extLst>
          </p:cNvPr>
          <p:cNvSpPr/>
          <p:nvPr/>
        </p:nvSpPr>
        <p:spPr>
          <a:xfrm>
            <a:off x="1228724" y="880441"/>
            <a:ext cx="564258" cy="6948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5689"/>
              </a:lnSpc>
            </a:pPr>
            <a:r>
              <a:rPr lang="en-US" sz="4331" b="1" dirty="0">
                <a:solidFill>
                  <a:srgbClr val="FFFFFF"/>
                </a:solidFill>
              </a:rPr>
              <a:t>05</a:t>
            </a:r>
            <a:endParaRPr lang="en-US" sz="4331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F1E591B0-803E-CD3F-688E-46234A25C91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4" y="358619"/>
            <a:ext cx="3073522" cy="1435124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D718369-3119-C269-BFBB-44EA0103AE06}"/>
              </a:ext>
            </a:extLst>
          </p:cNvPr>
          <p:cNvSpPr/>
          <p:nvPr/>
        </p:nvSpPr>
        <p:spPr>
          <a:xfrm>
            <a:off x="330150" y="1947367"/>
            <a:ext cx="15595600" cy="6512782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956"/>
          </a:p>
        </p:txBody>
      </p:sp>
      <p:sp>
        <p:nvSpPr>
          <p:cNvPr id="19" name="Text 3">
            <a:extLst>
              <a:ext uri="{FF2B5EF4-FFF2-40B4-BE49-F238E27FC236}">
                <a16:creationId xmlns:a16="http://schemas.microsoft.com/office/drawing/2014/main" id="{12E36CD3-3F0F-CAEA-B1DA-5A5721396E74}"/>
              </a:ext>
            </a:extLst>
          </p:cNvPr>
          <p:cNvSpPr/>
          <p:nvPr/>
        </p:nvSpPr>
        <p:spPr>
          <a:xfrm>
            <a:off x="2290522" y="714292"/>
            <a:ext cx="3922612" cy="34753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>
              <a:lnSpc>
                <a:spcPts val="2844"/>
              </a:lnSpc>
            </a:pPr>
            <a:r>
              <a:rPr lang="en-US" sz="2311" b="1" dirty="0">
                <a:solidFill>
                  <a:srgbClr val="00AEEF"/>
                </a:solidFill>
              </a:rPr>
              <a:t> Lean Manufacturing Principles  </a:t>
            </a:r>
            <a:endParaRPr lang="en-US" sz="2311" dirty="0"/>
          </a:p>
        </p:txBody>
      </p:sp>
      <p:sp>
        <p:nvSpPr>
          <p:cNvPr id="20" name="Text 4">
            <a:extLst>
              <a:ext uri="{FF2B5EF4-FFF2-40B4-BE49-F238E27FC236}">
                <a16:creationId xmlns:a16="http://schemas.microsoft.com/office/drawing/2014/main" id="{693DCC41-2088-FC20-0F52-CA30DD1073A9}"/>
              </a:ext>
            </a:extLst>
          </p:cNvPr>
          <p:cNvSpPr/>
          <p:nvPr/>
        </p:nvSpPr>
        <p:spPr>
          <a:xfrm>
            <a:off x="2752724" y="1206769"/>
            <a:ext cx="2306722" cy="3452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844"/>
              </a:lnSpc>
            </a:pPr>
            <a:r>
              <a:rPr lang="en-US" sz="2311" b="1" dirty="0">
                <a:solidFill>
                  <a:srgbClr val="00AEEF"/>
                </a:solidFill>
              </a:rPr>
              <a:t>  </a:t>
            </a:r>
            <a:r>
              <a:rPr lang="ar-SY" sz="2311" b="1" dirty="0">
                <a:solidFill>
                  <a:srgbClr val="00AEEF"/>
                </a:solidFill>
              </a:rPr>
              <a:t>مبادئ التصنيع الرشيق</a:t>
            </a:r>
            <a:endParaRPr lang="en-US" sz="2311" dirty="0"/>
          </a:p>
        </p:txBody>
      </p:sp>
      <p:sp>
        <p:nvSpPr>
          <p:cNvPr id="24" name="AutoShape 2">
            <a:extLst>
              <a:ext uri="{FF2B5EF4-FFF2-40B4-BE49-F238E27FC236}">
                <a16:creationId xmlns:a16="http://schemas.microsoft.com/office/drawing/2014/main" id="{2AAA780A-13ED-906E-B50E-8C90D84920B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975600" y="4419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F644B3CF-2F64-02F9-4C2D-52FC11C244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8852" y="2189118"/>
            <a:ext cx="14770548" cy="5938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430613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831536-0BBB-D3DC-D49B-94250492FB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2">
            <a:extLst>
              <a:ext uri="{FF2B5EF4-FFF2-40B4-BE49-F238E27FC236}">
                <a16:creationId xmlns:a16="http://schemas.microsoft.com/office/drawing/2014/main" id="{6B1987F8-327B-7C6D-DE80-BA269759AC42}"/>
              </a:ext>
            </a:extLst>
          </p:cNvPr>
          <p:cNvSpPr/>
          <p:nvPr/>
        </p:nvSpPr>
        <p:spPr>
          <a:xfrm>
            <a:off x="748852" y="394665"/>
            <a:ext cx="1524000" cy="15240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7" name="Text 3">
            <a:extLst>
              <a:ext uri="{FF2B5EF4-FFF2-40B4-BE49-F238E27FC236}">
                <a16:creationId xmlns:a16="http://schemas.microsoft.com/office/drawing/2014/main" id="{A4BCEC5A-84F2-3711-1AF2-C91A2E55C6BC}"/>
              </a:ext>
            </a:extLst>
          </p:cNvPr>
          <p:cNvSpPr/>
          <p:nvPr/>
        </p:nvSpPr>
        <p:spPr>
          <a:xfrm>
            <a:off x="1037267" y="604216"/>
            <a:ext cx="947119" cy="27360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1956"/>
              </a:lnSpc>
            </a:pPr>
            <a:r>
              <a:rPr lang="en-US" sz="2400" b="1" dirty="0">
                <a:solidFill>
                  <a:srgbClr val="FFFFFF"/>
                </a:solidFill>
              </a:rPr>
              <a:t>Lecture</a:t>
            </a:r>
            <a:endParaRPr lang="en-US" sz="2400" b="1" dirty="0"/>
          </a:p>
        </p:txBody>
      </p:sp>
      <p:sp>
        <p:nvSpPr>
          <p:cNvPr id="8" name="Text 4">
            <a:extLst>
              <a:ext uri="{FF2B5EF4-FFF2-40B4-BE49-F238E27FC236}">
                <a16:creationId xmlns:a16="http://schemas.microsoft.com/office/drawing/2014/main" id="{12CD800D-C670-1AF7-5F74-5491CF4A2C66}"/>
              </a:ext>
            </a:extLst>
          </p:cNvPr>
          <p:cNvSpPr/>
          <p:nvPr/>
        </p:nvSpPr>
        <p:spPr>
          <a:xfrm>
            <a:off x="1228724" y="880441"/>
            <a:ext cx="564258" cy="6948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5689"/>
              </a:lnSpc>
            </a:pPr>
            <a:r>
              <a:rPr lang="en-US" sz="4331" b="1" dirty="0">
                <a:solidFill>
                  <a:srgbClr val="FFFFFF"/>
                </a:solidFill>
              </a:rPr>
              <a:t>05</a:t>
            </a:r>
            <a:endParaRPr lang="en-US" sz="4331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9E2BEF74-CAB7-23CE-9B9F-BA32E4B89FE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4" y="358619"/>
            <a:ext cx="3073522" cy="1435124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B887615-73DC-AAC6-969C-1DEBFFF20A04}"/>
              </a:ext>
            </a:extLst>
          </p:cNvPr>
          <p:cNvSpPr/>
          <p:nvPr/>
        </p:nvSpPr>
        <p:spPr>
          <a:xfrm>
            <a:off x="330150" y="1947367"/>
            <a:ext cx="15595600" cy="6512782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956"/>
          </a:p>
        </p:txBody>
      </p:sp>
      <p:sp>
        <p:nvSpPr>
          <p:cNvPr id="19" name="Text 3">
            <a:extLst>
              <a:ext uri="{FF2B5EF4-FFF2-40B4-BE49-F238E27FC236}">
                <a16:creationId xmlns:a16="http://schemas.microsoft.com/office/drawing/2014/main" id="{1A9DD65C-3CB4-EF1D-EEBE-C8A98E9FA461}"/>
              </a:ext>
            </a:extLst>
          </p:cNvPr>
          <p:cNvSpPr/>
          <p:nvPr/>
        </p:nvSpPr>
        <p:spPr>
          <a:xfrm>
            <a:off x="2290522" y="714292"/>
            <a:ext cx="4480907" cy="34753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>
              <a:lnSpc>
                <a:spcPts val="2844"/>
              </a:lnSpc>
            </a:pPr>
            <a:r>
              <a:rPr lang="en-US" sz="2311" b="1" dirty="0">
                <a:solidFill>
                  <a:srgbClr val="00AEEF"/>
                </a:solidFill>
              </a:rPr>
              <a:t> Internal Building Division Elements  </a:t>
            </a:r>
            <a:endParaRPr lang="en-US" sz="2311" dirty="0"/>
          </a:p>
        </p:txBody>
      </p:sp>
      <p:sp>
        <p:nvSpPr>
          <p:cNvPr id="20" name="Text 4">
            <a:extLst>
              <a:ext uri="{FF2B5EF4-FFF2-40B4-BE49-F238E27FC236}">
                <a16:creationId xmlns:a16="http://schemas.microsoft.com/office/drawing/2014/main" id="{9D91F4C7-2CAE-F3D0-E6F8-14212ADBA898}"/>
              </a:ext>
            </a:extLst>
          </p:cNvPr>
          <p:cNvSpPr/>
          <p:nvPr/>
        </p:nvSpPr>
        <p:spPr>
          <a:xfrm>
            <a:off x="2752724" y="1205204"/>
            <a:ext cx="2335576" cy="3452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844"/>
              </a:lnSpc>
            </a:pPr>
            <a:r>
              <a:rPr lang="en-US" sz="2311" b="1" dirty="0">
                <a:solidFill>
                  <a:srgbClr val="00AEEF"/>
                </a:solidFill>
              </a:rPr>
              <a:t>  </a:t>
            </a:r>
            <a:r>
              <a:rPr lang="ar-SY" sz="2311" b="1" dirty="0">
                <a:solidFill>
                  <a:srgbClr val="00AEEF"/>
                </a:solidFill>
              </a:rPr>
              <a:t>عناصر التقسيم الداخلي</a:t>
            </a:r>
            <a:endParaRPr lang="en-US" sz="2311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1DB75F0-538B-9FF6-815F-683A6B01820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0" y="2056225"/>
            <a:ext cx="15153824" cy="6295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892271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909D06-28AE-ACA2-D1CF-3710EAEAA3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2">
            <a:extLst>
              <a:ext uri="{FF2B5EF4-FFF2-40B4-BE49-F238E27FC236}">
                <a16:creationId xmlns:a16="http://schemas.microsoft.com/office/drawing/2014/main" id="{312120CD-78C2-D315-C218-E8954C55D398}"/>
              </a:ext>
            </a:extLst>
          </p:cNvPr>
          <p:cNvSpPr/>
          <p:nvPr/>
        </p:nvSpPr>
        <p:spPr>
          <a:xfrm>
            <a:off x="748852" y="394665"/>
            <a:ext cx="1524000" cy="15240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7" name="Text 3">
            <a:extLst>
              <a:ext uri="{FF2B5EF4-FFF2-40B4-BE49-F238E27FC236}">
                <a16:creationId xmlns:a16="http://schemas.microsoft.com/office/drawing/2014/main" id="{4437E45E-24D9-1037-1DF5-AF57CA30ACEA}"/>
              </a:ext>
            </a:extLst>
          </p:cNvPr>
          <p:cNvSpPr/>
          <p:nvPr/>
        </p:nvSpPr>
        <p:spPr>
          <a:xfrm>
            <a:off x="1037267" y="604216"/>
            <a:ext cx="947119" cy="27360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1956"/>
              </a:lnSpc>
            </a:pPr>
            <a:r>
              <a:rPr lang="en-US" sz="2400" b="1" dirty="0">
                <a:solidFill>
                  <a:srgbClr val="FFFFFF"/>
                </a:solidFill>
              </a:rPr>
              <a:t>Lecture</a:t>
            </a:r>
            <a:endParaRPr lang="en-US" sz="2400" b="1" dirty="0"/>
          </a:p>
        </p:txBody>
      </p:sp>
      <p:sp>
        <p:nvSpPr>
          <p:cNvPr id="8" name="Text 4">
            <a:extLst>
              <a:ext uri="{FF2B5EF4-FFF2-40B4-BE49-F238E27FC236}">
                <a16:creationId xmlns:a16="http://schemas.microsoft.com/office/drawing/2014/main" id="{0E0F22EE-D6E7-104A-0D26-DD2F99D5D48D}"/>
              </a:ext>
            </a:extLst>
          </p:cNvPr>
          <p:cNvSpPr/>
          <p:nvPr/>
        </p:nvSpPr>
        <p:spPr>
          <a:xfrm>
            <a:off x="1228724" y="880441"/>
            <a:ext cx="564258" cy="6948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5689"/>
              </a:lnSpc>
            </a:pPr>
            <a:r>
              <a:rPr lang="en-US" sz="4331" b="1" dirty="0">
                <a:solidFill>
                  <a:srgbClr val="FFFFFF"/>
                </a:solidFill>
              </a:rPr>
              <a:t>05</a:t>
            </a:r>
            <a:endParaRPr lang="en-US" sz="4331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E0470D85-C1CF-348E-B2B5-A2E4AB6379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4" y="358619"/>
            <a:ext cx="3073522" cy="1435124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B39C69D-1638-97EE-6AC2-2496E2B10091}"/>
              </a:ext>
            </a:extLst>
          </p:cNvPr>
          <p:cNvSpPr/>
          <p:nvPr/>
        </p:nvSpPr>
        <p:spPr>
          <a:xfrm>
            <a:off x="330150" y="1947367"/>
            <a:ext cx="15595600" cy="6512782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956"/>
          </a:p>
        </p:txBody>
      </p:sp>
      <p:sp>
        <p:nvSpPr>
          <p:cNvPr id="19" name="Text 3">
            <a:extLst>
              <a:ext uri="{FF2B5EF4-FFF2-40B4-BE49-F238E27FC236}">
                <a16:creationId xmlns:a16="http://schemas.microsoft.com/office/drawing/2014/main" id="{D3983032-18BB-F25F-A372-792E3FC347C6}"/>
              </a:ext>
            </a:extLst>
          </p:cNvPr>
          <p:cNvSpPr/>
          <p:nvPr/>
        </p:nvSpPr>
        <p:spPr>
          <a:xfrm>
            <a:off x="2290522" y="714292"/>
            <a:ext cx="4931735" cy="34753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>
              <a:lnSpc>
                <a:spcPts val="2844"/>
              </a:lnSpc>
            </a:pPr>
            <a:r>
              <a:rPr lang="en-US" sz="2311" b="1" dirty="0">
                <a:solidFill>
                  <a:srgbClr val="00AEEF"/>
                </a:solidFill>
              </a:rPr>
              <a:t> Practical Example: Restaurant (200 m2) </a:t>
            </a:r>
            <a:endParaRPr lang="en-US" sz="2311" dirty="0"/>
          </a:p>
        </p:txBody>
      </p:sp>
      <p:sp>
        <p:nvSpPr>
          <p:cNvPr id="20" name="Text 4">
            <a:extLst>
              <a:ext uri="{FF2B5EF4-FFF2-40B4-BE49-F238E27FC236}">
                <a16:creationId xmlns:a16="http://schemas.microsoft.com/office/drawing/2014/main" id="{A579ADF7-24B7-12F7-423A-E9844404A93C}"/>
              </a:ext>
            </a:extLst>
          </p:cNvPr>
          <p:cNvSpPr/>
          <p:nvPr/>
        </p:nvSpPr>
        <p:spPr>
          <a:xfrm>
            <a:off x="2531421" y="1174247"/>
            <a:ext cx="4263988" cy="3452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844"/>
              </a:lnSpc>
            </a:pPr>
            <a:r>
              <a:rPr lang="en-US" sz="2311" b="1" dirty="0">
                <a:solidFill>
                  <a:srgbClr val="00AEEF"/>
                </a:solidFill>
              </a:rPr>
              <a:t>  </a:t>
            </a:r>
            <a:r>
              <a:rPr lang="ar-SY" sz="2311" b="1" dirty="0">
                <a:solidFill>
                  <a:srgbClr val="00AEEF"/>
                </a:solidFill>
              </a:rPr>
              <a:t>مثال عملي: مطعم بمساحة 200 متر مربع </a:t>
            </a:r>
            <a:endParaRPr lang="en-US" sz="2311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BA9884D-4D18-302B-285B-B0608F6E5E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150" y="2188717"/>
            <a:ext cx="15189250" cy="5977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89762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A5970-8863-DBC1-48F0-4611479099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2">
            <a:extLst>
              <a:ext uri="{FF2B5EF4-FFF2-40B4-BE49-F238E27FC236}">
                <a16:creationId xmlns:a16="http://schemas.microsoft.com/office/drawing/2014/main" id="{C8F50E6D-97E7-4822-CBD1-486D05897328}"/>
              </a:ext>
            </a:extLst>
          </p:cNvPr>
          <p:cNvSpPr/>
          <p:nvPr/>
        </p:nvSpPr>
        <p:spPr>
          <a:xfrm>
            <a:off x="748852" y="394665"/>
            <a:ext cx="1524000" cy="15240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7" name="Text 3">
            <a:extLst>
              <a:ext uri="{FF2B5EF4-FFF2-40B4-BE49-F238E27FC236}">
                <a16:creationId xmlns:a16="http://schemas.microsoft.com/office/drawing/2014/main" id="{83AF46B1-50C9-F959-D94A-875276874CC4}"/>
              </a:ext>
            </a:extLst>
          </p:cNvPr>
          <p:cNvSpPr/>
          <p:nvPr/>
        </p:nvSpPr>
        <p:spPr>
          <a:xfrm>
            <a:off x="1037267" y="604216"/>
            <a:ext cx="947119" cy="27360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1956"/>
              </a:lnSpc>
            </a:pPr>
            <a:r>
              <a:rPr lang="en-US" sz="2400" b="1" dirty="0">
                <a:solidFill>
                  <a:srgbClr val="FFFFFF"/>
                </a:solidFill>
              </a:rPr>
              <a:t>Lecture</a:t>
            </a:r>
            <a:endParaRPr lang="en-US" sz="2400" b="1" dirty="0"/>
          </a:p>
        </p:txBody>
      </p:sp>
      <p:sp>
        <p:nvSpPr>
          <p:cNvPr id="8" name="Text 4">
            <a:extLst>
              <a:ext uri="{FF2B5EF4-FFF2-40B4-BE49-F238E27FC236}">
                <a16:creationId xmlns:a16="http://schemas.microsoft.com/office/drawing/2014/main" id="{E2C3DFCE-5CAF-FD5A-18CC-458D53E04763}"/>
              </a:ext>
            </a:extLst>
          </p:cNvPr>
          <p:cNvSpPr/>
          <p:nvPr/>
        </p:nvSpPr>
        <p:spPr>
          <a:xfrm>
            <a:off x="1228724" y="880441"/>
            <a:ext cx="564258" cy="6948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5689"/>
              </a:lnSpc>
            </a:pPr>
            <a:r>
              <a:rPr lang="en-US" sz="4331" b="1" dirty="0">
                <a:solidFill>
                  <a:srgbClr val="FFFFFF"/>
                </a:solidFill>
              </a:rPr>
              <a:t>05</a:t>
            </a:r>
            <a:endParaRPr lang="en-US" sz="4331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BC95F7F2-B6AA-C410-A4C1-3C4BEE81C20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4" y="358619"/>
            <a:ext cx="3073522" cy="1435124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CADF466-D8BE-E484-AD5A-AB7E9C080572}"/>
              </a:ext>
            </a:extLst>
          </p:cNvPr>
          <p:cNvSpPr/>
          <p:nvPr/>
        </p:nvSpPr>
        <p:spPr>
          <a:xfrm>
            <a:off x="330150" y="1947367"/>
            <a:ext cx="15595600" cy="6512782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956"/>
          </a:p>
        </p:txBody>
      </p:sp>
      <p:sp>
        <p:nvSpPr>
          <p:cNvPr id="19" name="Text 3">
            <a:extLst>
              <a:ext uri="{FF2B5EF4-FFF2-40B4-BE49-F238E27FC236}">
                <a16:creationId xmlns:a16="http://schemas.microsoft.com/office/drawing/2014/main" id="{B9CF7E1C-ACE5-889D-20C0-77E083F891F8}"/>
              </a:ext>
            </a:extLst>
          </p:cNvPr>
          <p:cNvSpPr/>
          <p:nvPr/>
        </p:nvSpPr>
        <p:spPr>
          <a:xfrm>
            <a:off x="2290522" y="714292"/>
            <a:ext cx="3917291" cy="34753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>
              <a:lnSpc>
                <a:spcPts val="2844"/>
              </a:lnSpc>
            </a:pPr>
            <a:r>
              <a:rPr lang="en-US" sz="2311" b="1" dirty="0">
                <a:solidFill>
                  <a:srgbClr val="00AEEF"/>
                </a:solidFill>
              </a:rPr>
              <a:t>  Practical Example: Café (80m2)</a:t>
            </a:r>
            <a:endParaRPr lang="en-US" sz="2311" dirty="0"/>
          </a:p>
        </p:txBody>
      </p:sp>
      <p:sp>
        <p:nvSpPr>
          <p:cNvPr id="20" name="Text 4">
            <a:extLst>
              <a:ext uri="{FF2B5EF4-FFF2-40B4-BE49-F238E27FC236}">
                <a16:creationId xmlns:a16="http://schemas.microsoft.com/office/drawing/2014/main" id="{D099F08A-A64A-4E41-2665-C473E35FA2A8}"/>
              </a:ext>
            </a:extLst>
          </p:cNvPr>
          <p:cNvSpPr/>
          <p:nvPr/>
        </p:nvSpPr>
        <p:spPr>
          <a:xfrm>
            <a:off x="2416483" y="1186436"/>
            <a:ext cx="3310202" cy="3452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844"/>
              </a:lnSpc>
            </a:pPr>
            <a:r>
              <a:rPr lang="ar-SY" sz="2311" b="1" dirty="0">
                <a:solidFill>
                  <a:srgbClr val="00AEEF"/>
                </a:solidFill>
              </a:rPr>
              <a:t>مثال عملي: كافيه (80</a:t>
            </a:r>
            <a:r>
              <a:rPr lang="en-US" sz="2311" b="1" dirty="0">
                <a:solidFill>
                  <a:srgbClr val="00AEEF"/>
                </a:solidFill>
              </a:rPr>
              <a:t> </a:t>
            </a:r>
            <a:r>
              <a:rPr lang="ar-SY" sz="2311" b="1" dirty="0">
                <a:solidFill>
                  <a:srgbClr val="00AEEF"/>
                </a:solidFill>
              </a:rPr>
              <a:t>متر مربع )</a:t>
            </a:r>
            <a:endParaRPr lang="en-US" sz="2311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1321E17-453F-2867-4D15-A2F71E631C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0" y="2188717"/>
            <a:ext cx="15153824" cy="6013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98364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9AC159-AB31-982B-E5FB-C3A01BCC6D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2">
            <a:extLst>
              <a:ext uri="{FF2B5EF4-FFF2-40B4-BE49-F238E27FC236}">
                <a16:creationId xmlns:a16="http://schemas.microsoft.com/office/drawing/2014/main" id="{B9568954-0400-9B1D-A3DA-C2E143CECBEC}"/>
              </a:ext>
            </a:extLst>
          </p:cNvPr>
          <p:cNvSpPr/>
          <p:nvPr/>
        </p:nvSpPr>
        <p:spPr>
          <a:xfrm>
            <a:off x="748852" y="394665"/>
            <a:ext cx="1524000" cy="15240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7" name="Text 3">
            <a:extLst>
              <a:ext uri="{FF2B5EF4-FFF2-40B4-BE49-F238E27FC236}">
                <a16:creationId xmlns:a16="http://schemas.microsoft.com/office/drawing/2014/main" id="{0F8F25E2-DACF-6310-BD50-A5F9227B8A99}"/>
              </a:ext>
            </a:extLst>
          </p:cNvPr>
          <p:cNvSpPr/>
          <p:nvPr/>
        </p:nvSpPr>
        <p:spPr>
          <a:xfrm>
            <a:off x="1037267" y="604216"/>
            <a:ext cx="947119" cy="27360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1956"/>
              </a:lnSpc>
            </a:pPr>
            <a:r>
              <a:rPr lang="en-US" sz="2400" b="1" dirty="0">
                <a:solidFill>
                  <a:srgbClr val="FFFFFF"/>
                </a:solidFill>
              </a:rPr>
              <a:t>Lecture</a:t>
            </a:r>
            <a:endParaRPr lang="en-US" sz="2400" b="1" dirty="0"/>
          </a:p>
        </p:txBody>
      </p:sp>
      <p:sp>
        <p:nvSpPr>
          <p:cNvPr id="8" name="Text 4">
            <a:extLst>
              <a:ext uri="{FF2B5EF4-FFF2-40B4-BE49-F238E27FC236}">
                <a16:creationId xmlns:a16="http://schemas.microsoft.com/office/drawing/2014/main" id="{66643C5F-6B54-14E4-E032-FF16C766C256}"/>
              </a:ext>
            </a:extLst>
          </p:cNvPr>
          <p:cNvSpPr/>
          <p:nvPr/>
        </p:nvSpPr>
        <p:spPr>
          <a:xfrm>
            <a:off x="1228724" y="880441"/>
            <a:ext cx="564258" cy="6948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5689"/>
              </a:lnSpc>
            </a:pPr>
            <a:r>
              <a:rPr lang="en-US" sz="4331" b="1" dirty="0">
                <a:solidFill>
                  <a:srgbClr val="FFFFFF"/>
                </a:solidFill>
              </a:rPr>
              <a:t>05</a:t>
            </a:r>
            <a:endParaRPr lang="en-US" sz="4331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7F6EC1AB-3DB5-941C-A391-ACE172D6493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4" y="358619"/>
            <a:ext cx="3073522" cy="1435124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5656132-D301-8D3F-18C4-770F44E9EEF9}"/>
              </a:ext>
            </a:extLst>
          </p:cNvPr>
          <p:cNvSpPr/>
          <p:nvPr/>
        </p:nvSpPr>
        <p:spPr>
          <a:xfrm>
            <a:off x="330150" y="1947367"/>
            <a:ext cx="15595600" cy="6512782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956"/>
          </a:p>
        </p:txBody>
      </p:sp>
      <p:sp>
        <p:nvSpPr>
          <p:cNvPr id="19" name="Text 3">
            <a:extLst>
              <a:ext uri="{FF2B5EF4-FFF2-40B4-BE49-F238E27FC236}">
                <a16:creationId xmlns:a16="http://schemas.microsoft.com/office/drawing/2014/main" id="{9D3EF6B9-4F7E-9B1D-4EC5-3B838203511B}"/>
              </a:ext>
            </a:extLst>
          </p:cNvPr>
          <p:cNvSpPr/>
          <p:nvPr/>
        </p:nvSpPr>
        <p:spPr>
          <a:xfrm>
            <a:off x="2290522" y="714292"/>
            <a:ext cx="3586238" cy="34753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>
              <a:lnSpc>
                <a:spcPts val="2844"/>
              </a:lnSpc>
            </a:pPr>
            <a:r>
              <a:rPr lang="en-US" sz="2311" b="1" dirty="0">
                <a:solidFill>
                  <a:srgbClr val="00AEEF"/>
                </a:solidFill>
              </a:rPr>
              <a:t> Comprehensive Comparison </a:t>
            </a:r>
            <a:endParaRPr lang="en-US" sz="2311" dirty="0"/>
          </a:p>
        </p:txBody>
      </p:sp>
      <p:sp>
        <p:nvSpPr>
          <p:cNvPr id="20" name="Text 4">
            <a:extLst>
              <a:ext uri="{FF2B5EF4-FFF2-40B4-BE49-F238E27FC236}">
                <a16:creationId xmlns:a16="http://schemas.microsoft.com/office/drawing/2014/main" id="{8E397FBC-03EB-985C-2145-C85E7C29BBB4}"/>
              </a:ext>
            </a:extLst>
          </p:cNvPr>
          <p:cNvSpPr/>
          <p:nvPr/>
        </p:nvSpPr>
        <p:spPr>
          <a:xfrm>
            <a:off x="3022600" y="1227844"/>
            <a:ext cx="1415452" cy="3452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844"/>
              </a:lnSpc>
            </a:pPr>
            <a:r>
              <a:rPr lang="en-US" sz="2311" b="1" dirty="0">
                <a:solidFill>
                  <a:srgbClr val="00AEEF"/>
                </a:solidFill>
              </a:rPr>
              <a:t> </a:t>
            </a:r>
            <a:r>
              <a:rPr lang="ar-SY" sz="2311" b="1" dirty="0">
                <a:solidFill>
                  <a:srgbClr val="00AEEF"/>
                </a:solidFill>
              </a:rPr>
              <a:t>مقارنة شاملة </a:t>
            </a:r>
            <a:endParaRPr lang="en-US" sz="2311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2DA475F-57A2-2C91-EAAE-A83C3AD06B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4" t="11859" r="2105" b="42849"/>
          <a:stretch>
            <a:fillRect/>
          </a:stretch>
        </p:blipFill>
        <p:spPr>
          <a:xfrm>
            <a:off x="743872" y="2168043"/>
            <a:ext cx="14917952" cy="6095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996093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6ECE2C-CE9F-E137-1827-E3A1DD287B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2">
            <a:extLst>
              <a:ext uri="{FF2B5EF4-FFF2-40B4-BE49-F238E27FC236}">
                <a16:creationId xmlns:a16="http://schemas.microsoft.com/office/drawing/2014/main" id="{8F65F601-27B9-9F32-EFFC-6400C246ECAD}"/>
              </a:ext>
            </a:extLst>
          </p:cNvPr>
          <p:cNvSpPr/>
          <p:nvPr/>
        </p:nvSpPr>
        <p:spPr>
          <a:xfrm>
            <a:off x="748852" y="394665"/>
            <a:ext cx="1524000" cy="15240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7" name="Text 3">
            <a:extLst>
              <a:ext uri="{FF2B5EF4-FFF2-40B4-BE49-F238E27FC236}">
                <a16:creationId xmlns:a16="http://schemas.microsoft.com/office/drawing/2014/main" id="{E8BA9348-A556-609F-277A-31FCB50AB566}"/>
              </a:ext>
            </a:extLst>
          </p:cNvPr>
          <p:cNvSpPr/>
          <p:nvPr/>
        </p:nvSpPr>
        <p:spPr>
          <a:xfrm>
            <a:off x="1037267" y="604216"/>
            <a:ext cx="947119" cy="27360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1956"/>
              </a:lnSpc>
            </a:pPr>
            <a:r>
              <a:rPr lang="en-US" sz="2400" b="1" dirty="0">
                <a:solidFill>
                  <a:srgbClr val="FFFFFF"/>
                </a:solidFill>
              </a:rPr>
              <a:t>Lecture</a:t>
            </a:r>
            <a:endParaRPr lang="en-US" sz="2400" b="1" dirty="0"/>
          </a:p>
        </p:txBody>
      </p:sp>
      <p:sp>
        <p:nvSpPr>
          <p:cNvPr id="8" name="Text 4">
            <a:extLst>
              <a:ext uri="{FF2B5EF4-FFF2-40B4-BE49-F238E27FC236}">
                <a16:creationId xmlns:a16="http://schemas.microsoft.com/office/drawing/2014/main" id="{3ED42362-D06B-1DA7-60B2-4BC310DEAC56}"/>
              </a:ext>
            </a:extLst>
          </p:cNvPr>
          <p:cNvSpPr/>
          <p:nvPr/>
        </p:nvSpPr>
        <p:spPr>
          <a:xfrm>
            <a:off x="1228724" y="880441"/>
            <a:ext cx="564258" cy="6948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5689"/>
              </a:lnSpc>
            </a:pPr>
            <a:r>
              <a:rPr lang="en-US" sz="4331" b="1" dirty="0">
                <a:solidFill>
                  <a:srgbClr val="FFFFFF"/>
                </a:solidFill>
              </a:rPr>
              <a:t>05</a:t>
            </a:r>
            <a:endParaRPr lang="en-US" sz="4331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5BCC46B4-1EC1-0729-AB7A-22587EB9376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4" y="358619"/>
            <a:ext cx="3073522" cy="1435124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E46F858-5BA7-7349-D8DF-A29BB63BDDAE}"/>
              </a:ext>
            </a:extLst>
          </p:cNvPr>
          <p:cNvSpPr/>
          <p:nvPr/>
        </p:nvSpPr>
        <p:spPr>
          <a:xfrm>
            <a:off x="330150" y="1947367"/>
            <a:ext cx="15595600" cy="6512782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956"/>
          </a:p>
        </p:txBody>
      </p:sp>
      <p:sp>
        <p:nvSpPr>
          <p:cNvPr id="19" name="Text 3">
            <a:extLst>
              <a:ext uri="{FF2B5EF4-FFF2-40B4-BE49-F238E27FC236}">
                <a16:creationId xmlns:a16="http://schemas.microsoft.com/office/drawing/2014/main" id="{7918C4B1-ABF5-68B8-E7EB-5D7F937CFB91}"/>
              </a:ext>
            </a:extLst>
          </p:cNvPr>
          <p:cNvSpPr/>
          <p:nvPr/>
        </p:nvSpPr>
        <p:spPr>
          <a:xfrm>
            <a:off x="2458359" y="702946"/>
            <a:ext cx="4596708" cy="34753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>
              <a:lnSpc>
                <a:spcPts val="2844"/>
              </a:lnSpc>
            </a:pPr>
            <a:r>
              <a:rPr lang="en-US" sz="2311" b="1" dirty="0">
                <a:solidFill>
                  <a:srgbClr val="00AEEF"/>
                </a:solidFill>
              </a:rPr>
              <a:t> Key Takeaways&amp; Recommendations  </a:t>
            </a:r>
            <a:endParaRPr lang="en-US" sz="2311" dirty="0"/>
          </a:p>
        </p:txBody>
      </p:sp>
      <p:sp>
        <p:nvSpPr>
          <p:cNvPr id="20" name="Text 4">
            <a:extLst>
              <a:ext uri="{FF2B5EF4-FFF2-40B4-BE49-F238E27FC236}">
                <a16:creationId xmlns:a16="http://schemas.microsoft.com/office/drawing/2014/main" id="{B2F30488-2DA4-E0F6-4F18-C489756B7703}"/>
              </a:ext>
            </a:extLst>
          </p:cNvPr>
          <p:cNvSpPr/>
          <p:nvPr/>
        </p:nvSpPr>
        <p:spPr>
          <a:xfrm>
            <a:off x="2723867" y="1209174"/>
            <a:ext cx="3233257" cy="3452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844"/>
              </a:lnSpc>
            </a:pPr>
            <a:r>
              <a:rPr lang="en-US" sz="2311" b="1" dirty="0">
                <a:solidFill>
                  <a:srgbClr val="00AEEF"/>
                </a:solidFill>
              </a:rPr>
              <a:t>  </a:t>
            </a:r>
            <a:r>
              <a:rPr lang="ar-SY" sz="2311" b="1" dirty="0">
                <a:solidFill>
                  <a:srgbClr val="00AEEF"/>
                </a:solidFill>
              </a:rPr>
              <a:t>الخلاصة والاستنتاجات الرئيسية </a:t>
            </a:r>
            <a:endParaRPr lang="en-US" sz="2311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841A5D3-135D-D1C4-8256-AC06AB1F3E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08"/>
          <a:stretch>
            <a:fillRect/>
          </a:stretch>
        </p:blipFill>
        <p:spPr>
          <a:xfrm>
            <a:off x="508000" y="2446013"/>
            <a:ext cx="15153824" cy="5767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16425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92EA3B-DE3A-B9AD-8E7D-8372F8CA9C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2">
            <a:extLst>
              <a:ext uri="{FF2B5EF4-FFF2-40B4-BE49-F238E27FC236}">
                <a16:creationId xmlns:a16="http://schemas.microsoft.com/office/drawing/2014/main" id="{E5347774-CCBF-2A0D-B04C-21BA703C065E}"/>
              </a:ext>
            </a:extLst>
          </p:cNvPr>
          <p:cNvSpPr/>
          <p:nvPr/>
        </p:nvSpPr>
        <p:spPr>
          <a:xfrm>
            <a:off x="748852" y="394665"/>
            <a:ext cx="1524000" cy="15240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7" name="Text 3">
            <a:extLst>
              <a:ext uri="{FF2B5EF4-FFF2-40B4-BE49-F238E27FC236}">
                <a16:creationId xmlns:a16="http://schemas.microsoft.com/office/drawing/2014/main" id="{774774C8-7277-3FCA-B453-FD5ACAD2E551}"/>
              </a:ext>
            </a:extLst>
          </p:cNvPr>
          <p:cNvSpPr/>
          <p:nvPr/>
        </p:nvSpPr>
        <p:spPr>
          <a:xfrm>
            <a:off x="1037267" y="604216"/>
            <a:ext cx="947119" cy="27360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1956"/>
              </a:lnSpc>
            </a:pPr>
            <a:r>
              <a:rPr lang="en-US" sz="2400" b="1" dirty="0">
                <a:solidFill>
                  <a:srgbClr val="FFFFFF"/>
                </a:solidFill>
              </a:rPr>
              <a:t>Lecture</a:t>
            </a:r>
            <a:endParaRPr lang="en-US" sz="2400" b="1" dirty="0"/>
          </a:p>
        </p:txBody>
      </p:sp>
      <p:sp>
        <p:nvSpPr>
          <p:cNvPr id="8" name="Text 4">
            <a:extLst>
              <a:ext uri="{FF2B5EF4-FFF2-40B4-BE49-F238E27FC236}">
                <a16:creationId xmlns:a16="http://schemas.microsoft.com/office/drawing/2014/main" id="{1ED633F1-10EB-8AD7-334F-6DA7D85E05AA}"/>
              </a:ext>
            </a:extLst>
          </p:cNvPr>
          <p:cNvSpPr/>
          <p:nvPr/>
        </p:nvSpPr>
        <p:spPr>
          <a:xfrm>
            <a:off x="1228724" y="880441"/>
            <a:ext cx="564258" cy="6948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5689"/>
              </a:lnSpc>
            </a:pPr>
            <a:r>
              <a:rPr lang="en-US" sz="4331" b="1" dirty="0">
                <a:solidFill>
                  <a:srgbClr val="FFFFFF"/>
                </a:solidFill>
              </a:rPr>
              <a:t>05</a:t>
            </a:r>
            <a:endParaRPr lang="en-US" sz="4331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4FC51D64-A8F0-D50F-7AF5-181AA22BC4B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4" y="358619"/>
            <a:ext cx="3073522" cy="1435124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8FC0F34-0FD8-CF60-177A-7E11F988C52E}"/>
              </a:ext>
            </a:extLst>
          </p:cNvPr>
          <p:cNvSpPr/>
          <p:nvPr/>
        </p:nvSpPr>
        <p:spPr>
          <a:xfrm>
            <a:off x="330150" y="1947367"/>
            <a:ext cx="15595600" cy="6512782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956"/>
          </a:p>
        </p:txBody>
      </p:sp>
      <p:sp>
        <p:nvSpPr>
          <p:cNvPr id="20" name="Text 4">
            <a:extLst>
              <a:ext uri="{FF2B5EF4-FFF2-40B4-BE49-F238E27FC236}">
                <a16:creationId xmlns:a16="http://schemas.microsoft.com/office/drawing/2014/main" id="{256ED948-5D21-5242-36D4-D87933F47849}"/>
              </a:ext>
            </a:extLst>
          </p:cNvPr>
          <p:cNvSpPr/>
          <p:nvPr/>
        </p:nvSpPr>
        <p:spPr>
          <a:xfrm>
            <a:off x="2272852" y="1076181"/>
            <a:ext cx="1966885" cy="38760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844"/>
              </a:lnSpc>
            </a:pPr>
            <a:r>
              <a:rPr lang="en-US" sz="3600" b="1" dirty="0">
                <a:solidFill>
                  <a:srgbClr val="00AEEF"/>
                </a:solidFill>
              </a:rPr>
              <a:t>  </a:t>
            </a:r>
            <a:r>
              <a:rPr lang="ar-SY" sz="3600" b="1" dirty="0">
                <a:solidFill>
                  <a:srgbClr val="00AEEF"/>
                </a:solidFill>
              </a:rPr>
              <a:t>حكمة اليوم </a:t>
            </a:r>
            <a:endParaRPr lang="en-US" sz="36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2EF5A88-1B58-BD6F-C597-7B8239F7410F}"/>
              </a:ext>
            </a:extLst>
          </p:cNvPr>
          <p:cNvSpPr txBox="1"/>
          <p:nvPr/>
        </p:nvSpPr>
        <p:spPr>
          <a:xfrm>
            <a:off x="4239736" y="3218599"/>
            <a:ext cx="8665397" cy="34163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 rtl="1">
              <a:buNone/>
            </a:pPr>
            <a:r>
              <a:rPr lang="ar-AE" sz="3600" dirty="0">
                <a:effectLst/>
              </a:rPr>
              <a:t>"اجعل مكان العمل عرض يمكن فهمه من نظرة واحدة. من حيث الجودة، هذا يعني أن تجعل كل شيء مرئياً."</a:t>
            </a:r>
            <a:endParaRPr lang="ar-AE" sz="3600" dirty="0"/>
          </a:p>
          <a:p>
            <a:pPr algn="ctr">
              <a:buNone/>
            </a:pPr>
            <a:r>
              <a:rPr lang="ar-AE" sz="3600" dirty="0">
                <a:effectLst/>
              </a:rPr>
              <a:t>"</a:t>
            </a:r>
            <a:r>
              <a:rPr lang="en-US" sz="3600" dirty="0">
                <a:effectLst/>
              </a:rPr>
              <a:t>Make your workplace into showcase that can be understood by everyone at a glance. In terms of quality, it means to make everything visible.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82222146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DFF854-B346-ECDA-B41E-D13C14A45A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2">
            <a:extLst>
              <a:ext uri="{FF2B5EF4-FFF2-40B4-BE49-F238E27FC236}">
                <a16:creationId xmlns:a16="http://schemas.microsoft.com/office/drawing/2014/main" id="{270BC2A7-2F00-398C-53EE-DCF0F68C4B24}"/>
              </a:ext>
            </a:extLst>
          </p:cNvPr>
          <p:cNvSpPr/>
          <p:nvPr/>
        </p:nvSpPr>
        <p:spPr>
          <a:xfrm>
            <a:off x="748852" y="394665"/>
            <a:ext cx="1524000" cy="15240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7" name="Text 3">
            <a:extLst>
              <a:ext uri="{FF2B5EF4-FFF2-40B4-BE49-F238E27FC236}">
                <a16:creationId xmlns:a16="http://schemas.microsoft.com/office/drawing/2014/main" id="{7523DE28-F7B5-FD6E-C19A-20E6DC831F0C}"/>
              </a:ext>
            </a:extLst>
          </p:cNvPr>
          <p:cNvSpPr/>
          <p:nvPr/>
        </p:nvSpPr>
        <p:spPr>
          <a:xfrm>
            <a:off x="1037267" y="604216"/>
            <a:ext cx="947119" cy="27360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1956"/>
              </a:lnSpc>
            </a:pPr>
            <a:r>
              <a:rPr lang="en-US" sz="2400" b="1" dirty="0">
                <a:solidFill>
                  <a:srgbClr val="FFFFFF"/>
                </a:solidFill>
              </a:rPr>
              <a:t>Lecture</a:t>
            </a:r>
            <a:endParaRPr lang="en-US" sz="2400" b="1" dirty="0"/>
          </a:p>
        </p:txBody>
      </p:sp>
      <p:sp>
        <p:nvSpPr>
          <p:cNvPr id="8" name="Text 4">
            <a:extLst>
              <a:ext uri="{FF2B5EF4-FFF2-40B4-BE49-F238E27FC236}">
                <a16:creationId xmlns:a16="http://schemas.microsoft.com/office/drawing/2014/main" id="{00649F91-FA09-AC2D-8BC1-18FB762438FB}"/>
              </a:ext>
            </a:extLst>
          </p:cNvPr>
          <p:cNvSpPr/>
          <p:nvPr/>
        </p:nvSpPr>
        <p:spPr>
          <a:xfrm>
            <a:off x="1228724" y="880441"/>
            <a:ext cx="564258" cy="6948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5689"/>
              </a:lnSpc>
            </a:pPr>
            <a:r>
              <a:rPr lang="en-US" sz="4331" b="1" dirty="0">
                <a:solidFill>
                  <a:srgbClr val="FFFFFF"/>
                </a:solidFill>
              </a:rPr>
              <a:t>05</a:t>
            </a:r>
            <a:endParaRPr lang="en-US" sz="4331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730B105C-4860-1556-85A3-A1077A461A5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4" y="358619"/>
            <a:ext cx="3073522" cy="1435124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E67326C-9607-7F80-9591-9902ED2AEBB5}"/>
              </a:ext>
            </a:extLst>
          </p:cNvPr>
          <p:cNvSpPr/>
          <p:nvPr/>
        </p:nvSpPr>
        <p:spPr>
          <a:xfrm>
            <a:off x="330150" y="1947367"/>
            <a:ext cx="15595600" cy="6512782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956"/>
          </a:p>
        </p:txBody>
      </p:sp>
      <p:sp>
        <p:nvSpPr>
          <p:cNvPr id="3" name="AutoShape 2">
            <a:extLst>
              <a:ext uri="{FF2B5EF4-FFF2-40B4-BE49-F238E27FC236}">
                <a16:creationId xmlns:a16="http://schemas.microsoft.com/office/drawing/2014/main" id="{67FB6759-BC6F-A459-14A9-475034C9750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975600" y="4419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3665D42-FAE9-2F9A-6A3C-F932AF5065A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b="55201"/>
          <a:stretch>
            <a:fillRect/>
          </a:stretch>
        </p:blipFill>
        <p:spPr>
          <a:xfrm>
            <a:off x="584200" y="2128216"/>
            <a:ext cx="15077624" cy="6135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2671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1FFD32-E3EF-41F8-9242-5976D13F60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2">
            <a:extLst>
              <a:ext uri="{FF2B5EF4-FFF2-40B4-BE49-F238E27FC236}">
                <a16:creationId xmlns:a16="http://schemas.microsoft.com/office/drawing/2014/main" id="{517EE996-D22A-1DE3-3B3B-A8F96B16516F}"/>
              </a:ext>
            </a:extLst>
          </p:cNvPr>
          <p:cNvSpPr/>
          <p:nvPr/>
        </p:nvSpPr>
        <p:spPr>
          <a:xfrm>
            <a:off x="748852" y="394665"/>
            <a:ext cx="1524000" cy="15240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7" name="Text 3">
            <a:extLst>
              <a:ext uri="{FF2B5EF4-FFF2-40B4-BE49-F238E27FC236}">
                <a16:creationId xmlns:a16="http://schemas.microsoft.com/office/drawing/2014/main" id="{F09A6A22-6CB8-1921-209C-6AC42CA53C5D}"/>
              </a:ext>
            </a:extLst>
          </p:cNvPr>
          <p:cNvSpPr/>
          <p:nvPr/>
        </p:nvSpPr>
        <p:spPr>
          <a:xfrm>
            <a:off x="1037267" y="604216"/>
            <a:ext cx="947119" cy="27360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1956"/>
              </a:lnSpc>
            </a:pPr>
            <a:r>
              <a:rPr lang="en-US" sz="2400" b="1" dirty="0">
                <a:solidFill>
                  <a:srgbClr val="FFFFFF"/>
                </a:solidFill>
              </a:rPr>
              <a:t>Lecture</a:t>
            </a:r>
            <a:endParaRPr lang="en-US" sz="2400" b="1" dirty="0"/>
          </a:p>
        </p:txBody>
      </p:sp>
      <p:sp>
        <p:nvSpPr>
          <p:cNvPr id="8" name="Text 4">
            <a:extLst>
              <a:ext uri="{FF2B5EF4-FFF2-40B4-BE49-F238E27FC236}">
                <a16:creationId xmlns:a16="http://schemas.microsoft.com/office/drawing/2014/main" id="{298F0307-02FE-6A46-B06D-0D494259A4C9}"/>
              </a:ext>
            </a:extLst>
          </p:cNvPr>
          <p:cNvSpPr/>
          <p:nvPr/>
        </p:nvSpPr>
        <p:spPr>
          <a:xfrm>
            <a:off x="1228724" y="880441"/>
            <a:ext cx="564258" cy="6948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5689"/>
              </a:lnSpc>
            </a:pPr>
            <a:r>
              <a:rPr lang="en-US" sz="4331" b="1" dirty="0">
                <a:solidFill>
                  <a:srgbClr val="FFFFFF"/>
                </a:solidFill>
              </a:rPr>
              <a:t>05</a:t>
            </a:r>
            <a:endParaRPr lang="en-US" sz="4331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964A5CD7-13D4-72EE-97D0-77D0E070086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4" y="358619"/>
            <a:ext cx="3073522" cy="1435124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C02F4F3-D03C-A29E-BB29-4E42C7410132}"/>
              </a:ext>
            </a:extLst>
          </p:cNvPr>
          <p:cNvSpPr/>
          <p:nvPr/>
        </p:nvSpPr>
        <p:spPr>
          <a:xfrm>
            <a:off x="330150" y="1947367"/>
            <a:ext cx="15595600" cy="6512782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956"/>
          </a:p>
        </p:txBody>
      </p:sp>
      <p:sp>
        <p:nvSpPr>
          <p:cNvPr id="19" name="Text 3">
            <a:extLst>
              <a:ext uri="{FF2B5EF4-FFF2-40B4-BE49-F238E27FC236}">
                <a16:creationId xmlns:a16="http://schemas.microsoft.com/office/drawing/2014/main" id="{5841E7A2-4177-FA52-E9A3-4E6760CDEA7A}"/>
              </a:ext>
            </a:extLst>
          </p:cNvPr>
          <p:cNvSpPr/>
          <p:nvPr/>
        </p:nvSpPr>
        <p:spPr>
          <a:xfrm>
            <a:off x="2458359" y="753009"/>
            <a:ext cx="5244128" cy="34753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>
              <a:lnSpc>
                <a:spcPts val="2844"/>
              </a:lnSpc>
            </a:pPr>
            <a:r>
              <a:rPr lang="en-US" sz="2311" b="1" dirty="0">
                <a:solidFill>
                  <a:srgbClr val="00AEEF"/>
                </a:solidFill>
              </a:rPr>
              <a:t>Definition &amp; Importance Of Raw Materials </a:t>
            </a:r>
            <a:endParaRPr lang="en-US" sz="2311" dirty="0"/>
          </a:p>
        </p:txBody>
      </p:sp>
      <p:sp>
        <p:nvSpPr>
          <p:cNvPr id="20" name="Text 4">
            <a:extLst>
              <a:ext uri="{FF2B5EF4-FFF2-40B4-BE49-F238E27FC236}">
                <a16:creationId xmlns:a16="http://schemas.microsoft.com/office/drawing/2014/main" id="{33B010EF-4D12-23C4-B1C0-94382F86C3A4}"/>
              </a:ext>
            </a:extLst>
          </p:cNvPr>
          <p:cNvSpPr/>
          <p:nvPr/>
        </p:nvSpPr>
        <p:spPr>
          <a:xfrm>
            <a:off x="2752724" y="1225462"/>
            <a:ext cx="2630528" cy="3452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844"/>
              </a:lnSpc>
            </a:pPr>
            <a:r>
              <a:rPr lang="ar-SY" sz="2311" b="1" dirty="0">
                <a:solidFill>
                  <a:srgbClr val="00AEEF"/>
                </a:solidFill>
              </a:rPr>
              <a:t>تعريف وأهمية المواد الخام </a:t>
            </a:r>
            <a:endParaRPr lang="en-US" sz="231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DB22E0-D141-1590-B4F4-35B4DB29727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1196"/>
          <a:stretch>
            <a:fillRect/>
          </a:stretch>
        </p:blipFill>
        <p:spPr>
          <a:xfrm>
            <a:off x="584200" y="2295347"/>
            <a:ext cx="15077624" cy="5968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551355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FE69F8-04B7-F3F8-B222-066B0B1D95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2">
            <a:extLst>
              <a:ext uri="{FF2B5EF4-FFF2-40B4-BE49-F238E27FC236}">
                <a16:creationId xmlns:a16="http://schemas.microsoft.com/office/drawing/2014/main" id="{0B8F5F3C-DAB1-11C2-CA9B-B447C0CB9480}"/>
              </a:ext>
            </a:extLst>
          </p:cNvPr>
          <p:cNvSpPr/>
          <p:nvPr/>
        </p:nvSpPr>
        <p:spPr>
          <a:xfrm>
            <a:off x="748852" y="394665"/>
            <a:ext cx="1524000" cy="15240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7" name="Text 3">
            <a:extLst>
              <a:ext uri="{FF2B5EF4-FFF2-40B4-BE49-F238E27FC236}">
                <a16:creationId xmlns:a16="http://schemas.microsoft.com/office/drawing/2014/main" id="{6FCC06C0-C822-A042-CA05-CC88268BCA8A}"/>
              </a:ext>
            </a:extLst>
          </p:cNvPr>
          <p:cNvSpPr/>
          <p:nvPr/>
        </p:nvSpPr>
        <p:spPr>
          <a:xfrm>
            <a:off x="1037267" y="604216"/>
            <a:ext cx="947119" cy="27360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1956"/>
              </a:lnSpc>
            </a:pPr>
            <a:r>
              <a:rPr lang="en-US" sz="2400" b="1" dirty="0">
                <a:solidFill>
                  <a:srgbClr val="FFFFFF"/>
                </a:solidFill>
              </a:rPr>
              <a:t>Lecture</a:t>
            </a:r>
            <a:endParaRPr lang="en-US" sz="2400" b="1" dirty="0"/>
          </a:p>
        </p:txBody>
      </p:sp>
      <p:sp>
        <p:nvSpPr>
          <p:cNvPr id="8" name="Text 4">
            <a:extLst>
              <a:ext uri="{FF2B5EF4-FFF2-40B4-BE49-F238E27FC236}">
                <a16:creationId xmlns:a16="http://schemas.microsoft.com/office/drawing/2014/main" id="{1B996C40-BAA8-0E7A-F21E-5F24CD0CD006}"/>
              </a:ext>
            </a:extLst>
          </p:cNvPr>
          <p:cNvSpPr/>
          <p:nvPr/>
        </p:nvSpPr>
        <p:spPr>
          <a:xfrm>
            <a:off x="1228724" y="880441"/>
            <a:ext cx="564258" cy="6948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5689"/>
              </a:lnSpc>
            </a:pPr>
            <a:r>
              <a:rPr lang="en-US" sz="4331" b="1" dirty="0">
                <a:solidFill>
                  <a:srgbClr val="FFFFFF"/>
                </a:solidFill>
              </a:rPr>
              <a:t>05</a:t>
            </a:r>
            <a:endParaRPr lang="en-US" sz="4331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7D5E0376-6088-532B-72A7-B26BC6D9013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4" y="358619"/>
            <a:ext cx="3073522" cy="1435124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A2B9A91-15F6-98E8-1150-36261D8046DE}"/>
              </a:ext>
            </a:extLst>
          </p:cNvPr>
          <p:cNvSpPr/>
          <p:nvPr/>
        </p:nvSpPr>
        <p:spPr>
          <a:xfrm>
            <a:off x="330150" y="1947367"/>
            <a:ext cx="15595600" cy="6512782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956"/>
          </a:p>
        </p:txBody>
      </p:sp>
      <p:sp>
        <p:nvSpPr>
          <p:cNvPr id="19" name="Text 3">
            <a:extLst>
              <a:ext uri="{FF2B5EF4-FFF2-40B4-BE49-F238E27FC236}">
                <a16:creationId xmlns:a16="http://schemas.microsoft.com/office/drawing/2014/main" id="{7001C80A-8254-5687-642A-895FC5F1C6EA}"/>
              </a:ext>
            </a:extLst>
          </p:cNvPr>
          <p:cNvSpPr/>
          <p:nvPr/>
        </p:nvSpPr>
        <p:spPr>
          <a:xfrm>
            <a:off x="2426666" y="671523"/>
            <a:ext cx="3824445" cy="34753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>
              <a:lnSpc>
                <a:spcPts val="2844"/>
              </a:lnSpc>
            </a:pPr>
            <a:r>
              <a:rPr lang="en-US" sz="2311" b="1" dirty="0">
                <a:solidFill>
                  <a:srgbClr val="00AEEF"/>
                </a:solidFill>
              </a:rPr>
              <a:t>Classification of Raw Materials </a:t>
            </a:r>
            <a:endParaRPr lang="en-US" sz="2311" dirty="0"/>
          </a:p>
        </p:txBody>
      </p:sp>
      <p:sp>
        <p:nvSpPr>
          <p:cNvPr id="20" name="Text 4">
            <a:extLst>
              <a:ext uri="{FF2B5EF4-FFF2-40B4-BE49-F238E27FC236}">
                <a16:creationId xmlns:a16="http://schemas.microsoft.com/office/drawing/2014/main" id="{580B7227-FD6E-8975-C663-BBD5C8814049}"/>
              </a:ext>
            </a:extLst>
          </p:cNvPr>
          <p:cNvSpPr/>
          <p:nvPr/>
        </p:nvSpPr>
        <p:spPr>
          <a:xfrm>
            <a:off x="2522958" y="1207170"/>
            <a:ext cx="1958870" cy="3452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844"/>
              </a:lnSpc>
            </a:pPr>
            <a:r>
              <a:rPr lang="ar-SY" sz="2311" b="1" dirty="0">
                <a:solidFill>
                  <a:srgbClr val="00AEEF"/>
                </a:solidFill>
              </a:rPr>
              <a:t>تصنيف المواد الخام </a:t>
            </a:r>
            <a:endParaRPr lang="en-US" sz="231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C23AFF-F488-242C-9063-90FA5C3B1F3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655" t="21084" r="3655" b="6268"/>
          <a:stretch>
            <a:fillRect/>
          </a:stretch>
        </p:blipFill>
        <p:spPr>
          <a:xfrm>
            <a:off x="578936" y="2128215"/>
            <a:ext cx="15067648" cy="6135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17773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F25784-2206-08A8-8906-8B9E27A0C6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2">
            <a:extLst>
              <a:ext uri="{FF2B5EF4-FFF2-40B4-BE49-F238E27FC236}">
                <a16:creationId xmlns:a16="http://schemas.microsoft.com/office/drawing/2014/main" id="{69C9924C-BDE7-A9B5-0DFE-B739C24FC298}"/>
              </a:ext>
            </a:extLst>
          </p:cNvPr>
          <p:cNvSpPr/>
          <p:nvPr/>
        </p:nvSpPr>
        <p:spPr>
          <a:xfrm>
            <a:off x="748852" y="394665"/>
            <a:ext cx="1524000" cy="15240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7" name="Text 3">
            <a:extLst>
              <a:ext uri="{FF2B5EF4-FFF2-40B4-BE49-F238E27FC236}">
                <a16:creationId xmlns:a16="http://schemas.microsoft.com/office/drawing/2014/main" id="{CFA5C846-9C54-682F-581D-CB6D53032809}"/>
              </a:ext>
            </a:extLst>
          </p:cNvPr>
          <p:cNvSpPr/>
          <p:nvPr/>
        </p:nvSpPr>
        <p:spPr>
          <a:xfrm>
            <a:off x="1037267" y="604216"/>
            <a:ext cx="947119" cy="27360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1956"/>
              </a:lnSpc>
            </a:pPr>
            <a:r>
              <a:rPr lang="en-US" sz="2400" b="1" dirty="0">
                <a:solidFill>
                  <a:srgbClr val="FFFFFF"/>
                </a:solidFill>
              </a:rPr>
              <a:t>Lecture</a:t>
            </a:r>
            <a:endParaRPr lang="en-US" sz="2400" b="1" dirty="0"/>
          </a:p>
        </p:txBody>
      </p:sp>
      <p:sp>
        <p:nvSpPr>
          <p:cNvPr id="8" name="Text 4">
            <a:extLst>
              <a:ext uri="{FF2B5EF4-FFF2-40B4-BE49-F238E27FC236}">
                <a16:creationId xmlns:a16="http://schemas.microsoft.com/office/drawing/2014/main" id="{21891447-6ADF-5D0E-E960-02E6F58F6EEC}"/>
              </a:ext>
            </a:extLst>
          </p:cNvPr>
          <p:cNvSpPr/>
          <p:nvPr/>
        </p:nvSpPr>
        <p:spPr>
          <a:xfrm>
            <a:off x="1228724" y="880441"/>
            <a:ext cx="564258" cy="6948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5689"/>
              </a:lnSpc>
            </a:pPr>
            <a:r>
              <a:rPr lang="en-US" sz="4331" b="1" dirty="0">
                <a:solidFill>
                  <a:srgbClr val="FFFFFF"/>
                </a:solidFill>
              </a:rPr>
              <a:t>05</a:t>
            </a:r>
            <a:endParaRPr lang="en-US" sz="4331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20E81F85-37D1-DA2C-6CB5-9E0F19CC866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4" y="358619"/>
            <a:ext cx="3073522" cy="1435124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803481E-1968-E09C-BEDA-3F47A4E22F7F}"/>
              </a:ext>
            </a:extLst>
          </p:cNvPr>
          <p:cNvSpPr/>
          <p:nvPr/>
        </p:nvSpPr>
        <p:spPr>
          <a:xfrm>
            <a:off x="330150" y="1947367"/>
            <a:ext cx="15595600" cy="6512782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956"/>
          </a:p>
        </p:txBody>
      </p:sp>
      <p:sp>
        <p:nvSpPr>
          <p:cNvPr id="19" name="Text 3">
            <a:extLst>
              <a:ext uri="{FF2B5EF4-FFF2-40B4-BE49-F238E27FC236}">
                <a16:creationId xmlns:a16="http://schemas.microsoft.com/office/drawing/2014/main" id="{D1681A3A-56A2-7240-C000-E250A9680EDA}"/>
              </a:ext>
            </a:extLst>
          </p:cNvPr>
          <p:cNvSpPr/>
          <p:nvPr/>
        </p:nvSpPr>
        <p:spPr>
          <a:xfrm>
            <a:off x="2458359" y="735082"/>
            <a:ext cx="2315186" cy="34753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>
              <a:lnSpc>
                <a:spcPts val="2844"/>
              </a:lnSpc>
            </a:pPr>
            <a:r>
              <a:rPr lang="en-US" sz="2311" b="1" dirty="0">
                <a:solidFill>
                  <a:srgbClr val="00AEEF"/>
                </a:solidFill>
              </a:rPr>
              <a:t>Price Fluctuations  </a:t>
            </a:r>
            <a:endParaRPr lang="en-US" sz="2311" dirty="0"/>
          </a:p>
        </p:txBody>
      </p:sp>
      <p:sp>
        <p:nvSpPr>
          <p:cNvPr id="20" name="Text 4">
            <a:extLst>
              <a:ext uri="{FF2B5EF4-FFF2-40B4-BE49-F238E27FC236}">
                <a16:creationId xmlns:a16="http://schemas.microsoft.com/office/drawing/2014/main" id="{DF9DC981-B69E-3A93-8F1D-89AACA764893}"/>
              </a:ext>
            </a:extLst>
          </p:cNvPr>
          <p:cNvSpPr/>
          <p:nvPr/>
        </p:nvSpPr>
        <p:spPr>
          <a:xfrm>
            <a:off x="2458410" y="1186436"/>
            <a:ext cx="1591782" cy="3452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844"/>
              </a:lnSpc>
            </a:pPr>
            <a:r>
              <a:rPr lang="en-US" sz="2311" b="1" dirty="0">
                <a:solidFill>
                  <a:srgbClr val="00AEEF"/>
                </a:solidFill>
              </a:rPr>
              <a:t> </a:t>
            </a:r>
            <a:r>
              <a:rPr lang="ar-SY" sz="2311" b="1" dirty="0">
                <a:solidFill>
                  <a:srgbClr val="00AEEF"/>
                </a:solidFill>
              </a:rPr>
              <a:t> تقلبات الأسعار </a:t>
            </a:r>
            <a:endParaRPr lang="en-US" sz="231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812068-2817-3E2C-6DC7-0AC7287D385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7932"/>
          <a:stretch>
            <a:fillRect/>
          </a:stretch>
        </p:blipFill>
        <p:spPr>
          <a:xfrm>
            <a:off x="748852" y="2022488"/>
            <a:ext cx="14912972" cy="6089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13452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A089C3-3A43-C27C-1E12-BBD8912F7D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2">
            <a:extLst>
              <a:ext uri="{FF2B5EF4-FFF2-40B4-BE49-F238E27FC236}">
                <a16:creationId xmlns:a16="http://schemas.microsoft.com/office/drawing/2014/main" id="{6568356D-3F64-2ABF-6587-4F6FBF5CA923}"/>
              </a:ext>
            </a:extLst>
          </p:cNvPr>
          <p:cNvSpPr/>
          <p:nvPr/>
        </p:nvSpPr>
        <p:spPr>
          <a:xfrm>
            <a:off x="748852" y="394665"/>
            <a:ext cx="1524000" cy="15240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7" name="Text 3">
            <a:extLst>
              <a:ext uri="{FF2B5EF4-FFF2-40B4-BE49-F238E27FC236}">
                <a16:creationId xmlns:a16="http://schemas.microsoft.com/office/drawing/2014/main" id="{745AEA56-D6BD-4C2A-C58A-AE48D93206FF}"/>
              </a:ext>
            </a:extLst>
          </p:cNvPr>
          <p:cNvSpPr/>
          <p:nvPr/>
        </p:nvSpPr>
        <p:spPr>
          <a:xfrm>
            <a:off x="1037267" y="604216"/>
            <a:ext cx="947119" cy="27360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1956"/>
              </a:lnSpc>
            </a:pPr>
            <a:r>
              <a:rPr lang="en-US" sz="2400" b="1" dirty="0">
                <a:solidFill>
                  <a:srgbClr val="FFFFFF"/>
                </a:solidFill>
              </a:rPr>
              <a:t>Lecture</a:t>
            </a:r>
            <a:endParaRPr lang="en-US" sz="2400" b="1" dirty="0"/>
          </a:p>
        </p:txBody>
      </p:sp>
      <p:sp>
        <p:nvSpPr>
          <p:cNvPr id="8" name="Text 4">
            <a:extLst>
              <a:ext uri="{FF2B5EF4-FFF2-40B4-BE49-F238E27FC236}">
                <a16:creationId xmlns:a16="http://schemas.microsoft.com/office/drawing/2014/main" id="{286970A6-66D6-8F78-FBF7-BF02E832C074}"/>
              </a:ext>
            </a:extLst>
          </p:cNvPr>
          <p:cNvSpPr/>
          <p:nvPr/>
        </p:nvSpPr>
        <p:spPr>
          <a:xfrm>
            <a:off x="1228724" y="880441"/>
            <a:ext cx="564258" cy="6948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5689"/>
              </a:lnSpc>
            </a:pPr>
            <a:r>
              <a:rPr lang="en-US" sz="4331" b="1" dirty="0">
                <a:solidFill>
                  <a:srgbClr val="FFFFFF"/>
                </a:solidFill>
              </a:rPr>
              <a:t>05</a:t>
            </a:r>
            <a:endParaRPr lang="en-US" sz="4331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A32C3892-70EF-75A5-C254-6B2D3420584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4" y="358619"/>
            <a:ext cx="3073522" cy="1435124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78771AC-E495-8BCB-BC61-FD98B10C5486}"/>
              </a:ext>
            </a:extLst>
          </p:cNvPr>
          <p:cNvSpPr/>
          <p:nvPr/>
        </p:nvSpPr>
        <p:spPr>
          <a:xfrm>
            <a:off x="330150" y="1947367"/>
            <a:ext cx="15595600" cy="6512782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956"/>
          </a:p>
        </p:txBody>
      </p:sp>
      <p:sp>
        <p:nvSpPr>
          <p:cNvPr id="19" name="Text 3">
            <a:extLst>
              <a:ext uri="{FF2B5EF4-FFF2-40B4-BE49-F238E27FC236}">
                <a16:creationId xmlns:a16="http://schemas.microsoft.com/office/drawing/2014/main" id="{09682876-9A0F-C727-C133-4B20EF30BD0A}"/>
              </a:ext>
            </a:extLst>
          </p:cNvPr>
          <p:cNvSpPr/>
          <p:nvPr/>
        </p:nvSpPr>
        <p:spPr>
          <a:xfrm>
            <a:off x="2290522" y="714292"/>
            <a:ext cx="2047676" cy="34753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>
              <a:lnSpc>
                <a:spcPts val="2844"/>
              </a:lnSpc>
            </a:pPr>
            <a:r>
              <a:rPr lang="en-US" sz="2311" b="1" dirty="0">
                <a:solidFill>
                  <a:srgbClr val="00AEEF"/>
                </a:solidFill>
              </a:rPr>
              <a:t> Supply Sources  </a:t>
            </a:r>
            <a:endParaRPr lang="en-US" sz="2311" dirty="0"/>
          </a:p>
        </p:txBody>
      </p:sp>
      <p:sp>
        <p:nvSpPr>
          <p:cNvPr id="20" name="Text 4">
            <a:extLst>
              <a:ext uri="{FF2B5EF4-FFF2-40B4-BE49-F238E27FC236}">
                <a16:creationId xmlns:a16="http://schemas.microsoft.com/office/drawing/2014/main" id="{7FD9C024-16F7-1AF9-CF9C-5C6D9676C29B}"/>
              </a:ext>
            </a:extLst>
          </p:cNvPr>
          <p:cNvSpPr/>
          <p:nvPr/>
        </p:nvSpPr>
        <p:spPr>
          <a:xfrm>
            <a:off x="2483810" y="1207524"/>
            <a:ext cx="1469954" cy="3452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844"/>
              </a:lnSpc>
            </a:pPr>
            <a:r>
              <a:rPr lang="ar-SY" sz="2311" b="1" dirty="0">
                <a:solidFill>
                  <a:srgbClr val="00AEEF"/>
                </a:solidFill>
              </a:rPr>
              <a:t>مصادر التوريد </a:t>
            </a:r>
            <a:endParaRPr lang="en-US" sz="231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E7AD37-8412-BB05-0707-02CF8B6668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4200" y="2188717"/>
            <a:ext cx="15077624" cy="5996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96804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AC9ED9-66E5-EC72-F2BA-BDDDA940B4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2">
            <a:extLst>
              <a:ext uri="{FF2B5EF4-FFF2-40B4-BE49-F238E27FC236}">
                <a16:creationId xmlns:a16="http://schemas.microsoft.com/office/drawing/2014/main" id="{F96CA80B-B161-36EF-6311-5E66EC9E10A0}"/>
              </a:ext>
            </a:extLst>
          </p:cNvPr>
          <p:cNvSpPr/>
          <p:nvPr/>
        </p:nvSpPr>
        <p:spPr>
          <a:xfrm>
            <a:off x="748852" y="394665"/>
            <a:ext cx="1524000" cy="15240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7" name="Text 3">
            <a:extLst>
              <a:ext uri="{FF2B5EF4-FFF2-40B4-BE49-F238E27FC236}">
                <a16:creationId xmlns:a16="http://schemas.microsoft.com/office/drawing/2014/main" id="{727D9102-2F79-6008-D48F-E5ACF862658A}"/>
              </a:ext>
            </a:extLst>
          </p:cNvPr>
          <p:cNvSpPr/>
          <p:nvPr/>
        </p:nvSpPr>
        <p:spPr>
          <a:xfrm>
            <a:off x="1037267" y="604216"/>
            <a:ext cx="947119" cy="27360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1956"/>
              </a:lnSpc>
            </a:pPr>
            <a:r>
              <a:rPr lang="en-US" sz="2400" b="1" dirty="0">
                <a:solidFill>
                  <a:srgbClr val="FFFFFF"/>
                </a:solidFill>
              </a:rPr>
              <a:t>Lecture</a:t>
            </a:r>
            <a:endParaRPr lang="en-US" sz="2400" b="1" dirty="0"/>
          </a:p>
        </p:txBody>
      </p:sp>
      <p:sp>
        <p:nvSpPr>
          <p:cNvPr id="8" name="Text 4">
            <a:extLst>
              <a:ext uri="{FF2B5EF4-FFF2-40B4-BE49-F238E27FC236}">
                <a16:creationId xmlns:a16="http://schemas.microsoft.com/office/drawing/2014/main" id="{E4B8A69B-1816-3039-7F62-C49A9C055429}"/>
              </a:ext>
            </a:extLst>
          </p:cNvPr>
          <p:cNvSpPr/>
          <p:nvPr/>
        </p:nvSpPr>
        <p:spPr>
          <a:xfrm>
            <a:off x="1228724" y="880441"/>
            <a:ext cx="564258" cy="6948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5689"/>
              </a:lnSpc>
            </a:pPr>
            <a:r>
              <a:rPr lang="en-US" sz="4331" b="1" dirty="0">
                <a:solidFill>
                  <a:srgbClr val="FFFFFF"/>
                </a:solidFill>
              </a:rPr>
              <a:t>05</a:t>
            </a:r>
            <a:endParaRPr lang="en-US" sz="4331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BFC87112-C4E9-A8C9-FE9D-FE67ED72CEA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4" y="358619"/>
            <a:ext cx="3073522" cy="1435124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B076AE5-808B-F6F9-3B39-C4DCAB3008D1}"/>
              </a:ext>
            </a:extLst>
          </p:cNvPr>
          <p:cNvSpPr/>
          <p:nvPr/>
        </p:nvSpPr>
        <p:spPr>
          <a:xfrm>
            <a:off x="330150" y="1947367"/>
            <a:ext cx="15595600" cy="6512782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956"/>
          </a:p>
        </p:txBody>
      </p:sp>
      <p:sp>
        <p:nvSpPr>
          <p:cNvPr id="19" name="Text 3">
            <a:extLst>
              <a:ext uri="{FF2B5EF4-FFF2-40B4-BE49-F238E27FC236}">
                <a16:creationId xmlns:a16="http://schemas.microsoft.com/office/drawing/2014/main" id="{AF1A3578-8FB9-4B4C-26D1-1797B38120E0}"/>
              </a:ext>
            </a:extLst>
          </p:cNvPr>
          <p:cNvSpPr/>
          <p:nvPr/>
        </p:nvSpPr>
        <p:spPr>
          <a:xfrm>
            <a:off x="2290522" y="714292"/>
            <a:ext cx="2117824" cy="34753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>
              <a:lnSpc>
                <a:spcPts val="2844"/>
              </a:lnSpc>
            </a:pPr>
            <a:r>
              <a:rPr lang="en-US" sz="2311" b="1" dirty="0">
                <a:solidFill>
                  <a:srgbClr val="00AEEF"/>
                </a:solidFill>
              </a:rPr>
              <a:t> Storage Policies  </a:t>
            </a:r>
            <a:endParaRPr lang="en-US" sz="2311" dirty="0"/>
          </a:p>
        </p:txBody>
      </p:sp>
      <p:sp>
        <p:nvSpPr>
          <p:cNvPr id="20" name="Text 4">
            <a:extLst>
              <a:ext uri="{FF2B5EF4-FFF2-40B4-BE49-F238E27FC236}">
                <a16:creationId xmlns:a16="http://schemas.microsoft.com/office/drawing/2014/main" id="{8A022418-BEF9-F158-FB28-8936D8758F2E}"/>
              </a:ext>
            </a:extLst>
          </p:cNvPr>
          <p:cNvSpPr/>
          <p:nvPr/>
        </p:nvSpPr>
        <p:spPr>
          <a:xfrm>
            <a:off x="2446943" y="1206756"/>
            <a:ext cx="1804981" cy="3452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844"/>
              </a:lnSpc>
            </a:pPr>
            <a:r>
              <a:rPr lang="en-US" sz="2311" b="1" dirty="0">
                <a:solidFill>
                  <a:srgbClr val="00AEEF"/>
                </a:solidFill>
              </a:rPr>
              <a:t>  </a:t>
            </a:r>
            <a:r>
              <a:rPr lang="ar-SY" sz="2311" b="1" dirty="0">
                <a:solidFill>
                  <a:srgbClr val="00AEEF"/>
                </a:solidFill>
              </a:rPr>
              <a:t>سياسات التخزين </a:t>
            </a:r>
            <a:endParaRPr lang="en-US" sz="231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2F99B0-4F3E-E9DB-57B0-3957E0F1C86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0132" r="37838"/>
          <a:stretch>
            <a:fillRect/>
          </a:stretch>
        </p:blipFill>
        <p:spPr>
          <a:xfrm>
            <a:off x="584200" y="2128217"/>
            <a:ext cx="15341550" cy="6135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70129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C10722-03D2-5DC7-30A0-A28A172ACA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2">
            <a:extLst>
              <a:ext uri="{FF2B5EF4-FFF2-40B4-BE49-F238E27FC236}">
                <a16:creationId xmlns:a16="http://schemas.microsoft.com/office/drawing/2014/main" id="{5FE02163-76DE-A03A-563D-3240C17069B1}"/>
              </a:ext>
            </a:extLst>
          </p:cNvPr>
          <p:cNvSpPr/>
          <p:nvPr/>
        </p:nvSpPr>
        <p:spPr>
          <a:xfrm>
            <a:off x="748852" y="394665"/>
            <a:ext cx="1524000" cy="15240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7" name="Text 3">
            <a:extLst>
              <a:ext uri="{FF2B5EF4-FFF2-40B4-BE49-F238E27FC236}">
                <a16:creationId xmlns:a16="http://schemas.microsoft.com/office/drawing/2014/main" id="{30CDD45C-123A-BA10-755B-FD6C21AE0D4E}"/>
              </a:ext>
            </a:extLst>
          </p:cNvPr>
          <p:cNvSpPr/>
          <p:nvPr/>
        </p:nvSpPr>
        <p:spPr>
          <a:xfrm>
            <a:off x="1037267" y="604216"/>
            <a:ext cx="947119" cy="27360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1956"/>
              </a:lnSpc>
            </a:pPr>
            <a:r>
              <a:rPr lang="en-US" sz="2400" b="1" dirty="0">
                <a:solidFill>
                  <a:srgbClr val="FFFFFF"/>
                </a:solidFill>
              </a:rPr>
              <a:t>Lecture</a:t>
            </a:r>
            <a:endParaRPr lang="en-US" sz="2400" b="1" dirty="0"/>
          </a:p>
        </p:txBody>
      </p:sp>
      <p:sp>
        <p:nvSpPr>
          <p:cNvPr id="8" name="Text 4">
            <a:extLst>
              <a:ext uri="{FF2B5EF4-FFF2-40B4-BE49-F238E27FC236}">
                <a16:creationId xmlns:a16="http://schemas.microsoft.com/office/drawing/2014/main" id="{29440642-599F-8A2D-B4F3-507C02DE73E3}"/>
              </a:ext>
            </a:extLst>
          </p:cNvPr>
          <p:cNvSpPr/>
          <p:nvPr/>
        </p:nvSpPr>
        <p:spPr>
          <a:xfrm>
            <a:off x="1228724" y="880441"/>
            <a:ext cx="564258" cy="6948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5689"/>
              </a:lnSpc>
            </a:pPr>
            <a:r>
              <a:rPr lang="en-US" sz="4331" b="1" dirty="0">
                <a:solidFill>
                  <a:srgbClr val="FFFFFF"/>
                </a:solidFill>
              </a:rPr>
              <a:t>05</a:t>
            </a:r>
            <a:endParaRPr lang="en-US" sz="4331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218D7E72-9D8D-6CE6-3FAF-AF2DB83430E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4" y="358619"/>
            <a:ext cx="3073522" cy="1435124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51CA94A-8C48-3C62-9E55-505F431406FB}"/>
              </a:ext>
            </a:extLst>
          </p:cNvPr>
          <p:cNvSpPr/>
          <p:nvPr/>
        </p:nvSpPr>
        <p:spPr>
          <a:xfrm>
            <a:off x="330150" y="1947367"/>
            <a:ext cx="15595600" cy="6512782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956"/>
          </a:p>
        </p:txBody>
      </p:sp>
      <p:sp>
        <p:nvSpPr>
          <p:cNvPr id="19" name="Text 3">
            <a:extLst>
              <a:ext uri="{FF2B5EF4-FFF2-40B4-BE49-F238E27FC236}">
                <a16:creationId xmlns:a16="http://schemas.microsoft.com/office/drawing/2014/main" id="{0565BA22-AF4C-9C7C-9F4E-F30A434F2BE9}"/>
              </a:ext>
            </a:extLst>
          </p:cNvPr>
          <p:cNvSpPr/>
          <p:nvPr/>
        </p:nvSpPr>
        <p:spPr>
          <a:xfrm>
            <a:off x="2400837" y="741016"/>
            <a:ext cx="2027671" cy="34753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>
              <a:lnSpc>
                <a:spcPts val="2844"/>
              </a:lnSpc>
            </a:pPr>
            <a:r>
              <a:rPr lang="en-US" sz="2311" b="1" dirty="0">
                <a:solidFill>
                  <a:srgbClr val="00AEEF"/>
                </a:solidFill>
              </a:rPr>
              <a:t> Key Takeaways  </a:t>
            </a:r>
            <a:endParaRPr lang="en-US" sz="2311" dirty="0"/>
          </a:p>
        </p:txBody>
      </p:sp>
      <p:sp>
        <p:nvSpPr>
          <p:cNvPr id="20" name="Text 4">
            <a:extLst>
              <a:ext uri="{FF2B5EF4-FFF2-40B4-BE49-F238E27FC236}">
                <a16:creationId xmlns:a16="http://schemas.microsoft.com/office/drawing/2014/main" id="{BDC58BC2-2B96-9BA9-B733-EC3C0C220B06}"/>
              </a:ext>
            </a:extLst>
          </p:cNvPr>
          <p:cNvSpPr/>
          <p:nvPr/>
        </p:nvSpPr>
        <p:spPr>
          <a:xfrm>
            <a:off x="2264395" y="1180666"/>
            <a:ext cx="1732847" cy="3452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844"/>
              </a:lnSpc>
            </a:pPr>
            <a:r>
              <a:rPr lang="en-US" sz="2311" b="1" dirty="0">
                <a:solidFill>
                  <a:srgbClr val="00AEEF"/>
                </a:solidFill>
              </a:rPr>
              <a:t> </a:t>
            </a:r>
            <a:r>
              <a:rPr lang="ar-SY" sz="2311" b="1" dirty="0">
                <a:solidFill>
                  <a:srgbClr val="00AEEF"/>
                </a:solidFill>
              </a:rPr>
              <a:t> النقاط الرئيسية  </a:t>
            </a:r>
            <a:endParaRPr lang="en-US" sz="2311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FFFC696-9928-403D-31E4-0F527712F76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7075" b="1"/>
          <a:stretch>
            <a:fillRect/>
          </a:stretch>
        </p:blipFill>
        <p:spPr>
          <a:xfrm>
            <a:off x="584200" y="2652563"/>
            <a:ext cx="15077623" cy="5629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254397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8B7D9E-C7F8-61F3-D1A8-6AFD410EBA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2">
            <a:extLst>
              <a:ext uri="{FF2B5EF4-FFF2-40B4-BE49-F238E27FC236}">
                <a16:creationId xmlns:a16="http://schemas.microsoft.com/office/drawing/2014/main" id="{4785808C-D2BE-7F05-54C7-3348B14748B4}"/>
              </a:ext>
            </a:extLst>
          </p:cNvPr>
          <p:cNvSpPr/>
          <p:nvPr/>
        </p:nvSpPr>
        <p:spPr>
          <a:xfrm>
            <a:off x="748852" y="394665"/>
            <a:ext cx="1524000" cy="15240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7" name="Text 3">
            <a:extLst>
              <a:ext uri="{FF2B5EF4-FFF2-40B4-BE49-F238E27FC236}">
                <a16:creationId xmlns:a16="http://schemas.microsoft.com/office/drawing/2014/main" id="{75784281-4C90-52D5-0D89-F63F613C68C5}"/>
              </a:ext>
            </a:extLst>
          </p:cNvPr>
          <p:cNvSpPr/>
          <p:nvPr/>
        </p:nvSpPr>
        <p:spPr>
          <a:xfrm>
            <a:off x="1037267" y="604216"/>
            <a:ext cx="947119" cy="27360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1956"/>
              </a:lnSpc>
            </a:pPr>
            <a:r>
              <a:rPr lang="en-US" sz="2400" b="1" dirty="0">
                <a:solidFill>
                  <a:srgbClr val="FFFFFF"/>
                </a:solidFill>
              </a:rPr>
              <a:t>Lecture</a:t>
            </a:r>
            <a:endParaRPr lang="en-US" sz="2400" b="1" dirty="0"/>
          </a:p>
        </p:txBody>
      </p:sp>
      <p:sp>
        <p:nvSpPr>
          <p:cNvPr id="8" name="Text 4">
            <a:extLst>
              <a:ext uri="{FF2B5EF4-FFF2-40B4-BE49-F238E27FC236}">
                <a16:creationId xmlns:a16="http://schemas.microsoft.com/office/drawing/2014/main" id="{14C08A78-F867-78D0-E751-83F09FCB8323}"/>
              </a:ext>
            </a:extLst>
          </p:cNvPr>
          <p:cNvSpPr/>
          <p:nvPr/>
        </p:nvSpPr>
        <p:spPr>
          <a:xfrm>
            <a:off x="1228724" y="880441"/>
            <a:ext cx="564258" cy="6948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5689"/>
              </a:lnSpc>
            </a:pPr>
            <a:r>
              <a:rPr lang="en-US" sz="4331" b="1" dirty="0">
                <a:solidFill>
                  <a:srgbClr val="FFFFFF"/>
                </a:solidFill>
              </a:rPr>
              <a:t>05</a:t>
            </a:r>
            <a:endParaRPr lang="en-US" sz="4331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790CC9CC-FE2E-7989-9E70-A9CDB8B63D3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4" y="358619"/>
            <a:ext cx="3073522" cy="1435124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E359939-034B-B046-BD65-1B7670BA0165}"/>
              </a:ext>
            </a:extLst>
          </p:cNvPr>
          <p:cNvSpPr/>
          <p:nvPr/>
        </p:nvSpPr>
        <p:spPr>
          <a:xfrm>
            <a:off x="330150" y="1947367"/>
            <a:ext cx="15595600" cy="6512782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956"/>
          </a:p>
        </p:txBody>
      </p:sp>
      <p:sp>
        <p:nvSpPr>
          <p:cNvPr id="20" name="Text 4">
            <a:extLst>
              <a:ext uri="{FF2B5EF4-FFF2-40B4-BE49-F238E27FC236}">
                <a16:creationId xmlns:a16="http://schemas.microsoft.com/office/drawing/2014/main" id="{35AD4321-B575-78E8-3A41-87BF500AEC98}"/>
              </a:ext>
            </a:extLst>
          </p:cNvPr>
          <p:cNvSpPr/>
          <p:nvPr/>
        </p:nvSpPr>
        <p:spPr>
          <a:xfrm>
            <a:off x="2366970" y="1076181"/>
            <a:ext cx="1990930" cy="38760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844"/>
              </a:lnSpc>
            </a:pPr>
            <a:r>
              <a:rPr lang="en-US" sz="3600" b="1" dirty="0">
                <a:solidFill>
                  <a:srgbClr val="00AEEF"/>
                </a:solidFill>
              </a:rPr>
              <a:t> </a:t>
            </a:r>
            <a:r>
              <a:rPr lang="ar-SY" sz="3600" b="1" dirty="0">
                <a:solidFill>
                  <a:srgbClr val="00AEEF"/>
                </a:solidFill>
              </a:rPr>
              <a:t> حكمة اليوم </a:t>
            </a:r>
            <a:endParaRPr lang="en-US" sz="36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426FC2A-C600-9235-1C2F-548FE3D4AE82}"/>
              </a:ext>
            </a:extLst>
          </p:cNvPr>
          <p:cNvSpPr txBox="1"/>
          <p:nvPr/>
        </p:nvSpPr>
        <p:spPr>
          <a:xfrm>
            <a:off x="3403600" y="3962400"/>
            <a:ext cx="9779050" cy="212365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 rtl="1">
              <a:buNone/>
            </a:pPr>
            <a:r>
              <a:rPr lang="ar-AE" sz="4400" dirty="0">
                <a:effectLst/>
              </a:rPr>
              <a:t>"التكاليف لا توجد لكي تُحسب، بل توجد لكي تُخفّض."</a:t>
            </a:r>
            <a:endParaRPr lang="ar-AE" sz="4400" dirty="0"/>
          </a:p>
          <a:p>
            <a:pPr algn="ctr">
              <a:buNone/>
            </a:pPr>
            <a:r>
              <a:rPr lang="ar-AE" sz="4400" dirty="0">
                <a:effectLst/>
              </a:rPr>
              <a:t>"</a:t>
            </a:r>
            <a:r>
              <a:rPr lang="en-US" sz="4400" dirty="0">
                <a:effectLst/>
              </a:rPr>
              <a:t>Costs do not exist to be calculated. Costs exist to be reduced."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275930467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483"/>
            <a:ext cx="16256000" cy="9125035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8683527" y="4204137"/>
            <a:ext cx="7572473" cy="4939865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2400"/>
          </a:p>
        </p:txBody>
      </p:sp>
      <p:sp>
        <p:nvSpPr>
          <p:cNvPr id="10" name="TextBox 9"/>
          <p:cNvSpPr txBox="1"/>
          <p:nvPr/>
        </p:nvSpPr>
        <p:spPr>
          <a:xfrm>
            <a:off x="941109" y="7609436"/>
            <a:ext cx="603275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4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2768240" y="8224988"/>
            <a:ext cx="3039022" cy="512069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745258" y="5868553"/>
            <a:ext cx="5068656" cy="1463275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2400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567747" y="270934"/>
            <a:ext cx="3440009" cy="1606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7343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40E88EF-B93A-42B8-AA14-37B42F3A2018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2.xml><?xml version="1.0" encoding="utf-8"?>
<ds:datastoreItem xmlns:ds="http://schemas.openxmlformats.org/officeDocument/2006/customXml" ds:itemID="{DE2BFAC4-5A07-41A0-8656-CD6F9B02AA2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8E490B4-1274-455B-B78C-37207DADAE2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3557</TotalTime>
  <Words>529</Words>
  <Application>Microsoft Office PowerPoint</Application>
  <PresentationFormat>مخصص</PresentationFormat>
  <Paragraphs>240</Paragraphs>
  <Slides>40</Slides>
  <Notes>40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3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40</vt:i4>
      </vt:variant>
    </vt:vector>
  </HeadingPairs>
  <TitlesOfParts>
    <vt:vector size="44" baseType="lpstr">
      <vt:lpstr>Alexandria</vt:lpstr>
      <vt:lpstr>Arial</vt:lpstr>
      <vt:lpstr>Calibri</vt:lpstr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Lenovo</dc:creator>
  <cp:lastModifiedBy>Rahaf Darwish</cp:lastModifiedBy>
  <cp:revision>105</cp:revision>
  <dcterms:created xsi:type="dcterms:W3CDTF">2006-08-16T00:00:00Z</dcterms:created>
  <dcterms:modified xsi:type="dcterms:W3CDTF">2026-05-11T11:23:49Z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