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417" r:id="rId20"/>
    <p:sldId id="274" r:id="rId21"/>
    <p:sldId id="275" r:id="rId22"/>
    <p:sldId id="276" r:id="rId23"/>
    <p:sldId id="277" r:id="rId24"/>
    <p:sldId id="418" r:id="rId25"/>
    <p:sldId id="419" r:id="rId26"/>
    <p:sldId id="420" r:id="rId27"/>
    <p:sldId id="421" r:id="rId28"/>
    <p:sldId id="422" r:id="rId29"/>
    <p:sldId id="423" r:id="rId30"/>
    <p:sldId id="424" r:id="rId31"/>
    <p:sldId id="425" r:id="rId32"/>
    <p:sldId id="426" r:id="rId33"/>
    <p:sldId id="427" r:id="rId34"/>
    <p:sldId id="428" r:id="rId35"/>
    <p:sldId id="429" r:id="rId36"/>
    <p:sldId id="430" r:id="rId37"/>
    <p:sldId id="431" r:id="rId38"/>
    <p:sldId id="432" r:id="rId39"/>
    <p:sldId id="433" r:id="rId40"/>
    <p:sldId id="434" r:id="rId41"/>
    <p:sldId id="435" r:id="rId42"/>
    <p:sldId id="437" r:id="rId43"/>
    <p:sldId id="436" r:id="rId44"/>
    <p:sldId id="438" r:id="rId45"/>
    <p:sldId id="439" r:id="rId46"/>
    <p:sldId id="440" r:id="rId47"/>
    <p:sldId id="441" r:id="rId48"/>
    <p:sldId id="442" r:id="rId49"/>
    <p:sldId id="443" r:id="rId50"/>
    <p:sldId id="444" r:id="rId51"/>
    <p:sldId id="445" r:id="rId52"/>
    <p:sldId id="446" r:id="rId53"/>
    <p:sldId id="303" r:id="rId54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7"/>
    <p:restoredTop sz="96029"/>
  </p:normalViewPr>
  <p:slideViewPr>
    <p:cSldViewPr snapToGrid="0">
      <p:cViewPr varScale="1">
        <p:scale>
          <a:sx n="118" d="100"/>
          <a:sy n="118" d="100"/>
        </p:scale>
        <p:origin x="6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C142E-8B75-7F4A-BD64-A0DBC12D2382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6F08F-7B71-104B-9A6C-0CAB99B80970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534197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2E381-AD55-DB8B-BE56-C0ACA894F4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3996A5-803A-EA61-856B-9B3AD19DBF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252F6-1CBA-3618-A0DD-DD4D1105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DEB8CE-49A1-9A6C-999C-F70153F2D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AB0A5C-06B5-46B1-9102-9916CA46F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273263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0429E0-E946-D14A-A6A1-30BB93FD3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BCBE79-89A9-700A-9D20-920981BBF0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0EF2C-F4B2-35D7-E1E6-D9AAA7F44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DC09F-229F-A127-F0EE-25868CA17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BEB6B-BB0D-C48B-C899-4FEA6A861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69818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4032C-F085-C33D-BBEA-052BBF14F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325587-59AF-06CE-AED8-1532B70F0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800E98-D09B-1A57-7A19-DA336349F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0C5017-8139-FAD7-AF60-925CD2FD1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E2BC1-C3C6-123A-D570-6C46DB166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423329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1D151-207E-09B7-4CCB-3B9338A43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A46F5-6D57-2879-0A2F-BA6381E060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AC44AF-0A99-93DD-D685-1895851C82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837799-6D19-F75A-CFBA-2639A4D0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93393-323B-271F-4A5B-6E92073F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0CC51C-445F-18AE-8988-EF656215F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3350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D5CEF-DC83-F547-02B4-E83B7954C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927378-E7F6-C4B1-DDE6-C7FF2EFCF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3A433A-3B27-AA71-6342-2417DDD1C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74158B-FAC0-BC9A-AFAF-5F33377EC6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86C610-ACA0-2374-BCB9-46424E1D4A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FF76CA-EE7A-1CDD-7944-A9B93F6E2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3F24C5-BD67-422D-5760-4DC8022E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C51606-215B-7526-5483-1EE793E9A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997683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0F728-C1DF-6512-048D-4D7011A1B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66FF25-62DC-4415-7D5A-39009FD53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291D9A-C460-779C-2CA5-A5D55D4CB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E1652B-D210-E6A1-F29A-E006CC593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64154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6D1E63-CD0B-ED4D-204E-A28F96194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F933C8-A26E-8B00-2ED9-2393448C0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BA4F-213C-B758-C35C-99E49C451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69760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C18F7-DD3C-2D21-41B2-45A3346A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57574-1302-4CF6-12C0-A8F1C7D2FB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4B103E-3AE6-F0A9-5CAC-8C3CECA71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6B1D3E-03F6-0A94-E213-1B607811A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F62BDA-BCD2-BAA9-866C-072F9212B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C951A6-7616-CD74-3221-0AC527070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530211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D59FB-2656-9B63-AEA6-8A1484A10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F586B6-B924-9321-68F9-87B134F9A4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A3111E-01BB-73CC-2F02-77C21A8B62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E053DA-D909-01D6-0E9B-DB9A5286D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125A5-2961-69A0-0AF1-3BF56323D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5E9D54-3B18-DA77-1DD7-C1AC352AF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041261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84EEC-F9CC-39C4-ECA4-C24A324FB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76967F-77CC-FD4C-5724-4D70279A86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203A5-7456-8D00-9260-4859773DF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8BB8A-10BD-0FB2-6660-62BADC70C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9F400-65F2-6AA8-A772-7E005404C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263396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4F99C8-A6C5-1584-4059-637D8EF07F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B6EA52-8499-CE73-302A-2C4FD59155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E5DA58-DDBD-FBFD-BAF0-25D2BEF3F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930E14-C17E-6ACA-ACFA-0E309A409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642B85-AD92-8589-3BEF-9F108E68C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908700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1DBE0D-4C1F-17D0-BE57-B05C8A668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5EB4C-8E04-F24C-77E6-AF9EE3DC0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A3C2B-4309-87F7-9229-531741E32A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0BA6A-BDC0-4C47-940F-3FFCC0984A6D}" type="datetimeFigureOut">
              <a:rPr lang="en-SA" smtClean="0"/>
              <a:t>10/02/2023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B2D93-1D91-ADC7-67EF-0BF9953747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16BE4-E92D-70BC-7AC9-87C50060D2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0EEE4-4BF9-524E-BF8A-0B5FAF4679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93040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CA6FC-48E2-E862-F07E-DF8554AA00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732995-3090-6F14-6D7E-EB909087D7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CEDD5E-7393-59A2-BE39-F13EA117C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659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9BD48-7F4F-6F09-DF28-58A8E419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D9792-63E6-1135-C41B-2CBB6D620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872D59-61D6-A436-9E04-07A78AE03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415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574CA-8190-0C5D-1B73-E169A6AFD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3A42A-8060-628C-69BF-CC24EDD31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2B5850-1CBA-7FEA-97C8-4533F6792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95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C0A94-AAD4-B29A-2259-266229A37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08EC9-CA05-02F4-DFFD-30EAE2626E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4E489E-7878-1687-3458-1C8B6FA5B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316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A0C67-4D80-5F10-0D77-B640AAF31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7B8B-B6CD-8A60-FEF6-4CBA7CD2C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88CF0C-975D-11EE-9C2E-3753A0992E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28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0C2AC-8B03-82AC-5F9B-5039A1EF9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5563FC-5525-647A-17F3-26DADA57C8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B12D23-2732-FC06-59A2-EE7BD16D88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078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6C71F-3D98-6093-82F9-8984F2C5F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4BDD2-AAB8-C1E1-2A9A-3E222D3BE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3D54E5-3DF9-36DF-CC03-D358859CF8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587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9D90B-C456-03B7-1E5A-CEDC3AB70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FFD6D-D685-7F1C-D76F-E56EE581D4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2DD3BE-6F17-14B8-1E82-6625ABC2F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722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43774-26AA-01C6-30D7-0C0104E13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39884-9083-0AE8-DDFE-20ABCD44A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A76160-B861-F3AD-DAE9-229677652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71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4E69F-14C6-5ABD-56CD-1DC8D01A6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18786-0427-A29B-68D3-AA3FC5196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C85863-C397-30E0-0461-2723AC237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50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829FF-EC9B-126D-4655-ACE014ECD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A9E5D-4192-2304-8E08-124439199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00D045-EB35-2A5A-8D22-C2CEC4960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50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CDA8D-7D2D-4B44-9C2C-38AD0F30B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38F90-909E-610B-0195-068887B904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472236-65C3-90A5-E764-25DE4BCF73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9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0DAB9-8296-F06D-D0C2-31A69496E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2B0C4-A416-3DC0-0B0E-09D65CBCFC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6AA8F9-26E8-1A04-F6E9-390A9893E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656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10DB7-D39F-A289-50F9-BE6227B1A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491E0D-F216-31F8-BA8B-080E7FB91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917FDC-6102-EEC1-E067-7A33E08A4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176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1C6E1-0C52-F8ED-682D-70CC3ED80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F57A3-2D13-866D-5002-47CF204CCA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EA5F69-480F-48FC-7B71-E9B47A890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15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57C19-96CD-6F92-5E1D-DF69146F1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1436E-3CEB-08DD-6673-7E84957BC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35F77D-BF4B-515F-61E5-7B4DDFA35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907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A0B0F-EC75-2ADB-C087-4BA4943D9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FB2E4-2CBD-4581-29C0-DB9289785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AD6449-8C17-1AD0-DE89-D2BD01F9D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1232"/>
            <a:ext cx="12192000" cy="691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5255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0AD6C-1DAA-4D5E-92D0-9325E43DE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58C9B-8695-BC09-33FF-897282210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A5258B-3D09-28F3-03D1-EA8E5A580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44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22E674-8E54-EAC8-D089-6A35B6ABD090}"/>
              </a:ext>
            </a:extLst>
          </p:cNvPr>
          <p:cNvSpPr txBox="1"/>
          <p:nvPr/>
        </p:nvSpPr>
        <p:spPr>
          <a:xfrm>
            <a:off x="963930" y="3079003"/>
            <a:ext cx="102641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SA" sz="3600" dirty="0"/>
              <a:t>https://www.youtube.com/watch?v=xvCdLqeMOKA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8297084-E4F5-2460-1EF2-B2A031BD7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38A3E31-0D73-B716-B9BE-365E768A24C7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2362200" y="597650"/>
            <a:ext cx="98298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How Google enhance organizational creativity</a:t>
            </a:r>
          </a:p>
        </p:txBody>
      </p:sp>
    </p:spTree>
    <p:extLst>
      <p:ext uri="{BB962C8B-B14F-4D97-AF65-F5344CB8AC3E}">
        <p14:creationId xmlns:p14="http://schemas.microsoft.com/office/powerpoint/2010/main" val="24512218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B4624-525C-BD99-4CD6-7FF8FFBA7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53DFF-CF0C-E026-4AF1-A9A85ED25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7C73ED-833F-F5A9-33F8-08E9A03B1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159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8BDB6-2773-35E6-0906-DAF11309C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2C2C8-6E0E-9C96-83FD-60C15F229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1C70B1-5000-E298-D759-FB9AD48DE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635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51B35-9122-E4AF-1793-2C8377BD1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9B315D-167C-32C6-3B11-38179853A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E82B12-48F2-1E95-087C-CD37FC764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248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9F8A9-1C3B-9299-E5EC-27E032FB5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D9DD6-C0D4-3456-333C-E93EB38DD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F11EF3-383C-F20C-46EA-37EC63100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548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6EAE0-78AF-7398-0ABA-BC360DD8E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1DC91E-70E3-CE90-7060-30523ED33A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4936C4-0114-0988-0B92-67B1AF93B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143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7784B-64B7-5255-F362-6835B62BC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5BEDD-6FF5-87E3-3D66-23DC46D14E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87D36B-51E3-927A-3975-1F8F1EDE19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437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297C1-35CB-A67E-5D6B-F0529930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75BA7-12C7-A24E-C95C-99373D107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46A24E-21FE-41A5-F51E-810700925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43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B2EDD-5DCD-6CAF-40A8-2A832BEEA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B8AFD-79BB-0308-A9F1-860E817F0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6BCC0-836B-4401-C26F-001454B20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922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D35C9-2AE8-C33D-9B2D-D361C0A74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08071-5A02-AADD-5328-076B63E3C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B9FF93-69C4-F63C-56BD-3AC3077A1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A918CD-12A1-0996-A25A-63A15AF756E8}"/>
              </a:ext>
            </a:extLst>
          </p:cNvPr>
          <p:cNvSpPr txBox="1"/>
          <p:nvPr/>
        </p:nvSpPr>
        <p:spPr>
          <a:xfrm>
            <a:off x="8469086" y="6411686"/>
            <a:ext cx="6966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25982755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E0DC8-3C8E-A242-A667-3EF4F8777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27637-69DC-635D-008A-17CEB0E67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D2EFBB-C1B9-424B-0211-F5782C1494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8607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F5722-604B-42DC-478C-BADA00EA1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C7FE0-8FB8-791E-F1D5-388D59CC8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55C508-0D2D-96A3-46CF-CB1A010BF9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6117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22EBC-A6CD-F4B3-0542-E91FC2D20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1E24C-1BFD-57C3-F67B-8FF5A6B10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825782-0388-EBD7-8193-ECBE2271C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444DC92-28A5-9DA9-45F9-CA98F845D201}"/>
              </a:ext>
            </a:extLst>
          </p:cNvPr>
          <p:cNvSpPr/>
          <p:nvPr/>
        </p:nvSpPr>
        <p:spPr>
          <a:xfrm>
            <a:off x="8632371" y="6400800"/>
            <a:ext cx="446315" cy="2177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0976220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D7954-3700-9B01-6FB0-C0BF5524A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4918A-5384-EAFC-E5D3-162E86E5E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4C8290-F7B3-9C21-BBDE-0100BCDBC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47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CF0CD-4040-26CF-A362-6C57112FA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6E0DF-82BE-E182-0BAB-B322185727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A78538-4FA2-54EB-DB17-565476269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4050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28E65-B397-17A8-5065-12F1AC375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AF914-62BA-DBCA-2FE1-01EC86B66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04E7DD-7842-3CB5-D7CF-3B5F08382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603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FB453-CD66-8A02-FCE6-BD4DC391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CF0C9-EC60-3C76-F82A-3CC3E6575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3D5432-3751-5BB3-A390-AEE28654F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530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770EE-08B6-B024-67B0-A7CA57B5E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65143-39C3-A38D-3872-DCEDD0186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5B4653-F0D7-D1E7-6518-D193AD5A4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818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78105-D827-066D-A941-F320A8460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FDE33-05E7-5C53-E33F-4C59F1A56E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B3113A-13D1-8161-3915-8F98EF831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8684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48958-E50D-3D52-77E3-2B7252033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6759E-70AC-BC82-FA49-5AD798DD5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7D3271-580D-3C24-06DE-716CC5C61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4913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C7DB0-B32E-70BB-AB8A-C3A36F9DD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65F15-EA84-15B1-67F6-15DAD3B621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81EC0B-220D-559D-DFA0-6827A51E9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1359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B0D36-37B6-4446-1D24-8EB12113F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0D937-839B-69D8-D6C7-AFEEAEB68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D1AF1C-AF27-7CBF-C024-44FB96E104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5125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8186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887493-649D-25BE-37A2-5E84975B4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5D03F3-7CEF-DFC5-7B27-1216A1D52BB1}"/>
              </a:ext>
            </a:extLst>
          </p:cNvPr>
          <p:cNvSpPr txBox="1"/>
          <p:nvPr/>
        </p:nvSpPr>
        <p:spPr>
          <a:xfrm>
            <a:off x="2856296" y="3107794"/>
            <a:ext cx="75197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sz="2400" dirty="0"/>
              <a:t>https://www.youtube.com/watch?v=wLWV0XN7K1g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7723E8-0BDF-D3B7-31E8-2250C22929BA}"/>
              </a:ext>
            </a:extLst>
          </p:cNvPr>
          <p:cNvSpPr txBox="1"/>
          <p:nvPr/>
        </p:nvSpPr>
        <p:spPr>
          <a:xfrm>
            <a:off x="4389120" y="1260910"/>
            <a:ext cx="3955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A" sz="3200" dirty="0">
                <a:solidFill>
                  <a:srgbClr val="0070C0"/>
                </a:solidFill>
              </a:rPr>
              <a:t>Mind Mapping</a:t>
            </a:r>
          </a:p>
        </p:txBody>
      </p:sp>
    </p:spTree>
    <p:extLst>
      <p:ext uri="{BB962C8B-B14F-4D97-AF65-F5344CB8AC3E}">
        <p14:creationId xmlns:p14="http://schemas.microsoft.com/office/powerpoint/2010/main" val="2006599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1710B0-2CC3-EB6B-3A68-7FBAADE43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83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1B11C8-F70F-5428-BAD4-F37DE9113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0836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7C6788-5ED6-7837-9721-CE8EB3902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568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606F1B-AB42-C648-3705-56D4412492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265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893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039587-271C-E785-D421-E2E2144F7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409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55BC3F-05D3-0F08-7B69-C860CFDD1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444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DA0839-49CF-65B6-45CF-4808AA18F5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638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4A03DE-B9FD-D371-6924-82385F363D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0932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FBB88E-5A1E-7619-D225-546F1196E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92872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E64062-E9B6-B305-1678-750DA2A2B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669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95C339-3D3F-94EE-9593-7EF4EA3C9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5218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C407D-92B4-D459-91A4-BDC883C71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36</Words>
  <Application>Microsoft Macintosh PowerPoint</Application>
  <PresentationFormat>Widescreen</PresentationFormat>
  <Paragraphs>7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B1418</dc:creator>
  <cp:keywords/>
  <dc:description/>
  <cp:lastModifiedBy>B1418</cp:lastModifiedBy>
  <cp:revision>16</cp:revision>
  <dcterms:created xsi:type="dcterms:W3CDTF">2023-02-07T04:30:13Z</dcterms:created>
  <dcterms:modified xsi:type="dcterms:W3CDTF">2023-02-10T07:18:01Z</dcterms:modified>
  <cp:category/>
</cp:coreProperties>
</file>