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1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6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13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18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23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9.bin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26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11.bin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 rot="10800000">
            <a:off x="-156351" y="-135287"/>
            <a:ext cx="12504703" cy="7128574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FF9518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252" y="-394410"/>
            <a:ext cx="5721151" cy="656366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5200" y="915090"/>
            <a:ext cx="6714451" cy="197233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39261" y="-101602"/>
            <a:ext cx="4169394" cy="71370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822222" y="1208759"/>
            <a:ext cx="594412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IoT security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Abdelrhman Ahmed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2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4934428"/>
            <a:ext cx="1699476" cy="1524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3612444" y="5284188"/>
            <a:ext cx="5882401" cy="1034667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598501" y="5289950"/>
            <a:ext cx="56718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Overview of Common </a:t>
            </a:r>
          </a:p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IoT Communications Technologies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34563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7059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Foreword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6E6B19-6A99-79BF-D04A-71BBA8CD9162}"/>
              </a:ext>
            </a:extLst>
          </p:cNvPr>
          <p:cNvSpPr txBox="1"/>
          <p:nvPr/>
        </p:nvSpPr>
        <p:spPr>
          <a:xfrm>
            <a:off x="923364" y="2153690"/>
            <a:ext cx="1067696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Communications technologies are the foundation of not only the Internet of Things (IoT), but also a fully connected world. If the IoT is a logistics system of information, then communications technologies are the various means of transportation. However, regardless of the technology adopted, the ultimate goal is to connect devices to the cloud-based applications.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Common communications technologies can be classified into two types: wired and wireless communications technologies. In terms of their applications and technical features, the specifications of wired and wireless technologies vary considerably.</a:t>
            </a:r>
          </a:p>
        </p:txBody>
      </p:sp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863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Objectives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6E6B19-6A99-79BF-D04A-71BBA8CD9162}"/>
              </a:ext>
            </a:extLst>
          </p:cNvPr>
          <p:cNvSpPr txBox="1"/>
          <p:nvPr/>
        </p:nvSpPr>
        <p:spPr>
          <a:xfrm>
            <a:off x="502024" y="2153690"/>
            <a:ext cx="1109830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/>
              <a:t>At the end of this course, you will have knowledge of:</a:t>
            </a:r>
          </a:p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Common IoT wired communication technologies.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technical standards, features, and differences between various short-range wireless communications technologies.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characteristics and developing trends of cellular mobile communication technologies.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 characteristics   of  Low  Power  Wide  Area  (LPWA)  communications technologies and distinguish between their different types.</a:t>
            </a:r>
          </a:p>
        </p:txBody>
      </p:sp>
    </p:spTree>
    <p:extLst>
      <p:ext uri="{BB962C8B-B14F-4D97-AF65-F5344CB8AC3E}">
        <p14:creationId xmlns:p14="http://schemas.microsoft.com/office/powerpoint/2010/main" val="1113196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77E6AA7A-A9C4-5797-8D00-7CF2439F000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696162"/>
              </p:ext>
            </p:extLst>
          </p:nvPr>
        </p:nvGraphicFramePr>
        <p:xfrm>
          <a:off x="749673" y="1528976"/>
          <a:ext cx="10922373" cy="49737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905440" imgH="2689920" progId="PBrush">
                  <p:embed/>
                </p:oleObj>
              </mc:Choice>
              <mc:Fallback>
                <p:oleObj name="Bitmap Image" r:id="rId2" imgW="5905440" imgH="268992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49673" y="1528976"/>
                        <a:ext cx="10922373" cy="49737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3224" y="650276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544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Ethernet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840684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FAEEBB76-5245-470E-ED1E-DF19817918A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8373835"/>
              </p:ext>
            </p:extLst>
          </p:nvPr>
        </p:nvGraphicFramePr>
        <p:xfrm>
          <a:off x="1642503" y="1427555"/>
          <a:ext cx="10047473" cy="49858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265360" imgH="2613600" progId="PBrush">
                  <p:embed/>
                </p:oleObj>
              </mc:Choice>
              <mc:Fallback>
                <p:oleObj name="Bitmap Image" r:id="rId2" imgW="5265360" imgH="261360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42503" y="1427555"/>
                        <a:ext cx="10047473" cy="49858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346" y="5662933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9096" y="650276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17449" y="632878"/>
            <a:ext cx="69252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 and Comparison Between RS-232 and RS-485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988732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5761794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USB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FFC548AE-A1CD-0702-6C91-A99BE6D1915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0437888"/>
              </p:ext>
            </p:extLst>
          </p:nvPr>
        </p:nvGraphicFramePr>
        <p:xfrm>
          <a:off x="1348347" y="1579457"/>
          <a:ext cx="10619535" cy="49129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6012360" imgH="2781360" progId="PBrush">
                  <p:embed/>
                </p:oleObj>
              </mc:Choice>
              <mc:Fallback>
                <p:oleObj name="Bitmap Image" r:id="rId6" imgW="6012360" imgH="278136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48347" y="1579457"/>
                        <a:ext cx="10619535" cy="49129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89783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0C406D4F-695E-4C18-2B02-58D14233321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274963"/>
              </p:ext>
            </p:extLst>
          </p:nvPr>
        </p:nvGraphicFramePr>
        <p:xfrm>
          <a:off x="1084082" y="1841139"/>
          <a:ext cx="10758295" cy="44733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844600" imgH="2430720" progId="PBrush">
                  <p:embed/>
                </p:oleObj>
              </mc:Choice>
              <mc:Fallback>
                <p:oleObj name="Bitmap Image" r:id="rId2" imgW="5844600" imgH="243072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84082" y="1841139"/>
                        <a:ext cx="10758295" cy="44733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5794594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9771" y="657577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M-Bus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791065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F1D29E25-30C8-BC02-A3B8-ADF0FF18923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0473417"/>
              </p:ext>
            </p:extLst>
          </p:nvPr>
        </p:nvGraphicFramePr>
        <p:xfrm>
          <a:off x="1337890" y="1232914"/>
          <a:ext cx="10594134" cy="53028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768280" imgH="2887920" progId="PBrush">
                  <p:embed/>
                </p:oleObj>
              </mc:Choice>
              <mc:Fallback>
                <p:oleObj name="Bitmap Image" r:id="rId2" imgW="5768280" imgH="288792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37890" y="1232914"/>
                        <a:ext cx="10594134" cy="53028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6158526"/>
            <a:ext cx="767752" cy="68847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9096" y="6642167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584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Power Line Communication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67227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140824"/>
            <a:ext cx="846326" cy="75894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16651" y="657031"/>
            <a:ext cx="61388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Comparison of Wired Communications Technologies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24002633-2C2C-8E47-0395-3B6D01408EE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7265505"/>
              </p:ext>
            </p:extLst>
          </p:nvPr>
        </p:nvGraphicFramePr>
        <p:xfrm>
          <a:off x="1894541" y="1451708"/>
          <a:ext cx="9625106" cy="50685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5280840" imgH="2781360" progId="PBrush">
                  <p:embed/>
                </p:oleObj>
              </mc:Choice>
              <mc:Fallback>
                <p:oleObj name="Bitmap Image" r:id="rId6" imgW="5280840" imgH="278136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894541" y="1451708"/>
                        <a:ext cx="9625106" cy="50685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35583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5CB782BC-51C6-0247-3EF6-2A530ACFF32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350285"/>
              </p:ext>
            </p:extLst>
          </p:nvPr>
        </p:nvGraphicFramePr>
        <p:xfrm>
          <a:off x="757755" y="1466563"/>
          <a:ext cx="11229053" cy="49344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844600" imgH="2567880" progId="PBrush">
                  <p:embed/>
                </p:oleObj>
              </mc:Choice>
              <mc:Fallback>
                <p:oleObj name="Bitmap Image" r:id="rId2" imgW="5844600" imgH="256788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7755" y="1466563"/>
                        <a:ext cx="11229053" cy="49344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257365"/>
            <a:ext cx="757754" cy="6795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909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1805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Short-Range Wireless Communications Technology: </a:t>
            </a:r>
          </a:p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Bluetooth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843347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237C0DDF-7027-00B2-92F3-206B071C820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1978935"/>
              </p:ext>
            </p:extLst>
          </p:nvPr>
        </p:nvGraphicFramePr>
        <p:xfrm>
          <a:off x="930601" y="1275558"/>
          <a:ext cx="10964031" cy="50389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951160" imgH="2735640" progId="PBrush">
                  <p:embed/>
                </p:oleObj>
              </mc:Choice>
              <mc:Fallback>
                <p:oleObj name="Bitmap Image" r:id="rId2" imgW="5951160" imgH="273564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30601" y="1275558"/>
                        <a:ext cx="10964031" cy="50389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49" y="5790731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9771" y="6676811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27039" y="620434"/>
            <a:ext cx="6118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Short-Range Wireless Communications Technology: Wi-Fi</a:t>
            </a:r>
            <a:endParaRPr lang="en-US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3428423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6112450"/>
            <a:ext cx="831393" cy="74554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2654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Short-Range Wireless Communications Technology - </a:t>
            </a:r>
          </a:p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ZigBee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EE36CB1A-247A-232B-1366-1CDCDEFA69D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0080505"/>
              </p:ext>
            </p:extLst>
          </p:nvPr>
        </p:nvGraphicFramePr>
        <p:xfrm>
          <a:off x="1014365" y="1731845"/>
          <a:ext cx="10793794" cy="47516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5936040" imgH="2613600" progId="PBrush">
                  <p:embed/>
                </p:oleObj>
              </mc:Choice>
              <mc:Fallback>
                <p:oleObj name="Bitmap Image" r:id="rId6" imgW="5936040" imgH="261360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014365" y="1731845"/>
                        <a:ext cx="10793794" cy="47516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00450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3CCE67A2-6684-2BEC-BEA4-63556CDA52E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3453679"/>
              </p:ext>
            </p:extLst>
          </p:nvPr>
        </p:nvGraphicFramePr>
        <p:xfrm>
          <a:off x="1119281" y="1427555"/>
          <a:ext cx="11025646" cy="50808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936040" imgH="2735640" progId="PBrush">
                  <p:embed/>
                </p:oleObj>
              </mc:Choice>
              <mc:Fallback>
                <p:oleObj name="Bitmap Image" r:id="rId2" imgW="5936040" imgH="273564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19281" y="1427555"/>
                        <a:ext cx="11025646" cy="50808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6113928"/>
            <a:ext cx="829745" cy="74407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9096" y="660051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5780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Short-Range Wireless Communications Technology - Z- </a:t>
            </a:r>
          </a:p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Wave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45308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6122894"/>
            <a:ext cx="819747" cy="7351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50276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4828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Comparison of Short-Range Wireless Communications </a:t>
            </a:r>
          </a:p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Technologies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65243526-922F-7DDC-3D74-2748CC92E5A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7999292"/>
              </p:ext>
            </p:extLst>
          </p:nvPr>
        </p:nvGraphicFramePr>
        <p:xfrm>
          <a:off x="1408812" y="1610200"/>
          <a:ext cx="10030153" cy="48367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5356800" imgH="2583360" progId="PBrush">
                  <p:embed/>
                </p:oleObj>
              </mc:Choice>
              <mc:Fallback>
                <p:oleObj name="Bitmap Image" r:id="rId6" imgW="5356800" imgH="258336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408812" y="1610200"/>
                        <a:ext cx="10030153" cy="48367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27540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84DC80C0-DAF5-A5C6-F754-0587A33511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8371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254</Words>
  <Application>Microsoft Office PowerPoint</Application>
  <PresentationFormat>Widescreen</PresentationFormat>
  <Paragraphs>57</Paragraphs>
  <Slides>15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Tajawal Medium</vt:lpstr>
      <vt:lpstr>Office Theme</vt:lpstr>
      <vt:lpstr>Bitmap Image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Abdelrhman Ahmed</cp:lastModifiedBy>
  <cp:revision>6</cp:revision>
  <dcterms:created xsi:type="dcterms:W3CDTF">2021-08-03T13:03:26Z</dcterms:created>
  <dcterms:modified xsi:type="dcterms:W3CDTF">2022-10-19T15:55:36Z</dcterms:modified>
</cp:coreProperties>
</file>