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B515A-039D-417D-9BD4-A9A850AD4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AB3941-1D2E-CC43-6603-2144EE007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81BD2-0C8F-4E50-8E3F-3FDD2AC6F4F7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1169ED-A00B-837C-8761-B89693DFF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C7CD6E-A299-40C9-787E-2F64E1D51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53F44-340D-4D85-8C54-F086821DF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772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B3E759-AEBC-50F7-F2CC-7432845EA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3ACB1C-52CD-C38E-85D7-B77CC750D7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B40ADC-20DB-EC1E-7855-E0B8507A0F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881BD2-0C8F-4E50-8E3F-3FDD2AC6F4F7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59ECDA-65F6-3D11-9306-48C1C511D0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05D539-FF4B-0288-4D1D-0BABCBF59F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253F44-340D-4D85-8C54-F086821DF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411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0ED1FC-A6A2-31EC-85E7-DC7E4A18F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352E66-7598-36BE-25E0-94679AF0C3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450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5B2835-D61A-F1B7-BBB3-0F6BC231A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F57BDB-581B-9769-982B-46B0EDD552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130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1FE288-43A0-128B-7612-D54648124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BA87D4-9513-3C4F-60F3-495A32BDC0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664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987264-8188-96D9-CE23-8C2FBCF5C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E296FC-F11C-79EC-A3D8-29AD1B70A0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673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CDA3D0-204D-A993-ABAF-B9C5A6CA3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390A4F-7E72-F39C-AAC0-02962CCE9A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4035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22966D-79BC-8033-DAE4-83BC31995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977958-1BBD-9DEB-373C-87DDEFD46A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379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1D82E0-0ECF-4215-6D82-967ADFB46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A25147-23CB-9C03-2412-70ADEE87AE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98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5DD779-E142-9ED1-F22D-0E4A45F4D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4398D1-CB23-ACFB-6DC6-6D0AD871C0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89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A29FAE-A770-55F0-7FD3-91C905D8F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21125E-3FBB-22A4-ED2D-5074592DBA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0291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4A56DE-D04B-A7FF-7BDA-BFAD87F96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16E4CC-1079-8DAA-0590-7519747FAA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0608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E0CB26-AAF6-0BAF-A8DB-F4FA4D2AE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7E2085-3A15-2E51-4518-695234EBDD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712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2342E9-C515-3AAC-3BE3-C06C6C01E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F59E8D-655B-AB51-ACC6-FB8F1CF2D4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4996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6BE913-32B1-241A-9598-A83134564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F71288-27FA-F912-7CDC-D1D5960749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582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086A65-3903-FA56-CD53-556E2378B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348179-4F0B-6D0A-3DCB-41B20F0869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388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6B299A-2FD6-4F50-F78F-442D3C7DD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2DB59-4AFC-A7A8-6BC8-AFF3D9071A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5489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DA8049-B9A9-A156-C70A-0C271B76F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2A2855-33E2-9161-594C-5AD20837C9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445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139B38-CE81-EAB9-87DA-A3C7CCFB1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239D91-2BCD-09DD-A93D-3B59B64CCB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704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A458A1-CEAC-7291-FB7D-935BFD506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0A7EAC-D037-4629-3B68-CA53DF61F8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6913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724A08-CBC5-3B41-CD8E-16B01562F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F275F1-DB08-F3FA-2D1A-C3601346FC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9750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D03E8A-5896-628E-4327-225A68082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E2B344-F851-88B8-44ED-3915870F42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8776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394683-072F-82B7-52CF-3C7CBA940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E98084-8E94-D369-768B-1470C084DF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385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23576F-19D4-203B-E86C-A170BA788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E8AA86-3A7C-94AD-E677-423891AE10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4140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F990D6-71E9-1D0B-35D8-61AEFDDE6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DA7A6B-6F94-34C6-413C-8B9FDD6F38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3530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1AD0F0-BEBC-8A24-582D-B001D62AE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C43EF7-E22E-1D5D-9BE1-200A980CA9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5654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2D25BC-B75A-0E1F-F3FE-7D7D3D940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D1C87F-446A-A7CB-0E8A-9A7663E2AC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A9AB8F-7CBF-194A-FD05-79F5D21F1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97F86F-84D6-EE2E-A097-30D7D85558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4240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62508A-D194-B3E9-9137-EA78C345D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8B5CAA-37C0-4DA9-F0D9-F445F0C22F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632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982AB2-F367-8E30-4C39-A64D70874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F66054-2A23-25C0-0B0E-908CA23DF6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3932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A7CDF2-4B2D-CC58-9D64-2E90BC237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523726-CC0D-6D7D-6D56-C972D81C61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8962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597C68-3C66-D45A-6548-FA287EA5F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55FE67-7797-B7E8-4271-40474BD757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4046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137861-2818-46A8-FF1F-B5BAA0033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9ACE80-0673-DD5F-BF74-4772645F61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5917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DB9F74-C9CB-9BCD-FACA-D445B3788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9AF86C-E301-BA35-2569-FA9CD59CB5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4301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31A2D0-A64B-AE08-2C47-95C7100D8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45264F-0A7C-2153-7141-98F5A9F77A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495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4FAC86-AB0B-D018-E642-53E5954D4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DA0220-C20D-4C1F-C4A3-A9BACD3BF9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9595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17DB8C-481C-94A8-311E-598F0B748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2B0A31-5CCB-287E-60D1-E016D357D3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0956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E3D2BF-CA51-6D28-BB68-C652F060F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3CF3B4-84D3-3C06-9E19-65F3C930F8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5621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84A67E-7BAB-DF71-6E30-CD9FA52B4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E46963-31C3-87B4-6C7F-AC867DD81C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7103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756F0E-B1A9-44A7-220F-DE2C3DCB6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2156E5-B0AE-5F3B-31F4-26E3654590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2777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3F8402-78DA-9432-D8F8-76C32248D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059799-2B5C-F9AC-C650-8217364335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7461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CF9D92-F0C0-AD20-1179-EB878EEC6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31A9AE-9DFB-8271-03D0-0F2637AC8B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407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EB4E42-311C-D21F-4779-2A030A2FC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79F274-D8B9-63B6-923F-0DAC26B5E1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8702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12D244-AB5F-E706-7503-81DD69C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EE7BF9-6CD6-90E4-D142-759CAA917C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3702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863020-9962-9999-9E85-97360B2AD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826567-1F74-6133-4675-8707FF9772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34105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AF95C5-85FB-B817-E95A-C862C757F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2A98C8-8F64-9663-DFA9-43C57D46C6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0374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2024-06-28T01:57:45Z</dcterms:created>
  <dcterms:modified xsi:type="dcterms:W3CDTF">2024-06-28T01:57:45Z</dcterms:modified>
</cp:coreProperties>
</file>