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79" Type="http://schemas.openxmlformats.org/officeDocument/2006/relationships/customXml" Target="../customXml/item2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790B8-32E2-80E0-A35C-4ED58D11C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222043-735B-3118-7B98-F4927B5AA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DC9FD-D110-4FE8-A554-3320D2B8BB9B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0E1028-D3A2-6ED6-797F-880EAE7D2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30DD1F-1D9E-6405-7DA2-7559905E0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4F9A-2EF3-423D-BA40-6E6A9B67C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117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455B55-9A59-66DF-52F6-F2371C14E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C6C7BE-E1B3-9658-6E92-8C7871B89E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0783B3-60F8-95E4-7DB5-7B24A559EA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4DC9FD-D110-4FE8-A554-3320D2B8BB9B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1A1F20-46F8-D669-70BE-C0C4610081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6C28F-649E-D5D3-F936-7D42C92322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384F9A-2EF3-423D-BA40-6E6A9B67C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486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51FF77-A24E-D803-356D-2BE6604BA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37B68-5D1C-3D7F-8B01-29E40B28DF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92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BFDC9E-3E92-C063-87DA-1E55FEC08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F031A-C670-30E6-7C62-6BB6FE79EA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63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A173AE-A205-B226-D9E7-CF0BB14BA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8A56FD-37DF-F316-8518-3D1E22416B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206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26C268-73C6-6504-29A3-5AB7C4E01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E6961-852B-FE32-FC66-5075D99C2E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265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766367-84FD-653A-31BE-14EE06D47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27F0D7-435E-07B8-DFF9-9808581AED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78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98A83-1AC4-C3F3-9E10-986AA11D9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AC060-0CEF-D724-C43F-70241E82D7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610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1D9F53-3557-8503-7D88-D6A7861C5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0597BB-0267-BF38-9664-14C0A11B7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376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063B1F-1E0B-9665-B450-C93F18960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10276F-E7BB-53EE-0353-03F961723E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2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724FE1-8454-3395-CC3D-C31CFCA33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43537-E788-7D12-6977-B5E983553C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89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73B5CC-AD83-A621-3B9B-BE9C3FE32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157170-5462-4546-32F9-94180F7BD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177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1105E1-9881-EA44-BAE5-5A9B8CD4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03E8FA-2EC8-49D3-C7A3-9E52C5B041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160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25AD84-1B71-FA10-431E-ECAF30D48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94FD5-F33E-0951-3779-B7BC15A7E0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245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681DF0-A16C-5E23-FAB1-7FB3E5884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156EAB-FCE0-D1FE-26ED-6F46751C55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85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E9561A-E846-A699-115E-1FB9B0A65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C494A-9D6E-D818-7845-5DF4332D4D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711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3AC1D2-0D7B-A53A-2A03-DEE5E80C0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1A83C-229A-F801-735A-9A2E6DDFE4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5260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EA38C3-0BF2-77C7-2C21-C04FD75F2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75E88-42E1-2A72-6176-5D0E00C13D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2196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FDA2F9-C7F8-CE87-8AD6-D522937F1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A5247-A731-E9F2-B86D-20D96FAD66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854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9491E-43D4-DB80-054B-9B154EBFB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E161B0-32AA-378D-7824-BF5809F1E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284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10473C-7949-C0F5-BDFC-588CDD002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5EA712-A63E-5E64-3C29-BCFE56AE77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295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BAB472-41A0-DB18-E91C-D91B70971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0E4B35-8087-5B26-6E66-0766DC1654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0910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FB3EF-C954-76FA-8422-3446089FB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DB73C-4080-3CCE-E81A-B92B0692E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6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62B9B-FBD0-9BD9-F8E3-8063651F9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1A4A2C-21C5-3714-3239-7ED94CDD33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775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7CA97-9E66-79F4-5C65-D5ACD2780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CD1868-EE8D-3EF9-7076-0E9242131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203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57A327-3C9D-D59D-F066-F4480DB5B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3916D-F5C7-3BE4-1FF1-A054223A70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043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07E04-2019-D43C-3B88-48FECD182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24A9CE-B3E1-BD5A-F189-CF453657A6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947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BA3D0D-1F0D-A5E8-56E3-C7ED96FE6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C357D-CDED-D668-9807-659A50501A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2508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A67C7F-7D04-5E7A-B567-1B2147A59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92814-6A49-32BF-6570-D9F27A0535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440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1A9543-808A-E959-AB13-10621414E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ACC56C-DEE7-9479-137F-69AF33475F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255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0F9A87-C18C-85D6-ED12-F7687CDA4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5D05CA-05BD-4B22-4D14-F9233258F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2152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26FCCE-AF97-093B-B782-C49D9F341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D0986B-963B-A64D-61D8-292EA185B4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6142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381002-7378-08EE-BDCB-777FF7BEF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C9D5B-481D-C480-9E73-FBFD88C759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0601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3C2458-895D-34E5-2BE8-88746B027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59DAA8-7249-D0CD-A45B-78E7AF0F6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0708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585991-24AF-2613-AEF1-128600DE3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4CBAF4-7BD9-6C6B-36D5-220B3FDFF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2853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4C487-6B03-271D-1015-9F0349FEF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9B69F1-2A57-22CD-78D1-8A5C4C5F2E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310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E2601-E8F4-3077-EAE5-459BCFAF2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80DEE-FA2C-0CAD-28A6-C019A6B6C1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0149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8A2960-06EA-6B37-5ED6-AC91D25A1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E8E04D-74CC-E9B7-D42E-24CAF439C9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895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2A103C-C88C-3E9A-3C95-9B14B816B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20EFA-A511-D436-BBBF-60F914236A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1744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294B01-8C2D-D188-6335-DC29184F3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0A78D-0CE9-B315-616F-1F74F3D645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046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DD0C70-3B1B-A17C-CC77-EBEA0D314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93ADD-FD84-3B42-24BE-BE4DD79128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7924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B3C970-4430-C8E5-E23F-EC2BDA198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A8E76-436E-511C-93A9-BD9DBF89D1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397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C00D85-6479-364F-0A85-1CD158EC1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8C3CED-8BEF-9C6C-57AA-C39D9FD5E5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7280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CFC6DA-981D-489A-459F-CD92B1314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/>
              <a:t>Cloud Forensics in IaaS (Infrastructure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CEFC1-BE23-0795-ED46-D54EC259ED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718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E505CC-C401-496B-ADB9-5EEB6684C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/>
              <a:t>Cloud Forensics in IaaS (Infrastructure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FE0C90-6B7F-39B3-ED6E-8D0B1DD653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014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52F9B0-CAA4-00AF-0984-A3E624475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/>
              <a:t>Cloud Forensics in IaaS (Infrastructure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884387-AFEC-A2A4-7A67-D2AC59FAB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370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63958-BE48-D14E-4FDB-E10905F83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Cloud Forensics in PaaS (Platform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34C0E-60BA-6957-361F-8495C9D0D9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0069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3EB8CE-201D-21A2-25FC-172C0ED99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Cloud Forensics in PaaS (Platform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DE91AA-716B-39B0-A288-FABE42DAAB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136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C51DD5-9A65-9F33-D07E-F64B28A46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Cloud Forensics in PaaS (Platform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4B85D3-2B3C-8E77-FA7E-253CBC1571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9455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02E38-D219-7BCB-50E1-35BF0A5B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Cloud Forensics in PaaS (Platform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F22076-0181-02A0-5333-D8B28B17B1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3814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48AF48-EF90-FA6F-8E67-AB3DBA134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Cloud Forensics in PaaS (Software 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530679-1C0E-EDB3-B680-907A5B886D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719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C0D6A0-F69A-10BE-4660-5BC8C4E3C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Cloud Forensics in PaaS (Software  as a Service)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5A8521-8E05-3694-480E-2E436845BF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6579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3A9E1E-1437-6D6B-A517-D8D120A9E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SaaS vs PaaS vs IaaS Forensics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7E44C-4F87-F645-988C-EA80286E53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741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67D1EC-3E1C-6E51-8A80-31B011FDA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043BE2-D874-41F0-06C5-97C3D548DF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13723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529244-B393-95DC-17D6-D675A29B0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97DAA-60F7-75A7-1CAA-39F17B0AE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9794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E925A5-F27E-E5F4-F734-979D32F90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087BB-1585-A4C0-18A2-E9595FADD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442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89360B-3713-9E5F-78B2-7C1067A89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8EA58F-365D-8252-09E5-4BF750FD4F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1068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58817-7ECC-9453-8C33-CA6E19619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7A9B41-1C07-3FF4-B25B-557C26F7CD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1880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C34A78-EBA3-0CD2-1600-3A85A56CE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DF052-10B3-7519-6019-732249E0E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162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16B730-3F0D-B2DC-ECB5-012C9CCE0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4899C-A36C-7406-D674-82C98B2403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19011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08C368-99E8-9D59-DC00-81ADCBE5B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5B506-E406-E522-847F-83DF91DDDA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64233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F23D0E-A2F1-6237-8986-523A6D493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707399-2E1E-D4BE-BAA1-D1262CAC9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3292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DB51EB-197A-25D6-201D-B3502024D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C79A7-3E3C-6635-026E-5E148D6D09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82805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77A9C-9B08-5C7E-53EB-B30085A29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C1C8C0-E7E0-E5BF-87BE-0BB24B0086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39501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E7D62D-1E0E-5B2A-B950-2A99202C9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B1EEE8-9C9D-9263-F411-FBD65D47D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0270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314618-E243-CD87-655A-C3FEDFDCC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838F6A-4489-E912-5F1F-83FE1F765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9412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E93312-6AE6-EBBA-0B00-F5D6F0B6F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A9BA2-BD53-E19B-68AB-FB4DB78F13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39163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7284D0-00BB-9DF0-01DB-B4AC8F05A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40AB0-531F-E60D-2E57-AF60AB0BC7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16420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D5C3A-817B-9F39-1FCA-3779D7214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F5FBBF-AD06-538B-0538-A43730BF39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4290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1DD7FC-B01A-58B4-2741-86F2B1DF9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4F8FA1-D3A3-E0BC-214A-C7B74D0CCC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2259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6762F-B720-2FBA-54DF-0BA6B4BD4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3E1D7-761F-38FA-7D11-121497E310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64259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9B3F0-D19A-3562-AF12-1C7ACDDC7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423FA-28E3-50EB-8461-6562A0A63D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85467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8A80C0-0A9C-C897-396A-16B1B68D1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B0D7CE-2E36-214B-2CD4-3F7A518363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29909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688AC1-E8C7-1583-4CE5-429A059BE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A07358-1086-2EB1-5F0C-47041C2C9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997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64BBD8F-53B9-49D0-AF5D-EBE71EF6CF3D}"/>
</file>

<file path=customXml/itemProps2.xml><?xml version="1.0" encoding="utf-8"?>
<ds:datastoreItem xmlns:ds="http://schemas.openxmlformats.org/officeDocument/2006/customXml" ds:itemID="{67200397-1EF2-4102-B437-1D47A019CE1E}"/>
</file>

<file path=customXml/itemProps3.xml><?xml version="1.0" encoding="utf-8"?>
<ds:datastoreItem xmlns:ds="http://schemas.openxmlformats.org/officeDocument/2006/customXml" ds:itemID="{04FB8CF3-323B-41C8-82DE-6A09CD4F58A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Widescreen</PresentationFormat>
  <Paragraphs>10</Paragraphs>
  <Slides>72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Cloud Forensics in IaaS (Infrastructure as a Service)</vt:lpstr>
      <vt:lpstr>Cloud Forensics in IaaS (Infrastructure as a Service)</vt:lpstr>
      <vt:lpstr>Cloud Forensics in IaaS (Infrastructure as a Service)</vt:lpstr>
      <vt:lpstr>Cloud Forensics in PaaS (Platform as a Service)</vt:lpstr>
      <vt:lpstr>Cloud Forensics in PaaS (Platform as a Service)</vt:lpstr>
      <vt:lpstr>Cloud Forensics in PaaS (Platform as a Service)</vt:lpstr>
      <vt:lpstr>Cloud Forensics in PaaS (Platform as a Service)</vt:lpstr>
      <vt:lpstr>Cloud Forensics in PaaS (Software  as a Service)</vt:lpstr>
      <vt:lpstr>Cloud Forensics in PaaS (Software  as a Service)</vt:lpstr>
      <vt:lpstr>SaaS vs PaaS vs IaaS Forensics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2025-11-26T20:50:31Z</dcterms:created>
  <dcterms:modified xsi:type="dcterms:W3CDTF">2025-11-26T20:50:31Z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