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B70C3-18C6-E721-744F-38D05EED1B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8AFE9C-DC12-6C70-4B38-672C37A6E7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160F74-9155-E5C6-1761-306410203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3FC73C-CECB-2A4E-50AA-DE877FAF7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722C2-16AE-91E7-F9EE-D4BF2F66B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079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6138C-399E-25A1-1C60-09A744CF2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26F8A-1264-7639-FD1E-95927281C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F810B-B329-4CD1-3496-10DFC8DE9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07F9B-FB90-D0D1-A39E-D6F607E7A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4434F-7666-289E-FD17-6BF84B522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439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D0D5D-14C5-CB3B-2955-2B0517CA8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DDC50A-2138-8038-BB92-5C9A6A4E80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E1153-D66D-90BD-1579-41E44FC9D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D4957A-9357-6633-34A7-163EAFDF6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054226-951F-E042-689D-E88E9FA4D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239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9B84-45F8-7A48-E724-0C17EE201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3194C-A44C-F55A-D608-6670BE4701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FA869B-C356-1078-8DE5-0FB29A5E1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8358FA-7BE9-8D5C-DC56-8150DC95F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7D1FF4-6008-267A-B783-4C24FC98A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742F15-CB1C-D74D-CD5E-135A52A05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473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871E6-59FC-73A7-2271-26F53B08E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E6E7FF-1A41-4A9D-E307-8EB6BB742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BE98F0-033C-BED8-F6E0-DE56E6BFE4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8B21B2-DDDA-EEED-19DD-8538DC1CB7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18E427-9175-F257-93B6-6DD9AFC763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E57733-E96C-9191-B423-CB655B1D1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1E4277-FC00-1045-E2C3-3CAAD12B6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A9A9D8-3BF1-821D-8B54-E73472631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508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7179A-C11A-2121-8160-6E88111AC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9E2046-F99F-1170-E938-E9A3492A4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9037A0-064D-D549-AC54-3E99B2CBA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455B38-B61B-5A78-B435-ABA8AE402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59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4E78D0-6FB3-4F08-4628-98ADA9774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C7565D-4522-1892-7984-0A0220820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854F52-8EA1-F355-38D4-8C9A001DE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15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F0A2B-37B7-4EED-3154-A24CAE26B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D39C81-C025-DD92-0111-22BCF3A3CF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D9A5D3-67C6-11CA-1209-892E4D44D2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3EDBCD-238F-9B81-6D04-1BD556B60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24FECF-ED5D-C220-96A7-B23142E90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48624-B4E1-3FA4-06FC-9537683B3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886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6FE1B-BBED-0E68-0A0A-ACF113F8F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DAE63A-2DB3-B583-65E6-4FEA91A43F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93FF8D-B720-AE23-CEF5-C6B98BEA8E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C502F8-B863-D9BF-D19B-4E20F8B8A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5AE38B-EC0D-F843-FF23-730E49804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0F3491-FBDD-B52D-8EB6-5E5C2657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877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7A455-FA82-2D83-A651-4DE635B3A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33E038-EB44-D46A-7857-A5BB025783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DAD21-6C75-FCDA-4122-C72729DB1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73C5F-8893-6E24-D710-C8140FA4B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93FA7E-479A-AD98-578C-400CAA73B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747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1005C4-4C39-60B9-64A9-935D5AEEC0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84C71A-759D-6AD0-257B-95B21B1924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4427A-B707-873A-A51E-BA1CD8C39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8A6BCC-0BA1-A5F3-312C-BFB8873DF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43299-CD1F-439F-9807-C3963A392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29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8DEC3D-F940-44C2-2109-E5CA9188C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4D3858-0D09-E9F9-E773-87A9F33E62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D2F07-CB96-8EF3-D1CD-57892EFADF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EAEC74-9797-4F8F-8A48-F13C7BAD42D9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C5054-D892-AD22-37C3-2972AE1E39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BE48B-BDB5-A67C-8283-40C5FD3F32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F2242B-AE42-4BCE-9D5D-D52F7E59D8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6982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D92CBF8-6563-E567-38D3-BBB3838272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137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27E4D9B-FC0A-DE87-9BF1-1DF3F0D465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565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421DAA0-FF63-7370-EB04-7BBCF07774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138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213570E-BC14-BA69-FE4E-A891A5179E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805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5A3C3D1D-86E6-E647-5303-23BD2B1A23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796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30978B15-CC1F-15E8-1100-0A89A740FB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369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7C6F9F7-2413-CA56-9799-2AE44866EB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426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00CAF74-F7B0-CC73-4A0E-63C7AB35A6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15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18E1569-ECCD-72A5-F0A1-DD08825A4E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238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F8B0251-774A-036C-9CC0-5630941C0A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09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82D0BCA8-5EEB-BFFF-D344-4EE086BA78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396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35F7833-9A56-A97B-74A1-7BD9D5C2B4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414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B0DBB0A-74AC-3351-C8AF-064745B520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3755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7A8AA72D-A46A-DD80-29E8-70D84F4234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844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4F3A34F-ADA1-69A5-DB3B-B8B3BF5913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36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2743BA61-2D2C-9517-A7A3-600BA49DDF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278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353A095-2E57-C938-62A0-A6320E76A4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7388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CB2E4F2E-DD3A-44C2-B529-E3F3985041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535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0CBAB72F-A099-D0DC-40D7-3ADC1B90C9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77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4BD70319-66EB-81E1-D135-B49C3C50FC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2142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DD581E9-E806-8358-2673-116D09CED4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90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DEDFB01-0549-9695-48F3-6735A8F926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9038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475C757-7EFA-AEF0-1175-6DE5B7D2AA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508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1CC9714-319E-8FA4-CAA6-92DEB7667C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28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3915959-CB1A-42C2-5245-905E6DEB74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8064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13F4866-DC95-63E5-A137-5D0F135FC2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370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077DFD1-0A49-9A52-231C-E2CF1FE6F8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0460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0A3F5C0-6E52-FDA5-A3E3-2A51D632DD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6680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4943BDE-7DCD-0E87-A4C8-2796AD947C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8969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D341A24-516E-8BEE-3DEB-03E5728AF6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059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87319EE-5EC4-8130-F0EC-713A55FF6E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54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0D29C05A-6D30-19D0-E72E-27D01DEC20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4550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B71E863-84BE-010C-EFD9-379D51375B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3023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A4F14C7-59B5-0BB4-2FE3-5F965DA7FA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927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DCFF4D12-87B6-0FAB-FC5C-F21A12B816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4661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9F937EDC-C7E7-9D4F-325A-C8EC2AC407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2863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8D5A9E4E-EF47-DB61-27DD-ACD484A74D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5522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79E5E49-58F4-605F-4C86-D3BD1E6AA9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004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5D2CD272-CF06-331B-4630-07F1F2CE85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0014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3874D344-4EF0-40F4-25D0-91924561CD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43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2026-01-25T20:29:56Z</dcterms:created>
  <dcterms:modified xsi:type="dcterms:W3CDTF">2026-01-25T20:30:42Z</dcterms:modified>
</cp:coreProperties>
</file>