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3" r:id="rId2"/>
  </p:sldMasterIdLst>
  <p:notesMasterIdLst>
    <p:notesMasterId r:id="rId50"/>
  </p:notesMasterIdLst>
  <p:sldIdLst>
    <p:sldId id="480" r:id="rId3"/>
    <p:sldId id="276" r:id="rId4"/>
    <p:sldId id="481" r:id="rId5"/>
    <p:sldId id="482" r:id="rId6"/>
    <p:sldId id="483" r:id="rId7"/>
    <p:sldId id="485" r:id="rId8"/>
    <p:sldId id="486" r:id="rId9"/>
    <p:sldId id="487" r:id="rId10"/>
    <p:sldId id="488" r:id="rId11"/>
    <p:sldId id="489" r:id="rId12"/>
    <p:sldId id="490" r:id="rId13"/>
    <p:sldId id="491" r:id="rId14"/>
    <p:sldId id="492" r:id="rId15"/>
    <p:sldId id="493" r:id="rId16"/>
    <p:sldId id="494" r:id="rId17"/>
    <p:sldId id="354" r:id="rId18"/>
    <p:sldId id="495" r:id="rId19"/>
    <p:sldId id="496" r:id="rId20"/>
    <p:sldId id="497" r:id="rId21"/>
    <p:sldId id="498" r:id="rId22"/>
    <p:sldId id="499" r:id="rId23"/>
    <p:sldId id="500" r:id="rId24"/>
    <p:sldId id="502" r:id="rId25"/>
    <p:sldId id="501"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520" r:id="rId44"/>
    <p:sldId id="521" r:id="rId45"/>
    <p:sldId id="522" r:id="rId46"/>
    <p:sldId id="523" r:id="rId47"/>
    <p:sldId id="524" r:id="rId48"/>
    <p:sldId id="349" r:id="rId49"/>
  </p:sldIdLst>
  <p:sldSz cx="12192000" cy="6858000"/>
  <p:notesSz cx="6858000" cy="9144000"/>
  <p:embeddedFontLst>
    <p:embeddedFont>
      <p:font typeface="Tajawal ExtraBold" panose="020B0604020202020204" charset="-78"/>
      <p:bold r:id="rId51"/>
    </p:embeddedFont>
    <p:embeddedFont>
      <p:font typeface="Tajawal Medium" panose="00000600000000000000" charset="-78"/>
      <p:regular r:id="rId52"/>
      <p:bold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0"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63" Type="http://schemas.openxmlformats.org/officeDocument/2006/relationships/theme" Target="theme/theme1.xml"/><Relationship Id="rId68"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66" Type="http://schemas.openxmlformats.org/officeDocument/2006/relationships/customXml" Target="../customXml/item1.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67"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customschemas.google.com/relationships/presentationmetadata" Target="metadata"/><Relationship Id="rId65"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FC02C4B-9250-4284-9224-FBEB9786C616}"/>
    <pc:docChg chg="undo redo custSel addSld delSld modSld sldOrd modMainMaster">
      <pc:chgData name="Ahmed Mohammed" userId="52ea684eb8771d40" providerId="LiveId" clId="{BFC02C4B-9250-4284-9224-FBEB9786C616}" dt="2023-10-04T08:55:52.962" v="681" actId="47"/>
      <pc:docMkLst>
        <pc:docMk/>
      </pc:docMkLst>
      <pc:sldChg chg="del">
        <pc:chgData name="Ahmed Mohammed" userId="52ea684eb8771d40" providerId="LiveId" clId="{BFC02C4B-9250-4284-9224-FBEB9786C616}" dt="2023-10-04T07:42:44.131" v="47" actId="47"/>
        <pc:sldMkLst>
          <pc:docMk/>
          <pc:sldMk cId="0" sldId="256"/>
        </pc:sldMkLst>
      </pc:sldChg>
      <pc:sldChg chg="del">
        <pc:chgData name="Ahmed Mohammed" userId="52ea684eb8771d40" providerId="LiveId" clId="{BFC02C4B-9250-4284-9224-FBEB9786C616}" dt="2023-10-04T07:44:59.783" v="102" actId="47"/>
        <pc:sldMkLst>
          <pc:docMk/>
          <pc:sldMk cId="0" sldId="259"/>
        </pc:sldMkLst>
      </pc:sldChg>
      <pc:sldChg chg="del">
        <pc:chgData name="Ahmed Mohammed" userId="52ea684eb8771d40" providerId="LiveId" clId="{BFC02C4B-9250-4284-9224-FBEB9786C616}" dt="2023-10-04T07:46:32.220" v="128" actId="47"/>
        <pc:sldMkLst>
          <pc:docMk/>
          <pc:sldMk cId="1754749887" sldId="260"/>
        </pc:sldMkLst>
      </pc:sldChg>
      <pc:sldChg chg="addSp delSp modSp add mod">
        <pc:chgData name="Ahmed Mohammed" userId="52ea684eb8771d40" providerId="LiveId" clId="{BFC02C4B-9250-4284-9224-FBEB9786C616}" dt="2023-10-04T08:08:26.295" v="211" actId="1076"/>
        <pc:sldMkLst>
          <pc:docMk/>
          <pc:sldMk cId="979261729" sldId="276"/>
        </pc:sldMkLst>
        <pc:spChg chg="mod">
          <ac:chgData name="Ahmed Mohammed" userId="52ea684eb8771d40" providerId="LiveId" clId="{BFC02C4B-9250-4284-9224-FBEB9786C616}" dt="2023-10-04T07:44:15.372" v="95" actId="113"/>
          <ac:spMkLst>
            <pc:docMk/>
            <pc:sldMk cId="979261729" sldId="276"/>
            <ac:spMk id="3" creationId="{F9A80F9F-74DB-1D57-04E8-E20E92A09B0A}"/>
          </ac:spMkLst>
        </pc:spChg>
        <pc:spChg chg="mod">
          <ac:chgData name="Ahmed Mohammed" userId="52ea684eb8771d40" providerId="LiveId" clId="{BFC02C4B-9250-4284-9224-FBEB9786C616}" dt="2023-10-04T07:43:17.027" v="70" actId="14100"/>
          <ac:spMkLst>
            <pc:docMk/>
            <pc:sldMk cId="979261729" sldId="276"/>
            <ac:spMk id="5" creationId="{3985EAE6-BFA6-766D-A032-077E4DCB399E}"/>
          </ac:spMkLst>
        </pc:spChg>
        <pc:spChg chg="mod">
          <ac:chgData name="Ahmed Mohammed" userId="52ea684eb8771d40" providerId="LiveId" clId="{BFC02C4B-9250-4284-9224-FBEB9786C616}" dt="2023-10-04T07:43:13.510" v="69" actId="14100"/>
          <ac:spMkLst>
            <pc:docMk/>
            <pc:sldMk cId="979261729" sldId="276"/>
            <ac:spMk id="6" creationId="{05E43288-C9C0-B2CA-0970-EB4E627B30CA}"/>
          </ac:spMkLst>
        </pc:spChg>
        <pc:spChg chg="mod">
          <ac:chgData name="Ahmed Mohammed" userId="52ea684eb8771d40" providerId="LiveId" clId="{BFC02C4B-9250-4284-9224-FBEB9786C616}" dt="2023-10-04T08:08:26.295" v="211" actId="1076"/>
          <ac:spMkLst>
            <pc:docMk/>
            <pc:sldMk cId="979261729" sldId="276"/>
            <ac:spMk id="25" creationId="{2BC869EB-5623-4AA1-9123-4AF9DF916049}"/>
          </ac:spMkLst>
        </pc:spChg>
        <pc:picChg chg="del mod">
          <ac:chgData name="Ahmed Mohammed" userId="52ea684eb8771d40" providerId="LiveId" clId="{BFC02C4B-9250-4284-9224-FBEB9786C616}" dt="2023-10-04T08:08:18.661" v="208" actId="478"/>
          <ac:picMkLst>
            <pc:docMk/>
            <pc:sldMk cId="979261729" sldId="276"/>
            <ac:picMk id="2" creationId="{55CD1180-4C62-EDA2-42A3-AF92F9FA68DE}"/>
          </ac:picMkLst>
        </pc:picChg>
        <pc:picChg chg="add mod">
          <ac:chgData name="Ahmed Mohammed" userId="52ea684eb8771d40" providerId="LiveId" clId="{BFC02C4B-9250-4284-9224-FBEB9786C616}" dt="2023-10-04T08:08:24.661" v="210" actId="1076"/>
          <ac:picMkLst>
            <pc:docMk/>
            <pc:sldMk cId="979261729" sldId="276"/>
            <ac:picMk id="4" creationId="{0C6E36BB-3A41-0136-3E01-839D3960E90D}"/>
          </ac:picMkLst>
        </pc:picChg>
      </pc:sldChg>
      <pc:sldChg chg="del">
        <pc:chgData name="Ahmed Mohammed" userId="52ea684eb8771d40" providerId="LiveId" clId="{BFC02C4B-9250-4284-9224-FBEB9786C616}" dt="2023-10-04T07:47:14.414" v="142" actId="47"/>
        <pc:sldMkLst>
          <pc:docMk/>
          <pc:sldMk cId="862614098" sldId="311"/>
        </pc:sldMkLst>
      </pc:sldChg>
      <pc:sldChg chg="del">
        <pc:chgData name="Ahmed Mohammed" userId="52ea684eb8771d40" providerId="LiveId" clId="{BFC02C4B-9250-4284-9224-FBEB9786C616}" dt="2023-10-04T07:49:49.241" v="162" actId="47"/>
        <pc:sldMkLst>
          <pc:docMk/>
          <pc:sldMk cId="2065996301" sldId="312"/>
        </pc:sldMkLst>
      </pc:sldChg>
      <pc:sldChg chg="del">
        <pc:chgData name="Ahmed Mohammed" userId="52ea684eb8771d40" providerId="LiveId" clId="{BFC02C4B-9250-4284-9224-FBEB9786C616}" dt="2023-10-04T07:52:42.396" v="204" actId="47"/>
        <pc:sldMkLst>
          <pc:docMk/>
          <pc:sldMk cId="3641324338" sldId="313"/>
        </pc:sldMkLst>
      </pc:sldChg>
      <pc:sldChg chg="del">
        <pc:chgData name="Ahmed Mohammed" userId="52ea684eb8771d40" providerId="LiveId" clId="{BFC02C4B-9250-4284-9224-FBEB9786C616}" dt="2023-10-04T08:12:36.915" v="281" actId="47"/>
        <pc:sldMkLst>
          <pc:docMk/>
          <pc:sldMk cId="1745536655" sldId="314"/>
        </pc:sldMkLst>
      </pc:sldChg>
      <pc:sldChg chg="del">
        <pc:chgData name="Ahmed Mohammed" userId="52ea684eb8771d40" providerId="LiveId" clId="{BFC02C4B-9250-4284-9224-FBEB9786C616}" dt="2023-10-04T08:13:34.515" v="309" actId="47"/>
        <pc:sldMkLst>
          <pc:docMk/>
          <pc:sldMk cId="1930830533" sldId="315"/>
        </pc:sldMkLst>
      </pc:sldChg>
      <pc:sldChg chg="del">
        <pc:chgData name="Ahmed Mohammed" userId="52ea684eb8771d40" providerId="LiveId" clId="{BFC02C4B-9250-4284-9224-FBEB9786C616}" dt="2023-10-04T08:15:23.944" v="327" actId="47"/>
        <pc:sldMkLst>
          <pc:docMk/>
          <pc:sldMk cId="2687551063" sldId="316"/>
        </pc:sldMkLst>
      </pc:sldChg>
      <pc:sldChg chg="del">
        <pc:chgData name="Ahmed Mohammed" userId="52ea684eb8771d40" providerId="LiveId" clId="{BFC02C4B-9250-4284-9224-FBEB9786C616}" dt="2023-10-04T08:16:10.202" v="336" actId="47"/>
        <pc:sldMkLst>
          <pc:docMk/>
          <pc:sldMk cId="535872991" sldId="317"/>
        </pc:sldMkLst>
      </pc:sldChg>
      <pc:sldChg chg="del">
        <pc:chgData name="Ahmed Mohammed" userId="52ea684eb8771d40" providerId="LiveId" clId="{BFC02C4B-9250-4284-9224-FBEB9786C616}" dt="2023-10-04T08:17:10.376" v="347" actId="47"/>
        <pc:sldMkLst>
          <pc:docMk/>
          <pc:sldMk cId="3744848592" sldId="318"/>
        </pc:sldMkLst>
      </pc:sldChg>
      <pc:sldChg chg="modSp del mod">
        <pc:chgData name="Ahmed Mohammed" userId="52ea684eb8771d40" providerId="LiveId" clId="{BFC02C4B-9250-4284-9224-FBEB9786C616}" dt="2023-10-04T08:18:47.869" v="367" actId="47"/>
        <pc:sldMkLst>
          <pc:docMk/>
          <pc:sldMk cId="2772911405" sldId="319"/>
        </pc:sldMkLst>
        <pc:graphicFrameChg chg="mod">
          <ac:chgData name="Ahmed Mohammed" userId="52ea684eb8771d40" providerId="LiveId" clId="{BFC02C4B-9250-4284-9224-FBEB9786C616}" dt="2023-10-04T08:17:44.304" v="353" actId="1076"/>
          <ac:graphicFrameMkLst>
            <pc:docMk/>
            <pc:sldMk cId="2772911405" sldId="319"/>
            <ac:graphicFrameMk id="12" creationId="{54C3B828-DEC4-47C3-A590-4D21A3FF67FB}"/>
          </ac:graphicFrameMkLst>
        </pc:graphicFrameChg>
      </pc:sldChg>
      <pc:sldChg chg="addSp delSp modSp del mod">
        <pc:chgData name="Ahmed Mohammed" userId="52ea684eb8771d40" providerId="LiveId" clId="{BFC02C4B-9250-4284-9224-FBEB9786C616}" dt="2023-10-04T08:23:02.336" v="391" actId="47"/>
        <pc:sldMkLst>
          <pc:docMk/>
          <pc:sldMk cId="2363563153" sldId="320"/>
        </pc:sldMkLst>
        <pc:spChg chg="add del mod">
          <ac:chgData name="Ahmed Mohammed" userId="52ea684eb8771d40" providerId="LiveId" clId="{BFC02C4B-9250-4284-9224-FBEB9786C616}" dt="2023-10-04T08:20:37.359" v="376"/>
          <ac:spMkLst>
            <pc:docMk/>
            <pc:sldMk cId="2363563153" sldId="320"/>
            <ac:spMk id="2" creationId="{E4AF49F4-039E-6DCB-EE1A-E94E016B5940}"/>
          </ac:spMkLst>
        </pc:spChg>
        <pc:spChg chg="add del mod">
          <ac:chgData name="Ahmed Mohammed" userId="52ea684eb8771d40" providerId="LiveId" clId="{BFC02C4B-9250-4284-9224-FBEB9786C616}" dt="2023-10-04T08:20:37.359" v="376"/>
          <ac:spMkLst>
            <pc:docMk/>
            <pc:sldMk cId="2363563153" sldId="320"/>
            <ac:spMk id="3" creationId="{DA5E5651-02A3-547A-403C-71DAC6DF827C}"/>
          </ac:spMkLst>
        </pc:spChg>
        <pc:spChg chg="add del mod ord">
          <ac:chgData name="Ahmed Mohammed" userId="52ea684eb8771d40" providerId="LiveId" clId="{BFC02C4B-9250-4284-9224-FBEB9786C616}" dt="2023-10-04T08:22:58.388" v="390" actId="478"/>
          <ac:spMkLst>
            <pc:docMk/>
            <pc:sldMk cId="2363563153" sldId="320"/>
            <ac:spMk id="5" creationId="{CAE6E97C-82D0-58A6-CBD3-2D7F48845E94}"/>
          </ac:spMkLst>
        </pc:spChg>
        <pc:spChg chg="add del mod ord">
          <ac:chgData name="Ahmed Mohammed" userId="52ea684eb8771d40" providerId="LiveId" clId="{BFC02C4B-9250-4284-9224-FBEB9786C616}" dt="2023-10-04T08:22:58.388" v="390" actId="478"/>
          <ac:spMkLst>
            <pc:docMk/>
            <pc:sldMk cId="2363563153" sldId="320"/>
            <ac:spMk id="6" creationId="{EC1B486E-0B3C-6706-EF0C-453E5A90DD3A}"/>
          </ac:spMkLst>
        </pc:spChg>
        <pc:spChg chg="mod">
          <ac:chgData name="Ahmed Mohammed" userId="52ea684eb8771d40" providerId="LiveId" clId="{BFC02C4B-9250-4284-9224-FBEB9786C616}" dt="2023-10-04T08:21:05.212" v="380" actId="1076"/>
          <ac:spMkLst>
            <pc:docMk/>
            <pc:sldMk cId="2363563153" sldId="320"/>
            <ac:spMk id="10" creationId="{8A249028-B0BD-4616-AF0A-1FED84B8D452}"/>
          </ac:spMkLst>
        </pc:spChg>
        <pc:spChg chg="add del mod">
          <ac:chgData name="Ahmed Mohammed" userId="52ea684eb8771d40" providerId="LiveId" clId="{BFC02C4B-9250-4284-9224-FBEB9786C616}" dt="2023-10-04T08:20:58.262" v="379" actId="478"/>
          <ac:spMkLst>
            <pc:docMk/>
            <pc:sldMk cId="2363563153" sldId="320"/>
            <ac:spMk id="11" creationId="{B1FF9A8E-0F1F-45B6-BA17-B106A1267B26}"/>
          </ac:spMkLst>
        </pc:spChg>
        <pc:spChg chg="add del mod">
          <ac:chgData name="Ahmed Mohammed" userId="52ea684eb8771d40" providerId="LiveId" clId="{BFC02C4B-9250-4284-9224-FBEB9786C616}" dt="2023-10-04T08:20:58.262" v="379" actId="478"/>
          <ac:spMkLst>
            <pc:docMk/>
            <pc:sldMk cId="2363563153" sldId="320"/>
            <ac:spMk id="12" creationId="{A8525325-1B0B-4E04-96CD-8CCAC6EF85D9}"/>
          </ac:spMkLst>
        </pc:spChg>
        <pc:picChg chg="add del mod">
          <ac:chgData name="Ahmed Mohammed" userId="52ea684eb8771d40" providerId="LiveId" clId="{BFC02C4B-9250-4284-9224-FBEB9786C616}" dt="2023-10-04T08:20:37.359" v="376"/>
          <ac:picMkLst>
            <pc:docMk/>
            <pc:sldMk cId="2363563153" sldId="320"/>
            <ac:picMk id="4" creationId="{B78FB2A1-C1D3-59D1-8C63-2266C907FB5C}"/>
          </ac:picMkLst>
        </pc:picChg>
        <pc:picChg chg="add del mod ord">
          <ac:chgData name="Ahmed Mohammed" userId="52ea684eb8771d40" providerId="LiveId" clId="{BFC02C4B-9250-4284-9224-FBEB9786C616}" dt="2023-10-04T08:22:58.388" v="390" actId="478"/>
          <ac:picMkLst>
            <pc:docMk/>
            <pc:sldMk cId="2363563153" sldId="320"/>
            <ac:picMk id="7" creationId="{FD97379A-B2E4-88B4-41A6-C9674EB8912F}"/>
          </ac:picMkLst>
        </pc:picChg>
        <pc:picChg chg="add del mod">
          <ac:chgData name="Ahmed Mohammed" userId="52ea684eb8771d40" providerId="LiveId" clId="{BFC02C4B-9250-4284-9224-FBEB9786C616}" dt="2023-10-04T08:21:31.008" v="383" actId="478"/>
          <ac:picMkLst>
            <pc:docMk/>
            <pc:sldMk cId="2363563153" sldId="320"/>
            <ac:picMk id="121"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2"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3" creationId="{00000000-0000-0000-0000-000000000000}"/>
          </ac:picMkLst>
        </pc:picChg>
        <pc:picChg chg="add del mod">
          <ac:chgData name="Ahmed Mohammed" userId="52ea684eb8771d40" providerId="LiveId" clId="{BFC02C4B-9250-4284-9224-FBEB9786C616}" dt="2023-10-04T08:21:36.189" v="384" actId="478"/>
          <ac:picMkLst>
            <pc:docMk/>
            <pc:sldMk cId="2363563153" sldId="320"/>
            <ac:picMk id="124" creationId="{00000000-0000-0000-0000-000000000000}"/>
          </ac:picMkLst>
        </pc:picChg>
        <pc:picChg chg="add del mod">
          <ac:chgData name="Ahmed Mohammed" userId="52ea684eb8771d40" providerId="LiveId" clId="{BFC02C4B-9250-4284-9224-FBEB9786C616}" dt="2023-10-04T08:21:39.398" v="386" actId="478"/>
          <ac:picMkLst>
            <pc:docMk/>
            <pc:sldMk cId="2363563153" sldId="320"/>
            <ac:picMk id="125" creationId="{00000000-0000-0000-0000-000000000000}"/>
          </ac:picMkLst>
        </pc:picChg>
      </pc:sldChg>
      <pc:sldChg chg="del">
        <pc:chgData name="Ahmed Mohammed" userId="52ea684eb8771d40" providerId="LiveId" clId="{BFC02C4B-9250-4284-9224-FBEB9786C616}" dt="2023-10-04T08:23:41.610" v="398" actId="47"/>
        <pc:sldMkLst>
          <pc:docMk/>
          <pc:sldMk cId="453625462" sldId="321"/>
        </pc:sldMkLst>
      </pc:sldChg>
      <pc:sldChg chg="del">
        <pc:chgData name="Ahmed Mohammed" userId="52ea684eb8771d40" providerId="LiveId" clId="{BFC02C4B-9250-4284-9224-FBEB9786C616}" dt="2023-10-04T08:24:45.988" v="406" actId="47"/>
        <pc:sldMkLst>
          <pc:docMk/>
          <pc:sldMk cId="2830505830" sldId="322"/>
        </pc:sldMkLst>
      </pc:sldChg>
      <pc:sldChg chg="add del">
        <pc:chgData name="Ahmed Mohammed" userId="52ea684eb8771d40" providerId="LiveId" clId="{BFC02C4B-9250-4284-9224-FBEB9786C616}" dt="2023-10-04T08:55:45.172" v="680"/>
        <pc:sldMkLst>
          <pc:docMk/>
          <pc:sldMk cId="2269687913" sldId="349"/>
        </pc:sldMkLst>
      </pc:sldChg>
      <pc:sldChg chg="addSp delSp modSp mod">
        <pc:chgData name="Ahmed Mohammed" userId="52ea684eb8771d40" providerId="LiveId" clId="{BFC02C4B-9250-4284-9224-FBEB9786C616}" dt="2023-10-04T08:28:28.501" v="439" actId="1076"/>
        <pc:sldMkLst>
          <pc:docMk/>
          <pc:sldMk cId="3130401248" sldId="354"/>
        </pc:sldMkLst>
        <pc:spChg chg="add del mod ord">
          <ac:chgData name="Ahmed Mohammed" userId="52ea684eb8771d40" providerId="LiveId" clId="{BFC02C4B-9250-4284-9224-FBEB9786C616}" dt="2023-10-04T08:28:19.693" v="428" actId="1076"/>
          <ac:spMkLst>
            <pc:docMk/>
            <pc:sldMk cId="3130401248" sldId="354"/>
            <ac:spMk id="2" creationId="{5CBE5709-DFDF-40FC-C21A-CB74E33B92FD}"/>
          </ac:spMkLst>
        </pc:spChg>
        <pc:spChg chg="add del mod ord">
          <ac:chgData name="Ahmed Mohammed" userId="52ea684eb8771d40" providerId="LiveId" clId="{BFC02C4B-9250-4284-9224-FBEB9786C616}" dt="2023-10-04T08:28:16.638" v="426" actId="478"/>
          <ac:spMkLst>
            <pc:docMk/>
            <pc:sldMk cId="3130401248" sldId="354"/>
            <ac:spMk id="3" creationId="{87CAF9C0-9C2D-57B5-82AB-32FFAD6893B9}"/>
          </ac:spMkLst>
        </pc:spChg>
        <pc:spChg chg="mod">
          <ac:chgData name="Ahmed Mohammed" userId="52ea684eb8771d40" providerId="LiveId" clId="{BFC02C4B-9250-4284-9224-FBEB9786C616}" dt="2023-10-04T08:28:17.673" v="427"/>
          <ac:spMkLst>
            <pc:docMk/>
            <pc:sldMk cId="3130401248" sldId="354"/>
            <ac:spMk id="6" creationId="{BD1ECC36-CC56-85C3-2B74-C90BFE3C02FB}"/>
          </ac:spMkLst>
        </pc:spChg>
        <pc:spChg chg="mod">
          <ac:chgData name="Ahmed Mohammed" userId="52ea684eb8771d40" providerId="LiveId" clId="{BFC02C4B-9250-4284-9224-FBEB9786C616}" dt="2023-10-04T08:28:17.673" v="427"/>
          <ac:spMkLst>
            <pc:docMk/>
            <pc:sldMk cId="3130401248" sldId="354"/>
            <ac:spMk id="7" creationId="{E675B2CD-CA67-3E45-CA33-435032DD7992}"/>
          </ac:spMkLst>
        </pc:spChg>
        <pc:spChg chg="mod">
          <ac:chgData name="Ahmed Mohammed" userId="52ea684eb8771d40" providerId="LiveId" clId="{BFC02C4B-9250-4284-9224-FBEB9786C616}" dt="2023-10-04T08:25:26.712" v="414" actId="1076"/>
          <ac:spMkLst>
            <pc:docMk/>
            <pc:sldMk cId="3130401248" sldId="354"/>
            <ac:spMk id="13" creationId="{C98B94C4-0B50-4160-8BF6-965B3A8A1C8B}"/>
          </ac:spMkLst>
        </pc:spChg>
        <pc:grpChg chg="add mod">
          <ac:chgData name="Ahmed Mohammed" userId="52ea684eb8771d40" providerId="LiveId" clId="{BFC02C4B-9250-4284-9224-FBEB9786C616}" dt="2023-10-04T08:28:23.509" v="437" actId="1037"/>
          <ac:grpSpMkLst>
            <pc:docMk/>
            <pc:sldMk cId="3130401248" sldId="354"/>
            <ac:grpSpMk id="5" creationId="{EC914850-927B-F44A-615D-73880F2962FF}"/>
          </ac:grpSpMkLst>
        </pc:grpChg>
        <pc:picChg chg="add del mod ord">
          <ac:chgData name="Ahmed Mohammed" userId="52ea684eb8771d40" providerId="LiveId" clId="{BFC02C4B-9250-4284-9224-FBEB9786C616}" dt="2023-10-04T08:28:28.501" v="439" actId="1076"/>
          <ac:picMkLst>
            <pc:docMk/>
            <pc:sldMk cId="3130401248" sldId="354"/>
            <ac:picMk id="4" creationId="{E75A4693-AE69-5597-2A29-C15C0E57E20A}"/>
          </ac:picMkLst>
        </pc:picChg>
        <pc:picChg chg="del mod">
          <ac:chgData name="Ahmed Mohammed" userId="52ea684eb8771d40" providerId="LiveId" clId="{BFC02C4B-9250-4284-9224-FBEB9786C616}" dt="2023-10-04T08:27:25.813" v="418" actId="478"/>
          <ac:picMkLst>
            <pc:docMk/>
            <pc:sldMk cId="3130401248" sldId="354"/>
            <ac:picMk id="121" creationId="{00000000-0000-0000-0000-000000000000}"/>
          </ac:picMkLst>
        </pc:picChg>
        <pc:picChg chg="del mod">
          <ac:chgData name="Ahmed Mohammed" userId="52ea684eb8771d40" providerId="LiveId" clId="{BFC02C4B-9250-4284-9224-FBEB9786C616}" dt="2023-10-04T08:27:25.813" v="418" actId="478"/>
          <ac:picMkLst>
            <pc:docMk/>
            <pc:sldMk cId="3130401248" sldId="354"/>
            <ac:picMk id="122" creationId="{00000000-0000-0000-0000-000000000000}"/>
          </ac:picMkLst>
        </pc:picChg>
        <pc:picChg chg="del">
          <ac:chgData name="Ahmed Mohammed" userId="52ea684eb8771d40" providerId="LiveId" clId="{BFC02C4B-9250-4284-9224-FBEB9786C616}" dt="2023-10-04T08:27:17.818" v="416" actId="478"/>
          <ac:picMkLst>
            <pc:docMk/>
            <pc:sldMk cId="3130401248" sldId="354"/>
            <ac:picMk id="123" creationId="{00000000-0000-0000-0000-000000000000}"/>
          </ac:picMkLst>
        </pc:picChg>
        <pc:picChg chg="del mod">
          <ac:chgData name="Ahmed Mohammed" userId="52ea684eb8771d40" providerId="LiveId" clId="{BFC02C4B-9250-4284-9224-FBEB9786C616}" dt="2023-10-04T08:27:25.813" v="418" actId="478"/>
          <ac:picMkLst>
            <pc:docMk/>
            <pc:sldMk cId="3130401248" sldId="354"/>
            <ac:picMk id="124" creationId="{00000000-0000-0000-0000-000000000000}"/>
          </ac:picMkLst>
        </pc:picChg>
        <pc:picChg chg="add del mod">
          <ac:chgData name="Ahmed Mohammed" userId="52ea684eb8771d40" providerId="LiveId" clId="{BFC02C4B-9250-4284-9224-FBEB9786C616}" dt="2023-10-04T08:25:04.915" v="412" actId="478"/>
          <ac:picMkLst>
            <pc:docMk/>
            <pc:sldMk cId="3130401248" sldId="354"/>
            <ac:picMk id="125" creationId="{00000000-0000-0000-0000-000000000000}"/>
          </ac:picMkLst>
        </pc:picChg>
      </pc:sldChg>
      <pc:sldChg chg="modSp del mod">
        <pc:chgData name="Ahmed Mohammed" userId="52ea684eb8771d40" providerId="LiveId" clId="{BFC02C4B-9250-4284-9224-FBEB9786C616}" dt="2023-10-04T08:29:44.261" v="452" actId="47"/>
        <pc:sldMkLst>
          <pc:docMk/>
          <pc:sldMk cId="1735560520" sldId="355"/>
        </pc:sldMkLst>
        <pc:spChg chg="mod">
          <ac:chgData name="Ahmed Mohammed" userId="52ea684eb8771d40" providerId="LiveId" clId="{BFC02C4B-9250-4284-9224-FBEB9786C616}" dt="2023-10-04T08:28:51.193" v="441" actId="14100"/>
          <ac:spMkLst>
            <pc:docMk/>
            <pc:sldMk cId="1735560520" sldId="355"/>
            <ac:spMk id="13" creationId="{7D29DEEA-AB24-435D-BED9-CBC53C80C163}"/>
          </ac:spMkLst>
        </pc:spChg>
      </pc:sldChg>
      <pc:sldChg chg="del">
        <pc:chgData name="Ahmed Mohammed" userId="52ea684eb8771d40" providerId="LiveId" clId="{BFC02C4B-9250-4284-9224-FBEB9786C616}" dt="2023-10-04T08:30:52.179" v="458" actId="47"/>
        <pc:sldMkLst>
          <pc:docMk/>
          <pc:sldMk cId="3563927197" sldId="356"/>
        </pc:sldMkLst>
      </pc:sldChg>
      <pc:sldChg chg="modSp del mod">
        <pc:chgData name="Ahmed Mohammed" userId="52ea684eb8771d40" providerId="LiveId" clId="{BFC02C4B-9250-4284-9224-FBEB9786C616}" dt="2023-10-04T08:32:20.247" v="468" actId="47"/>
        <pc:sldMkLst>
          <pc:docMk/>
          <pc:sldMk cId="1993900023" sldId="357"/>
        </pc:sldMkLst>
        <pc:spChg chg="mod">
          <ac:chgData name="Ahmed Mohammed" userId="52ea684eb8771d40" providerId="LiveId" clId="{BFC02C4B-9250-4284-9224-FBEB9786C616}" dt="2023-10-04T08:31:39.236" v="464" actId="14100"/>
          <ac:spMkLst>
            <pc:docMk/>
            <pc:sldMk cId="1993900023" sldId="357"/>
            <ac:spMk id="13" creationId="{7CA513CC-F7EC-499B-93B4-50B7AA1648C8}"/>
          </ac:spMkLst>
        </pc:spChg>
      </pc:sldChg>
      <pc:sldChg chg="del">
        <pc:chgData name="Ahmed Mohammed" userId="52ea684eb8771d40" providerId="LiveId" clId="{BFC02C4B-9250-4284-9224-FBEB9786C616}" dt="2023-10-04T08:34:17.596" v="482" actId="47"/>
        <pc:sldMkLst>
          <pc:docMk/>
          <pc:sldMk cId="3615476806" sldId="358"/>
        </pc:sldMkLst>
      </pc:sldChg>
      <pc:sldChg chg="modSp del mod">
        <pc:chgData name="Ahmed Mohammed" userId="52ea684eb8771d40" providerId="LiveId" clId="{BFC02C4B-9250-4284-9224-FBEB9786C616}" dt="2023-10-04T08:35:10.822" v="490" actId="47"/>
        <pc:sldMkLst>
          <pc:docMk/>
          <pc:sldMk cId="256764755" sldId="359"/>
        </pc:sldMkLst>
        <pc:spChg chg="mod">
          <ac:chgData name="Ahmed Mohammed" userId="52ea684eb8771d40" providerId="LiveId" clId="{BFC02C4B-9250-4284-9224-FBEB9786C616}" dt="2023-10-04T08:34:49.456" v="486" actId="14100"/>
          <ac:spMkLst>
            <pc:docMk/>
            <pc:sldMk cId="256764755" sldId="359"/>
            <ac:spMk id="13" creationId="{A3CAA8B5-2365-47C9-ACF3-FD3DEB92C919}"/>
          </ac:spMkLst>
        </pc:spChg>
      </pc:sldChg>
      <pc:sldChg chg="del">
        <pc:chgData name="Ahmed Mohammed" userId="52ea684eb8771d40" providerId="LiveId" clId="{BFC02C4B-9250-4284-9224-FBEB9786C616}" dt="2023-10-04T08:36:25.009" v="499" actId="47"/>
        <pc:sldMkLst>
          <pc:docMk/>
          <pc:sldMk cId="4273721984" sldId="360"/>
        </pc:sldMkLst>
      </pc:sldChg>
      <pc:sldChg chg="modSp del mod">
        <pc:chgData name="Ahmed Mohammed" userId="52ea684eb8771d40" providerId="LiveId" clId="{BFC02C4B-9250-4284-9224-FBEB9786C616}" dt="2023-10-04T08:37:56.044" v="510" actId="47"/>
        <pc:sldMkLst>
          <pc:docMk/>
          <pc:sldMk cId="2036466719" sldId="361"/>
        </pc:sldMkLst>
        <pc:spChg chg="mod">
          <ac:chgData name="Ahmed Mohammed" userId="52ea684eb8771d40" providerId="LiveId" clId="{BFC02C4B-9250-4284-9224-FBEB9786C616}" dt="2023-10-04T08:36:52.405" v="504" actId="14100"/>
          <ac:spMkLst>
            <pc:docMk/>
            <pc:sldMk cId="2036466719" sldId="361"/>
            <ac:spMk id="10" creationId="{DFBB935A-C0D1-406A-AD23-1CE01B7C3E90}"/>
          </ac:spMkLst>
        </pc:spChg>
      </pc:sldChg>
      <pc:sldChg chg="modSp del mod">
        <pc:chgData name="Ahmed Mohammed" userId="52ea684eb8771d40" providerId="LiveId" clId="{BFC02C4B-9250-4284-9224-FBEB9786C616}" dt="2023-10-04T08:39:23.630" v="522" actId="47"/>
        <pc:sldMkLst>
          <pc:docMk/>
          <pc:sldMk cId="2758119491" sldId="362"/>
        </pc:sldMkLst>
        <pc:spChg chg="mod">
          <ac:chgData name="Ahmed Mohammed" userId="52ea684eb8771d40" providerId="LiveId" clId="{BFC02C4B-9250-4284-9224-FBEB9786C616}" dt="2023-10-04T08:38:52.934" v="518" actId="14100"/>
          <ac:spMkLst>
            <pc:docMk/>
            <pc:sldMk cId="2758119491" sldId="362"/>
            <ac:spMk id="13" creationId="{369556C2-3818-4649-9FD4-F781F7805A36}"/>
          </ac:spMkLst>
        </pc:spChg>
      </pc:sldChg>
      <pc:sldChg chg="del">
        <pc:chgData name="Ahmed Mohammed" userId="52ea684eb8771d40" providerId="LiveId" clId="{BFC02C4B-9250-4284-9224-FBEB9786C616}" dt="2023-10-04T08:42:06.128" v="563" actId="47"/>
        <pc:sldMkLst>
          <pc:docMk/>
          <pc:sldMk cId="285073740" sldId="363"/>
        </pc:sldMkLst>
      </pc:sldChg>
      <pc:sldChg chg="del">
        <pc:chgData name="Ahmed Mohammed" userId="52ea684eb8771d40" providerId="LiveId" clId="{BFC02C4B-9250-4284-9224-FBEB9786C616}" dt="2023-10-04T08:43:59.905" v="570" actId="47"/>
        <pc:sldMkLst>
          <pc:docMk/>
          <pc:sldMk cId="3644442743" sldId="364"/>
        </pc:sldMkLst>
      </pc:sldChg>
      <pc:sldChg chg="del">
        <pc:chgData name="Ahmed Mohammed" userId="52ea684eb8771d40" providerId="LiveId" clId="{BFC02C4B-9250-4284-9224-FBEB9786C616}" dt="2023-10-04T08:44:59.850" v="576" actId="47"/>
        <pc:sldMkLst>
          <pc:docMk/>
          <pc:sldMk cId="4082527021" sldId="365"/>
        </pc:sldMkLst>
      </pc:sldChg>
      <pc:sldChg chg="del">
        <pc:chgData name="Ahmed Mohammed" userId="52ea684eb8771d40" providerId="LiveId" clId="{BFC02C4B-9250-4284-9224-FBEB9786C616}" dt="2023-10-04T08:45:45.917" v="582" actId="47"/>
        <pc:sldMkLst>
          <pc:docMk/>
          <pc:sldMk cId="2990624088" sldId="366"/>
        </pc:sldMkLst>
      </pc:sldChg>
      <pc:sldChg chg="del">
        <pc:chgData name="Ahmed Mohammed" userId="52ea684eb8771d40" providerId="LiveId" clId="{BFC02C4B-9250-4284-9224-FBEB9786C616}" dt="2023-10-04T08:46:38.360" v="590" actId="47"/>
        <pc:sldMkLst>
          <pc:docMk/>
          <pc:sldMk cId="716859494" sldId="367"/>
        </pc:sldMkLst>
      </pc:sldChg>
      <pc:sldChg chg="del">
        <pc:chgData name="Ahmed Mohammed" userId="52ea684eb8771d40" providerId="LiveId" clId="{BFC02C4B-9250-4284-9224-FBEB9786C616}" dt="2023-10-04T08:48:19.720" v="602" actId="47"/>
        <pc:sldMkLst>
          <pc:docMk/>
          <pc:sldMk cId="419309391" sldId="368"/>
        </pc:sldMkLst>
      </pc:sldChg>
      <pc:sldChg chg="del">
        <pc:chgData name="Ahmed Mohammed" userId="52ea684eb8771d40" providerId="LiveId" clId="{BFC02C4B-9250-4284-9224-FBEB9786C616}" dt="2023-10-04T08:49:05.387" v="610" actId="47"/>
        <pc:sldMkLst>
          <pc:docMk/>
          <pc:sldMk cId="3012294722" sldId="369"/>
        </pc:sldMkLst>
      </pc:sldChg>
      <pc:sldChg chg="del">
        <pc:chgData name="Ahmed Mohammed" userId="52ea684eb8771d40" providerId="LiveId" clId="{BFC02C4B-9250-4284-9224-FBEB9786C616}" dt="2023-10-04T08:50:08.594" v="618" actId="47"/>
        <pc:sldMkLst>
          <pc:docMk/>
          <pc:sldMk cId="1705186561" sldId="370"/>
        </pc:sldMkLst>
      </pc:sldChg>
      <pc:sldChg chg="del">
        <pc:chgData name="Ahmed Mohammed" userId="52ea684eb8771d40" providerId="LiveId" clId="{BFC02C4B-9250-4284-9224-FBEB9786C616}" dt="2023-10-04T08:50:42.321" v="624" actId="47"/>
        <pc:sldMkLst>
          <pc:docMk/>
          <pc:sldMk cId="769837203" sldId="371"/>
        </pc:sldMkLst>
      </pc:sldChg>
      <pc:sldChg chg="del">
        <pc:chgData name="Ahmed Mohammed" userId="52ea684eb8771d40" providerId="LiveId" clId="{BFC02C4B-9250-4284-9224-FBEB9786C616}" dt="2023-10-04T08:51:25.908" v="630" actId="47"/>
        <pc:sldMkLst>
          <pc:docMk/>
          <pc:sldMk cId="199803384" sldId="372"/>
        </pc:sldMkLst>
      </pc:sldChg>
      <pc:sldChg chg="del">
        <pc:chgData name="Ahmed Mohammed" userId="52ea684eb8771d40" providerId="LiveId" clId="{BFC02C4B-9250-4284-9224-FBEB9786C616}" dt="2023-10-04T08:52:22.160" v="639" actId="47"/>
        <pc:sldMkLst>
          <pc:docMk/>
          <pc:sldMk cId="702352966" sldId="373"/>
        </pc:sldMkLst>
      </pc:sldChg>
      <pc:sldChg chg="del">
        <pc:chgData name="Ahmed Mohammed" userId="52ea684eb8771d40" providerId="LiveId" clId="{BFC02C4B-9250-4284-9224-FBEB9786C616}" dt="2023-10-04T08:52:59.182" v="645" actId="47"/>
        <pc:sldMkLst>
          <pc:docMk/>
          <pc:sldMk cId="2593962207" sldId="374"/>
        </pc:sldMkLst>
      </pc:sldChg>
      <pc:sldChg chg="add del">
        <pc:chgData name="Ahmed Mohammed" userId="52ea684eb8771d40" providerId="LiveId" clId="{BFC02C4B-9250-4284-9224-FBEB9786C616}" dt="2023-10-04T08:54:39.266" v="671" actId="47"/>
        <pc:sldMkLst>
          <pc:docMk/>
          <pc:sldMk cId="220674962" sldId="375"/>
        </pc:sldMkLst>
      </pc:sldChg>
      <pc:sldChg chg="del">
        <pc:chgData name="Ahmed Mohammed" userId="52ea684eb8771d40" providerId="LiveId" clId="{BFC02C4B-9250-4284-9224-FBEB9786C616}" dt="2023-10-04T08:55:13.820" v="677" actId="47"/>
        <pc:sldMkLst>
          <pc:docMk/>
          <pc:sldMk cId="1304304931" sldId="376"/>
        </pc:sldMkLst>
      </pc:sldChg>
      <pc:sldChg chg="del">
        <pc:chgData name="Ahmed Mohammed" userId="52ea684eb8771d40" providerId="LiveId" clId="{BFC02C4B-9250-4284-9224-FBEB9786C616}" dt="2023-10-04T08:31:21.934" v="462" actId="47"/>
        <pc:sldMkLst>
          <pc:docMk/>
          <pc:sldMk cId="2764070748" sldId="386"/>
        </pc:sldMkLst>
      </pc:sldChg>
      <pc:sldChg chg="del">
        <pc:chgData name="Ahmed Mohammed" userId="52ea684eb8771d40" providerId="LiveId" clId="{BFC02C4B-9250-4284-9224-FBEB9786C616}" dt="2023-10-04T08:32:44.225" v="472" actId="47"/>
        <pc:sldMkLst>
          <pc:docMk/>
          <pc:sldMk cId="41674837" sldId="387"/>
        </pc:sldMkLst>
      </pc:sldChg>
      <pc:sldChg chg="del">
        <pc:chgData name="Ahmed Mohammed" userId="52ea684eb8771d40" providerId="LiveId" clId="{BFC02C4B-9250-4284-9224-FBEB9786C616}" dt="2023-10-04T08:38:24.186" v="513" actId="47"/>
        <pc:sldMkLst>
          <pc:docMk/>
          <pc:sldMk cId="81676491" sldId="388"/>
        </pc:sldMkLst>
      </pc:sldChg>
      <pc:sldChg chg="modSp del mod">
        <pc:chgData name="Ahmed Mohammed" userId="52ea684eb8771d40" providerId="LiveId" clId="{BFC02C4B-9250-4284-9224-FBEB9786C616}" dt="2023-10-04T08:39:54.928" v="528" actId="47"/>
        <pc:sldMkLst>
          <pc:docMk/>
          <pc:sldMk cId="666430837" sldId="389"/>
        </pc:sldMkLst>
        <pc:spChg chg="mod">
          <ac:chgData name="Ahmed Mohammed" userId="52ea684eb8771d40" providerId="LiveId" clId="{BFC02C4B-9250-4284-9224-FBEB9786C616}" dt="2023-10-04T08:39:38.091" v="524" actId="14100"/>
          <ac:spMkLst>
            <pc:docMk/>
            <pc:sldMk cId="666430837" sldId="389"/>
            <ac:spMk id="13" creationId="{5A5288F7-1BBC-455D-B091-27B4B89091E5}"/>
          </ac:spMkLst>
        </pc:spChg>
      </pc:sldChg>
      <pc:sldChg chg="del">
        <pc:chgData name="Ahmed Mohammed" userId="52ea684eb8771d40" providerId="LiveId" clId="{BFC02C4B-9250-4284-9224-FBEB9786C616}" dt="2023-10-04T08:40:49.595" v="553" actId="47"/>
        <pc:sldMkLst>
          <pc:docMk/>
          <pc:sldMk cId="3387892456" sldId="390"/>
        </pc:sldMkLst>
      </pc:sldChg>
      <pc:sldChg chg="del">
        <pc:chgData name="Ahmed Mohammed" userId="52ea684eb8771d40" providerId="LiveId" clId="{BFC02C4B-9250-4284-9224-FBEB9786C616}" dt="2023-10-04T08:41:09.289" v="557" actId="47"/>
        <pc:sldMkLst>
          <pc:docMk/>
          <pc:sldMk cId="3216148923" sldId="391"/>
        </pc:sldMkLst>
      </pc:sldChg>
      <pc:sldChg chg="del">
        <pc:chgData name="Ahmed Mohammed" userId="52ea684eb8771d40" providerId="LiveId" clId="{BFC02C4B-9250-4284-9224-FBEB9786C616}" dt="2023-10-04T08:47:15.623" v="595" actId="47"/>
        <pc:sldMkLst>
          <pc:docMk/>
          <pc:sldMk cId="3596669266" sldId="392"/>
        </pc:sldMkLst>
      </pc:sldChg>
      <pc:sldChg chg="del">
        <pc:chgData name="Ahmed Mohammed" userId="52ea684eb8771d40" providerId="LiveId" clId="{BFC02C4B-9250-4284-9224-FBEB9786C616}" dt="2023-10-04T08:55:52.962" v="681" actId="47"/>
        <pc:sldMkLst>
          <pc:docMk/>
          <pc:sldMk cId="3431189163" sldId="393"/>
        </pc:sldMkLst>
      </pc:sldChg>
      <pc:sldChg chg="addSp delSp modSp add mod">
        <pc:chgData name="Ahmed Mohammed" userId="52ea684eb8771d40" providerId="LiveId" clId="{BFC02C4B-9250-4284-9224-FBEB9786C616}" dt="2023-10-04T07:42:07.942" v="46" actId="20577"/>
        <pc:sldMkLst>
          <pc:docMk/>
          <pc:sldMk cId="3774984797" sldId="480"/>
        </pc:sldMkLst>
        <pc:spChg chg="add del mod">
          <ac:chgData name="Ahmed Mohammed" userId="52ea684eb8771d40" providerId="LiveId" clId="{BFC02C4B-9250-4284-9224-FBEB9786C616}" dt="2023-10-04T07:42:07.942" v="46" actId="20577"/>
          <ac:spMkLst>
            <pc:docMk/>
            <pc:sldMk cId="3774984797" sldId="480"/>
            <ac:spMk id="34" creationId="{15C30772-0DD8-7BE1-E943-20DE696CFBEA}"/>
          </ac:spMkLst>
        </pc:spChg>
      </pc:sldChg>
      <pc:sldChg chg="addSp delSp modSp add mod">
        <pc:chgData name="Ahmed Mohammed" userId="52ea684eb8771d40" providerId="LiveId" clId="{BFC02C4B-9250-4284-9224-FBEB9786C616}" dt="2023-10-04T08:08:38.504" v="216" actId="1076"/>
        <pc:sldMkLst>
          <pc:docMk/>
          <pc:sldMk cId="1191085849" sldId="481"/>
        </pc:sldMkLst>
        <pc:spChg chg="mod">
          <ac:chgData name="Ahmed Mohammed" userId="52ea684eb8771d40" providerId="LiveId" clId="{BFC02C4B-9250-4284-9224-FBEB9786C616}" dt="2023-10-04T08:08:34.812" v="215" actId="1076"/>
          <ac:spMkLst>
            <pc:docMk/>
            <pc:sldMk cId="1191085849" sldId="481"/>
            <ac:spMk id="3" creationId="{F9A80F9F-74DB-1D57-04E8-E20E92A09B0A}"/>
          </ac:spMkLst>
        </pc:spChg>
        <pc:spChg chg="mod">
          <ac:chgData name="Ahmed Mohammed" userId="52ea684eb8771d40" providerId="LiveId" clId="{BFC02C4B-9250-4284-9224-FBEB9786C616}" dt="2023-10-04T07:46:20.530" v="126" actId="1076"/>
          <ac:spMkLst>
            <pc:docMk/>
            <pc:sldMk cId="1191085849" sldId="481"/>
            <ac:spMk id="5" creationId="{3985EAE6-BFA6-766D-A032-077E4DCB399E}"/>
          </ac:spMkLst>
        </pc:spChg>
        <pc:spChg chg="mod">
          <ac:chgData name="Ahmed Mohammed" userId="52ea684eb8771d40" providerId="LiveId" clId="{BFC02C4B-9250-4284-9224-FBEB9786C616}" dt="2023-10-04T07:46:01.230" v="124" actId="20577"/>
          <ac:spMkLst>
            <pc:docMk/>
            <pc:sldMk cId="1191085849" sldId="481"/>
            <ac:spMk id="25" creationId="{2BC869EB-5623-4AA1-9123-4AF9DF916049}"/>
          </ac:spMkLst>
        </pc:spChg>
        <pc:picChg chg="del mod">
          <ac:chgData name="Ahmed Mohammed" userId="52ea684eb8771d40" providerId="LiveId" clId="{BFC02C4B-9250-4284-9224-FBEB9786C616}" dt="2023-10-04T08:08:29.968" v="213" actId="478"/>
          <ac:picMkLst>
            <pc:docMk/>
            <pc:sldMk cId="1191085849" sldId="481"/>
            <ac:picMk id="2" creationId="{55CD1180-4C62-EDA2-42A3-AF92F9FA68DE}"/>
          </ac:picMkLst>
        </pc:picChg>
        <pc:picChg chg="add mod">
          <ac:chgData name="Ahmed Mohammed" userId="52ea684eb8771d40" providerId="LiveId" clId="{BFC02C4B-9250-4284-9224-FBEB9786C616}" dt="2023-10-04T08:08:38.504" v="216" actId="1076"/>
          <ac:picMkLst>
            <pc:docMk/>
            <pc:sldMk cId="1191085849" sldId="481"/>
            <ac:picMk id="4" creationId="{7DC1CD68-9EA9-0838-2F05-469235365A7A}"/>
          </ac:picMkLst>
        </pc:picChg>
      </pc:sldChg>
      <pc:sldChg chg="addSp delSp modSp add mod">
        <pc:chgData name="Ahmed Mohammed" userId="52ea684eb8771d40" providerId="LiveId" clId="{BFC02C4B-9250-4284-9224-FBEB9786C616}" dt="2023-10-04T08:09:27.708" v="231" actId="14100"/>
        <pc:sldMkLst>
          <pc:docMk/>
          <pc:sldMk cId="3406213533" sldId="482"/>
        </pc:sldMkLst>
        <pc:spChg chg="del mod">
          <ac:chgData name="Ahmed Mohammed" userId="52ea684eb8771d40" providerId="LiveId" clId="{BFC02C4B-9250-4284-9224-FBEB9786C616}" dt="2023-10-04T07:47:04.108" v="140"/>
          <ac:spMkLst>
            <pc:docMk/>
            <pc:sldMk cId="3406213533" sldId="482"/>
            <ac:spMk id="3" creationId="{F9A80F9F-74DB-1D57-04E8-E20E92A09B0A}"/>
          </ac:spMkLst>
        </pc:spChg>
        <pc:spChg chg="mod">
          <ac:chgData name="Ahmed Mohammed" userId="52ea684eb8771d40" providerId="LiveId" clId="{BFC02C4B-9250-4284-9224-FBEB9786C616}" dt="2023-10-04T07:47:00.638" v="138" actId="20577"/>
          <ac:spMkLst>
            <pc:docMk/>
            <pc:sldMk cId="3406213533" sldId="482"/>
            <ac:spMk id="25" creationId="{2BC869EB-5623-4AA1-9123-4AF9DF916049}"/>
          </ac:spMkLst>
        </pc:spChg>
        <pc:picChg chg="del mod">
          <ac:chgData name="Ahmed Mohammed" userId="52ea684eb8771d40" providerId="LiveId" clId="{BFC02C4B-9250-4284-9224-FBEB9786C616}" dt="2023-10-04T08:08:42.114" v="218" actId="478"/>
          <ac:picMkLst>
            <pc:docMk/>
            <pc:sldMk cId="3406213533" sldId="482"/>
            <ac:picMk id="2" creationId="{55CD1180-4C62-EDA2-42A3-AF92F9FA68DE}"/>
          </ac:picMkLst>
        </pc:picChg>
        <pc:picChg chg="add mod">
          <ac:chgData name="Ahmed Mohammed" userId="52ea684eb8771d40" providerId="LiveId" clId="{BFC02C4B-9250-4284-9224-FBEB9786C616}" dt="2023-10-04T08:09:27.708" v="231" actId="14100"/>
          <ac:picMkLst>
            <pc:docMk/>
            <pc:sldMk cId="3406213533" sldId="482"/>
            <ac:picMk id="3" creationId="{D50AD0A0-C7B4-A44B-B92A-FF248B48CA70}"/>
          </ac:picMkLst>
        </pc:picChg>
      </pc:sldChg>
      <pc:sldChg chg="addSp delSp modSp add mod">
        <pc:chgData name="Ahmed Mohammed" userId="52ea684eb8771d40" providerId="LiveId" clId="{BFC02C4B-9250-4284-9224-FBEB9786C616}" dt="2023-10-04T08:09:06.033" v="226" actId="1076"/>
        <pc:sldMkLst>
          <pc:docMk/>
          <pc:sldMk cId="2265572240" sldId="483"/>
        </pc:sldMkLst>
        <pc:spChg chg="del">
          <ac:chgData name="Ahmed Mohammed" userId="52ea684eb8771d40" providerId="LiveId" clId="{BFC02C4B-9250-4284-9224-FBEB9786C616}" dt="2023-10-04T07:49:24.470" v="158" actId="478"/>
          <ac:spMkLst>
            <pc:docMk/>
            <pc:sldMk cId="2265572240" sldId="483"/>
            <ac:spMk id="3" creationId="{F9A80F9F-74DB-1D57-04E8-E20E92A09B0A}"/>
          </ac:spMkLst>
        </pc:spChg>
        <pc:spChg chg="mod">
          <ac:chgData name="Ahmed Mohammed" userId="52ea684eb8771d40" providerId="LiveId" clId="{BFC02C4B-9250-4284-9224-FBEB9786C616}" dt="2023-10-04T07:49:33.856" v="160" actId="1076"/>
          <ac:spMkLst>
            <pc:docMk/>
            <pc:sldMk cId="2265572240" sldId="483"/>
            <ac:spMk id="5" creationId="{3985EAE6-BFA6-766D-A032-077E4DCB399E}"/>
          </ac:spMkLst>
        </pc:spChg>
        <pc:spChg chg="add mod">
          <ac:chgData name="Ahmed Mohammed" userId="52ea684eb8771d40" providerId="LiveId" clId="{BFC02C4B-9250-4284-9224-FBEB9786C616}" dt="2023-10-04T07:48:28.322" v="148"/>
          <ac:spMkLst>
            <pc:docMk/>
            <pc:sldMk cId="2265572240" sldId="483"/>
            <ac:spMk id="10" creationId="{EC7F428E-C67E-7E0A-2D20-61B5A3184758}"/>
          </ac:spMkLst>
        </pc:spChg>
        <pc:spChg chg="add mod">
          <ac:chgData name="Ahmed Mohammed" userId="52ea684eb8771d40" providerId="LiveId" clId="{BFC02C4B-9250-4284-9224-FBEB9786C616}" dt="2023-10-04T07:48:28.322" v="148"/>
          <ac:spMkLst>
            <pc:docMk/>
            <pc:sldMk cId="2265572240" sldId="483"/>
            <ac:spMk id="11" creationId="{359E36BD-451D-3679-B7B8-9E4B2C0A1E2F}"/>
          </ac:spMkLst>
        </pc:spChg>
        <pc:spChg chg="add mod">
          <ac:chgData name="Ahmed Mohammed" userId="52ea684eb8771d40" providerId="LiveId" clId="{BFC02C4B-9250-4284-9224-FBEB9786C616}" dt="2023-10-04T07:48:28.322" v="148"/>
          <ac:spMkLst>
            <pc:docMk/>
            <pc:sldMk cId="2265572240" sldId="483"/>
            <ac:spMk id="12" creationId="{7C55F6BB-B6F7-4343-933A-D3C555776F68}"/>
          </ac:spMkLst>
        </pc:spChg>
        <pc:spChg chg="add mod">
          <ac:chgData name="Ahmed Mohammed" userId="52ea684eb8771d40" providerId="LiveId" clId="{BFC02C4B-9250-4284-9224-FBEB9786C616}" dt="2023-10-04T07:48:28.322" v="148"/>
          <ac:spMkLst>
            <pc:docMk/>
            <pc:sldMk cId="2265572240" sldId="483"/>
            <ac:spMk id="13" creationId="{D90E0756-B422-5EB2-4CB7-B81E2898A28E}"/>
          </ac:spMkLst>
        </pc:spChg>
        <pc:spChg chg="add mod">
          <ac:chgData name="Ahmed Mohammed" userId="52ea684eb8771d40" providerId="LiveId" clId="{BFC02C4B-9250-4284-9224-FBEB9786C616}" dt="2023-10-04T07:48:28.322" v="148"/>
          <ac:spMkLst>
            <pc:docMk/>
            <pc:sldMk cId="2265572240" sldId="483"/>
            <ac:spMk id="14" creationId="{8CF1591E-3002-B3E9-1D1B-9991E5745A6D}"/>
          </ac:spMkLst>
        </pc:spChg>
        <pc:spChg chg="add mod">
          <ac:chgData name="Ahmed Mohammed" userId="52ea684eb8771d40" providerId="LiveId" clId="{BFC02C4B-9250-4284-9224-FBEB9786C616}" dt="2023-10-04T07:48:28.322" v="148"/>
          <ac:spMkLst>
            <pc:docMk/>
            <pc:sldMk cId="2265572240" sldId="483"/>
            <ac:spMk id="15" creationId="{84C42D82-3E65-B12F-1544-F0176103DB6F}"/>
          </ac:spMkLst>
        </pc:spChg>
        <pc:spChg chg="add mod">
          <ac:chgData name="Ahmed Mohammed" userId="52ea684eb8771d40" providerId="LiveId" clId="{BFC02C4B-9250-4284-9224-FBEB9786C616}" dt="2023-10-04T07:48:43.657" v="150"/>
          <ac:spMkLst>
            <pc:docMk/>
            <pc:sldMk cId="2265572240" sldId="483"/>
            <ac:spMk id="17" creationId="{5A6F4030-49E6-6695-606B-46A6C0E61245}"/>
          </ac:spMkLst>
        </pc:spChg>
        <pc:spChg chg="add mod">
          <ac:chgData name="Ahmed Mohammed" userId="52ea684eb8771d40" providerId="LiveId" clId="{BFC02C4B-9250-4284-9224-FBEB9786C616}" dt="2023-10-04T07:49:02.155" v="155" actId="1076"/>
          <ac:spMkLst>
            <pc:docMk/>
            <pc:sldMk cId="2265572240" sldId="483"/>
            <ac:spMk id="18" creationId="{2561F889-1961-E4E4-ED67-691D095B1015}"/>
          </ac:spMkLst>
        </pc:spChg>
        <pc:spChg chg="mod">
          <ac:chgData name="Ahmed Mohammed" userId="52ea684eb8771d40" providerId="LiveId" clId="{BFC02C4B-9250-4284-9224-FBEB9786C616}" dt="2023-10-04T07:49:30.493" v="159" actId="14100"/>
          <ac:spMkLst>
            <pc:docMk/>
            <pc:sldMk cId="2265572240" sldId="483"/>
            <ac:spMk id="25" creationId="{2BC869EB-5623-4AA1-9123-4AF9DF916049}"/>
          </ac:spMkLst>
        </pc:spChg>
        <pc:spChg chg="del mod">
          <ac:chgData name="Ahmed Mohammed" userId="52ea684eb8771d40" providerId="LiveId" clId="{BFC02C4B-9250-4284-9224-FBEB9786C616}" dt="2023-10-04T07:48:27.215" v="147" actId="478"/>
          <ac:spMkLst>
            <pc:docMk/>
            <pc:sldMk cId="2265572240" sldId="483"/>
            <ac:spMk id="48" creationId="{050976E4-0CF2-BA00-34CA-2F9419409B9E}"/>
          </ac:spMkLst>
        </pc:spChg>
        <pc:grpChg chg="add mod">
          <ac:chgData name="Ahmed Mohammed" userId="52ea684eb8771d40" providerId="LiveId" clId="{BFC02C4B-9250-4284-9224-FBEB9786C616}" dt="2023-10-04T07:49:43.305" v="161" actId="1076"/>
          <ac:grpSpMkLst>
            <pc:docMk/>
            <pc:sldMk cId="2265572240" sldId="483"/>
            <ac:grpSpMk id="4" creationId="{B1A967F1-FD09-C400-1875-3B3D298919C6}"/>
          </ac:grpSpMkLst>
        </pc:grpChg>
        <pc:grpChg chg="add mod">
          <ac:chgData name="Ahmed Mohammed" userId="52ea684eb8771d40" providerId="LiveId" clId="{BFC02C4B-9250-4284-9224-FBEB9786C616}" dt="2023-10-04T07:49:43.305" v="161" actId="1076"/>
          <ac:grpSpMkLst>
            <pc:docMk/>
            <pc:sldMk cId="2265572240" sldId="483"/>
            <ac:grpSpMk id="7" creationId="{E5673EB6-907A-BB39-A41D-3AA2F9492D36}"/>
          </ac:grpSpMkLst>
        </pc:grpChg>
        <pc:grpChg chg="add mod">
          <ac:chgData name="Ahmed Mohammed" userId="52ea684eb8771d40" providerId="LiveId" clId="{BFC02C4B-9250-4284-9224-FBEB9786C616}" dt="2023-10-04T07:49:43.305" v="161" actId="1076"/>
          <ac:grpSpMkLst>
            <pc:docMk/>
            <pc:sldMk cId="2265572240" sldId="483"/>
            <ac:grpSpMk id="9" creationId="{1763A27F-FCD0-BB3F-EC69-B8C05F48F68E}"/>
          </ac:grpSpMkLst>
        </pc:grpChg>
        <pc:grpChg chg="add mod">
          <ac:chgData name="Ahmed Mohammed" userId="52ea684eb8771d40" providerId="LiveId" clId="{BFC02C4B-9250-4284-9224-FBEB9786C616}" dt="2023-10-04T07:49:43.305" v="161" actId="1076"/>
          <ac:grpSpMkLst>
            <pc:docMk/>
            <pc:sldMk cId="2265572240" sldId="483"/>
            <ac:grpSpMk id="16" creationId="{5FAD0DD6-D154-DCDB-DFCA-9A8D580EA680}"/>
          </ac:grpSpMkLst>
        </pc:grpChg>
        <pc:picChg chg="del mod">
          <ac:chgData name="Ahmed Mohammed" userId="52ea684eb8771d40" providerId="LiveId" clId="{BFC02C4B-9250-4284-9224-FBEB9786C616}" dt="2023-10-04T08:08:56.586" v="223" actId="478"/>
          <ac:picMkLst>
            <pc:docMk/>
            <pc:sldMk cId="2265572240" sldId="483"/>
            <ac:picMk id="2" creationId="{55CD1180-4C62-EDA2-42A3-AF92F9FA68DE}"/>
          </ac:picMkLst>
        </pc:picChg>
        <pc:picChg chg="add mod">
          <ac:chgData name="Ahmed Mohammed" userId="52ea684eb8771d40" providerId="LiveId" clId="{BFC02C4B-9250-4284-9224-FBEB9786C616}" dt="2023-10-04T08:09:06.033" v="226" actId="1076"/>
          <ac:picMkLst>
            <pc:docMk/>
            <pc:sldMk cId="2265572240" sldId="483"/>
            <ac:picMk id="3" creationId="{D3BCBF07-B911-7ED3-ED81-61600CE6923E}"/>
          </ac:picMkLst>
        </pc:picChg>
      </pc:sldChg>
      <pc:sldChg chg="addSp delSp modSp add del mod">
        <pc:chgData name="Ahmed Mohammed" userId="52ea684eb8771d40" providerId="LiveId" clId="{BFC02C4B-9250-4284-9224-FBEB9786C616}" dt="2023-10-04T07:50:23.084" v="168" actId="47"/>
        <pc:sldMkLst>
          <pc:docMk/>
          <pc:sldMk cId="793544591" sldId="484"/>
        </pc:sldMkLst>
        <pc:spChg chg="add del mod">
          <ac:chgData name="Ahmed Mohammed" userId="52ea684eb8771d40" providerId="LiveId" clId="{BFC02C4B-9250-4284-9224-FBEB9786C616}" dt="2023-10-04T07:50:13.608" v="166" actId="478"/>
          <ac:spMkLst>
            <pc:docMk/>
            <pc:sldMk cId="793544591" sldId="484"/>
            <ac:spMk id="4" creationId="{C34485DD-890D-310E-B29B-AB254247C050}"/>
          </ac:spMkLst>
        </pc:spChg>
      </pc:sldChg>
      <pc:sldChg chg="add del">
        <pc:chgData name="Ahmed Mohammed" userId="52ea684eb8771d40" providerId="LiveId" clId="{BFC02C4B-9250-4284-9224-FBEB9786C616}" dt="2023-10-04T07:48:06.484" v="145"/>
        <pc:sldMkLst>
          <pc:docMk/>
          <pc:sldMk cId="2414244009" sldId="484"/>
        </pc:sldMkLst>
      </pc:sldChg>
      <pc:sldChg chg="addSp delSp modSp add mod">
        <pc:chgData name="Ahmed Mohammed" userId="52ea684eb8771d40" providerId="LiveId" clId="{BFC02C4B-9250-4284-9224-FBEB9786C616}" dt="2023-10-04T08:09:15.477" v="229"/>
        <pc:sldMkLst>
          <pc:docMk/>
          <pc:sldMk cId="3338821738" sldId="485"/>
        </pc:sldMkLst>
        <pc:spChg chg="mod">
          <ac:chgData name="Ahmed Mohammed" userId="52ea684eb8771d40" providerId="LiveId" clId="{BFC02C4B-9250-4284-9224-FBEB9786C616}" dt="2023-10-04T07:52:11.402" v="197" actId="1076"/>
          <ac:spMkLst>
            <pc:docMk/>
            <pc:sldMk cId="3338821738" sldId="485"/>
            <ac:spMk id="3" creationId="{F9A80F9F-74DB-1D57-04E8-E20E92A09B0A}"/>
          </ac:spMkLst>
        </pc:spChg>
        <pc:spChg chg="mod">
          <ac:chgData name="Ahmed Mohammed" userId="52ea684eb8771d40" providerId="LiveId" clId="{BFC02C4B-9250-4284-9224-FBEB9786C616}" dt="2023-10-04T07:52:13.652" v="198" actId="1076"/>
          <ac:spMkLst>
            <pc:docMk/>
            <pc:sldMk cId="3338821738" sldId="485"/>
            <ac:spMk id="5" creationId="{3985EAE6-BFA6-766D-A032-077E4DCB399E}"/>
          </ac:spMkLst>
        </pc:spChg>
        <pc:spChg chg="mod">
          <ac:chgData name="Ahmed Mohammed" userId="52ea684eb8771d40" providerId="LiveId" clId="{BFC02C4B-9250-4284-9224-FBEB9786C616}" dt="2023-10-04T07:52:23.407" v="200" actId="1076"/>
          <ac:spMkLst>
            <pc:docMk/>
            <pc:sldMk cId="3338821738" sldId="485"/>
            <ac:spMk id="6" creationId="{05E43288-C9C0-B2CA-0970-EB4E627B30CA}"/>
          </ac:spMkLst>
        </pc:spChg>
        <pc:spChg chg="add mod">
          <ac:chgData name="Ahmed Mohammed" userId="52ea684eb8771d40" providerId="LiveId" clId="{BFC02C4B-9250-4284-9224-FBEB9786C616}" dt="2023-10-04T07:51:33.557" v="185"/>
          <ac:spMkLst>
            <pc:docMk/>
            <pc:sldMk cId="3338821738" sldId="485"/>
            <ac:spMk id="7" creationId="{191DC021-4550-FAFD-A59A-3B405A929429}"/>
          </ac:spMkLst>
        </pc:spChg>
        <pc:spChg chg="add mod">
          <ac:chgData name="Ahmed Mohammed" userId="52ea684eb8771d40" providerId="LiveId" clId="{BFC02C4B-9250-4284-9224-FBEB9786C616}" dt="2023-10-04T07:51:33.557" v="185"/>
          <ac:spMkLst>
            <pc:docMk/>
            <pc:sldMk cId="3338821738" sldId="485"/>
            <ac:spMk id="16" creationId="{5F4C3902-0044-2280-4828-83290669A7CF}"/>
          </ac:spMkLst>
        </pc:spChg>
        <pc:spChg chg="add mod">
          <ac:chgData name="Ahmed Mohammed" userId="52ea684eb8771d40" providerId="LiveId" clId="{BFC02C4B-9250-4284-9224-FBEB9786C616}" dt="2023-10-04T07:51:33.557" v="185"/>
          <ac:spMkLst>
            <pc:docMk/>
            <pc:sldMk cId="3338821738" sldId="485"/>
            <ac:spMk id="17" creationId="{63E7964D-B63C-48A8-E0B9-76F140A64CDC}"/>
          </ac:spMkLst>
        </pc:spChg>
        <pc:spChg chg="add mod">
          <ac:chgData name="Ahmed Mohammed" userId="52ea684eb8771d40" providerId="LiveId" clId="{BFC02C4B-9250-4284-9224-FBEB9786C616}" dt="2023-10-04T07:51:33.557" v="185"/>
          <ac:spMkLst>
            <pc:docMk/>
            <pc:sldMk cId="3338821738" sldId="485"/>
            <ac:spMk id="18" creationId="{EEFF1826-3FF0-CFCB-2BEE-22CE85B8B1B8}"/>
          </ac:spMkLst>
        </pc:spChg>
        <pc:spChg chg="add mod">
          <ac:chgData name="Ahmed Mohammed" userId="52ea684eb8771d40" providerId="LiveId" clId="{BFC02C4B-9250-4284-9224-FBEB9786C616}" dt="2023-10-04T07:51:33.557" v="185"/>
          <ac:spMkLst>
            <pc:docMk/>
            <pc:sldMk cId="3338821738" sldId="485"/>
            <ac:spMk id="19" creationId="{06E0E5A2-302E-0CA3-A2F5-9ADF48FFDD4D}"/>
          </ac:spMkLst>
        </pc:spChg>
        <pc:spChg chg="add mod">
          <ac:chgData name="Ahmed Mohammed" userId="52ea684eb8771d40" providerId="LiveId" clId="{BFC02C4B-9250-4284-9224-FBEB9786C616}" dt="2023-10-04T07:51:33.557" v="185"/>
          <ac:spMkLst>
            <pc:docMk/>
            <pc:sldMk cId="3338821738" sldId="485"/>
            <ac:spMk id="20" creationId="{B87E60AC-BAE9-D145-1AE9-D592FBF2E666}"/>
          </ac:spMkLst>
        </pc:spChg>
        <pc:spChg chg="add mod">
          <ac:chgData name="Ahmed Mohammed" userId="52ea684eb8771d40" providerId="LiveId" clId="{BFC02C4B-9250-4284-9224-FBEB9786C616}" dt="2023-10-04T07:51:33.557" v="185"/>
          <ac:spMkLst>
            <pc:docMk/>
            <pc:sldMk cId="3338821738" sldId="485"/>
            <ac:spMk id="21" creationId="{E334F60B-ADDD-552F-75B9-5618745E3CF9}"/>
          </ac:spMkLst>
        </pc:spChg>
        <pc:spChg chg="add mod">
          <ac:chgData name="Ahmed Mohammed" userId="52ea684eb8771d40" providerId="LiveId" clId="{BFC02C4B-9250-4284-9224-FBEB9786C616}" dt="2023-10-04T07:51:33.557" v="185"/>
          <ac:spMkLst>
            <pc:docMk/>
            <pc:sldMk cId="3338821738" sldId="485"/>
            <ac:spMk id="22" creationId="{291C191F-B5EC-3920-BA02-CB70F234134E}"/>
          </ac:spMkLst>
        </pc:spChg>
        <pc:spChg chg="add mod">
          <ac:chgData name="Ahmed Mohammed" userId="52ea684eb8771d40" providerId="LiveId" clId="{BFC02C4B-9250-4284-9224-FBEB9786C616}" dt="2023-10-04T07:51:33.557" v="185"/>
          <ac:spMkLst>
            <pc:docMk/>
            <pc:sldMk cId="3338821738" sldId="485"/>
            <ac:spMk id="23" creationId="{2BFFA0EC-9FFB-169C-EAE0-AF5BED19F9E2}"/>
          </ac:spMkLst>
        </pc:spChg>
        <pc:spChg chg="add mod">
          <ac:chgData name="Ahmed Mohammed" userId="52ea684eb8771d40" providerId="LiveId" clId="{BFC02C4B-9250-4284-9224-FBEB9786C616}" dt="2023-10-04T07:51:33.557" v="185"/>
          <ac:spMkLst>
            <pc:docMk/>
            <pc:sldMk cId="3338821738" sldId="485"/>
            <ac:spMk id="24" creationId="{92D438BE-3A7D-C77E-B679-DEE64BEF8DA4}"/>
          </ac:spMkLst>
        </pc:spChg>
        <pc:spChg chg="mod">
          <ac:chgData name="Ahmed Mohammed" userId="52ea684eb8771d40" providerId="LiveId" clId="{BFC02C4B-9250-4284-9224-FBEB9786C616}" dt="2023-10-04T07:52:19.192" v="199" actId="14100"/>
          <ac:spMkLst>
            <pc:docMk/>
            <pc:sldMk cId="3338821738" sldId="485"/>
            <ac:spMk id="25" creationId="{2BC869EB-5623-4AA1-9123-4AF9DF916049}"/>
          </ac:spMkLst>
        </pc:spChg>
        <pc:spChg chg="add mod">
          <ac:chgData name="Ahmed Mohammed" userId="52ea684eb8771d40" providerId="LiveId" clId="{BFC02C4B-9250-4284-9224-FBEB9786C616}" dt="2023-10-04T07:51:33.557" v="185"/>
          <ac:spMkLst>
            <pc:docMk/>
            <pc:sldMk cId="3338821738" sldId="485"/>
            <ac:spMk id="26" creationId="{C71FD2B7-0D5E-44BC-1765-1D1ADB62F252}"/>
          </ac:spMkLst>
        </pc:spChg>
        <pc:spChg chg="add mod">
          <ac:chgData name="Ahmed Mohammed" userId="52ea684eb8771d40" providerId="LiveId" clId="{BFC02C4B-9250-4284-9224-FBEB9786C616}" dt="2023-10-04T07:51:33.557" v="185"/>
          <ac:spMkLst>
            <pc:docMk/>
            <pc:sldMk cId="3338821738" sldId="485"/>
            <ac:spMk id="27" creationId="{ED0D412F-4B08-9964-08BB-6451A04D3F4D}"/>
          </ac:spMkLst>
        </pc:spChg>
        <pc:spChg chg="add mod">
          <ac:chgData name="Ahmed Mohammed" userId="52ea684eb8771d40" providerId="LiveId" clId="{BFC02C4B-9250-4284-9224-FBEB9786C616}" dt="2023-10-04T07:51:33.557" v="185"/>
          <ac:spMkLst>
            <pc:docMk/>
            <pc:sldMk cId="3338821738" sldId="485"/>
            <ac:spMk id="28" creationId="{AA61985A-FDBB-1D60-F46D-300741CD30D8}"/>
          </ac:spMkLst>
        </pc:spChg>
        <pc:spChg chg="add mod">
          <ac:chgData name="Ahmed Mohammed" userId="52ea684eb8771d40" providerId="LiveId" clId="{BFC02C4B-9250-4284-9224-FBEB9786C616}" dt="2023-10-04T07:51:33.557" v="185"/>
          <ac:spMkLst>
            <pc:docMk/>
            <pc:sldMk cId="3338821738" sldId="485"/>
            <ac:spMk id="29" creationId="{B84799CB-0CED-B42E-3C55-409231D7C4F1}"/>
          </ac:spMkLst>
        </pc:spChg>
        <pc:spChg chg="add mod">
          <ac:chgData name="Ahmed Mohammed" userId="52ea684eb8771d40" providerId="LiveId" clId="{BFC02C4B-9250-4284-9224-FBEB9786C616}" dt="2023-10-04T07:51:33.557" v="185"/>
          <ac:spMkLst>
            <pc:docMk/>
            <pc:sldMk cId="3338821738" sldId="485"/>
            <ac:spMk id="30" creationId="{A76F04EA-8181-C8BD-3045-FA7ED6CB3642}"/>
          </ac:spMkLst>
        </pc:spChg>
        <pc:spChg chg="add mod">
          <ac:chgData name="Ahmed Mohammed" userId="52ea684eb8771d40" providerId="LiveId" clId="{BFC02C4B-9250-4284-9224-FBEB9786C616}" dt="2023-10-04T07:51:33.557" v="185"/>
          <ac:spMkLst>
            <pc:docMk/>
            <pc:sldMk cId="3338821738" sldId="485"/>
            <ac:spMk id="31" creationId="{0251A237-048A-07F6-5AF3-DD2015FCEEBA}"/>
          </ac:spMkLst>
        </pc:spChg>
        <pc:spChg chg="add mod">
          <ac:chgData name="Ahmed Mohammed" userId="52ea684eb8771d40" providerId="LiveId" clId="{BFC02C4B-9250-4284-9224-FBEB9786C616}" dt="2023-10-04T07:51:33.557" v="185"/>
          <ac:spMkLst>
            <pc:docMk/>
            <pc:sldMk cId="3338821738" sldId="485"/>
            <ac:spMk id="32" creationId="{109447C8-4052-2B31-6841-34A6032F322A}"/>
          </ac:spMkLst>
        </pc:spChg>
        <pc:grpChg chg="add mod">
          <ac:chgData name="Ahmed Mohammed" userId="52ea684eb8771d40" providerId="LiveId" clId="{BFC02C4B-9250-4284-9224-FBEB9786C616}" dt="2023-10-04T07:51:33.557" v="185"/>
          <ac:grpSpMkLst>
            <pc:docMk/>
            <pc:sldMk cId="3338821738" sldId="485"/>
            <ac:grpSpMk id="4" creationId="{DBBEB0C1-A2EE-8CD2-6AF6-67D710538CC1}"/>
          </ac:grpSpMkLst>
        </pc:grpChg>
        <pc:grpChg chg="add mod">
          <ac:chgData name="Ahmed Mohammed" userId="52ea684eb8771d40" providerId="LiveId" clId="{BFC02C4B-9250-4284-9224-FBEB9786C616}" dt="2023-10-04T07:51:33.557" v="185"/>
          <ac:grpSpMkLst>
            <pc:docMk/>
            <pc:sldMk cId="3338821738" sldId="485"/>
            <ac:grpSpMk id="9" creationId="{8D236883-38C9-BA1F-420D-FF4884B885B7}"/>
          </ac:grpSpMkLst>
        </pc:grpChg>
        <pc:grpChg chg="add mod">
          <ac:chgData name="Ahmed Mohammed" userId="52ea684eb8771d40" providerId="LiveId" clId="{BFC02C4B-9250-4284-9224-FBEB9786C616}" dt="2023-10-04T07:51:33.557" v="185"/>
          <ac:grpSpMkLst>
            <pc:docMk/>
            <pc:sldMk cId="3338821738" sldId="485"/>
            <ac:grpSpMk id="10" creationId="{293D371E-4D4D-5CC1-9FA9-83ED4EB26EB9}"/>
          </ac:grpSpMkLst>
        </pc:grpChg>
        <pc:grpChg chg="add mod">
          <ac:chgData name="Ahmed Mohammed" userId="52ea684eb8771d40" providerId="LiveId" clId="{BFC02C4B-9250-4284-9224-FBEB9786C616}" dt="2023-10-04T07:51:33.557" v="185"/>
          <ac:grpSpMkLst>
            <pc:docMk/>
            <pc:sldMk cId="3338821738" sldId="485"/>
            <ac:grpSpMk id="11" creationId="{52A10F48-C485-1A6D-D86D-572A2AE42AB0}"/>
          </ac:grpSpMkLst>
        </pc:grpChg>
        <pc:grpChg chg="add mod">
          <ac:chgData name="Ahmed Mohammed" userId="52ea684eb8771d40" providerId="LiveId" clId="{BFC02C4B-9250-4284-9224-FBEB9786C616}" dt="2023-10-04T07:51:33.557" v="185"/>
          <ac:grpSpMkLst>
            <pc:docMk/>
            <pc:sldMk cId="3338821738" sldId="485"/>
            <ac:grpSpMk id="12" creationId="{4B402531-4125-4D7B-270B-3E31366C9F97}"/>
          </ac:grpSpMkLst>
        </pc:grpChg>
        <pc:grpChg chg="add mod">
          <ac:chgData name="Ahmed Mohammed" userId="52ea684eb8771d40" providerId="LiveId" clId="{BFC02C4B-9250-4284-9224-FBEB9786C616}" dt="2023-10-04T07:51:33.557" v="185"/>
          <ac:grpSpMkLst>
            <pc:docMk/>
            <pc:sldMk cId="3338821738" sldId="485"/>
            <ac:grpSpMk id="13" creationId="{2EA625C2-6AC9-9828-01A8-F2C108FA7B58}"/>
          </ac:grpSpMkLst>
        </pc:grpChg>
        <pc:grpChg chg="add mod">
          <ac:chgData name="Ahmed Mohammed" userId="52ea684eb8771d40" providerId="LiveId" clId="{BFC02C4B-9250-4284-9224-FBEB9786C616}" dt="2023-10-04T07:51:33.557" v="185"/>
          <ac:grpSpMkLst>
            <pc:docMk/>
            <pc:sldMk cId="3338821738" sldId="485"/>
            <ac:grpSpMk id="14" creationId="{47B02985-22E1-5FC1-EA70-DB0AF99CDCAC}"/>
          </ac:grpSpMkLst>
        </pc:grpChg>
        <pc:grpChg chg="add mod">
          <ac:chgData name="Ahmed Mohammed" userId="52ea684eb8771d40" providerId="LiveId" clId="{BFC02C4B-9250-4284-9224-FBEB9786C616}" dt="2023-10-04T07:51:33.557" v="185"/>
          <ac:grpSpMkLst>
            <pc:docMk/>
            <pc:sldMk cId="3338821738" sldId="485"/>
            <ac:grpSpMk id="15" creationId="{1700A940-C4AF-8A61-6817-C86CAF6F6F7A}"/>
          </ac:grpSpMkLst>
        </pc:grpChg>
        <pc:graphicFrameChg chg="add mod">
          <ac:chgData name="Ahmed Mohammed" userId="52ea684eb8771d40" providerId="LiveId" clId="{BFC02C4B-9250-4284-9224-FBEB9786C616}" dt="2023-10-04T07:52:33.197" v="203" actId="14100"/>
          <ac:graphicFrameMkLst>
            <pc:docMk/>
            <pc:sldMk cId="3338821738" sldId="485"/>
            <ac:graphicFrameMk id="33" creationId="{27032609-75DD-BEBA-DB25-4339969FBA45}"/>
          </ac:graphicFrameMkLst>
        </pc:graphicFrameChg>
        <pc:picChg chg="del mod">
          <ac:chgData name="Ahmed Mohammed" userId="52ea684eb8771d40" providerId="LiveId" clId="{BFC02C4B-9250-4284-9224-FBEB9786C616}" dt="2023-10-04T08:09:14.664" v="228" actId="478"/>
          <ac:picMkLst>
            <pc:docMk/>
            <pc:sldMk cId="3338821738" sldId="485"/>
            <ac:picMk id="2" creationId="{55CD1180-4C62-EDA2-42A3-AF92F9FA68DE}"/>
          </ac:picMkLst>
        </pc:picChg>
        <pc:picChg chg="add mod">
          <ac:chgData name="Ahmed Mohammed" userId="52ea684eb8771d40" providerId="LiveId" clId="{BFC02C4B-9250-4284-9224-FBEB9786C616}" dt="2023-10-04T08:09:15.477" v="229"/>
          <ac:picMkLst>
            <pc:docMk/>
            <pc:sldMk cId="3338821738" sldId="485"/>
            <ac:picMk id="4" creationId="{19D02DD3-FD5E-1A0A-CC60-340A2E0D6476}"/>
          </ac:picMkLst>
        </pc:picChg>
      </pc:sldChg>
      <pc:sldChg chg="addSp delSp modSp add mod">
        <pc:chgData name="Ahmed Mohammed" userId="52ea684eb8771d40" providerId="LiveId" clId="{BFC02C4B-9250-4284-9224-FBEB9786C616}" dt="2023-10-04T08:11:32.740" v="278" actId="1035"/>
        <pc:sldMkLst>
          <pc:docMk/>
          <pc:sldMk cId="3405134174" sldId="486"/>
        </pc:sldMkLst>
        <pc:spChg chg="del mod">
          <ac:chgData name="Ahmed Mohammed" userId="52ea684eb8771d40" providerId="LiveId" clId="{BFC02C4B-9250-4284-9224-FBEB9786C616}" dt="2023-10-04T08:10:14.356" v="239" actId="478"/>
          <ac:spMkLst>
            <pc:docMk/>
            <pc:sldMk cId="3405134174" sldId="486"/>
            <ac:spMk id="3" creationId="{F9A80F9F-74DB-1D57-04E8-E20E92A09B0A}"/>
          </ac:spMkLst>
        </pc:spChg>
        <pc:spChg chg="mod">
          <ac:chgData name="Ahmed Mohammed" userId="52ea684eb8771d40" providerId="LiveId" clId="{BFC02C4B-9250-4284-9224-FBEB9786C616}" dt="2023-10-04T08:11:32.740" v="278" actId="1035"/>
          <ac:spMkLst>
            <pc:docMk/>
            <pc:sldMk cId="3405134174" sldId="486"/>
            <ac:spMk id="5" creationId="{3985EAE6-BFA6-766D-A032-077E4DCB399E}"/>
          </ac:spMkLst>
        </pc:spChg>
        <pc:spChg chg="mod">
          <ac:chgData name="Ahmed Mohammed" userId="52ea684eb8771d40" providerId="LiveId" clId="{BFC02C4B-9250-4284-9224-FBEB9786C616}" dt="2023-10-04T08:11:26.879" v="275" actId="1076"/>
          <ac:spMkLst>
            <pc:docMk/>
            <pc:sldMk cId="3405134174" sldId="486"/>
            <ac:spMk id="6" creationId="{05E43288-C9C0-B2CA-0970-EB4E627B30CA}"/>
          </ac:spMkLst>
        </pc:spChg>
        <pc:spChg chg="add mod">
          <ac:chgData name="Ahmed Mohammed" userId="52ea684eb8771d40" providerId="LiveId" clId="{BFC02C4B-9250-4284-9224-FBEB9786C616}" dt="2023-10-04T08:10:08.256" v="237" actId="207"/>
          <ac:spMkLst>
            <pc:docMk/>
            <pc:sldMk cId="3405134174" sldId="486"/>
            <ac:spMk id="7" creationId="{6E1386C1-A9FE-7A39-852E-A3E55DC53648}"/>
          </ac:spMkLst>
        </pc:spChg>
        <pc:spChg chg="mod">
          <ac:chgData name="Ahmed Mohammed" userId="52ea684eb8771d40" providerId="LiveId" clId="{BFC02C4B-9250-4284-9224-FBEB9786C616}" dt="2023-10-04T08:10:49.952" v="254" actId="20577"/>
          <ac:spMkLst>
            <pc:docMk/>
            <pc:sldMk cId="3405134174" sldId="486"/>
            <ac:spMk id="25" creationId="{2BC869EB-5623-4AA1-9123-4AF9DF916049}"/>
          </ac:spMkLst>
        </pc:spChg>
        <pc:graphicFrameChg chg="add mod">
          <ac:chgData name="Ahmed Mohammed" userId="52ea684eb8771d40" providerId="LiveId" clId="{BFC02C4B-9250-4284-9224-FBEB9786C616}" dt="2023-10-04T08:11:08.281" v="257"/>
          <ac:graphicFrameMkLst>
            <pc:docMk/>
            <pc:sldMk cId="3405134174" sldId="486"/>
            <ac:graphicFrameMk id="2" creationId="{1D28F239-C028-277C-F82F-78319FB1D125}"/>
          </ac:graphicFrameMkLst>
        </pc:graphicFrameChg>
        <pc:graphicFrameChg chg="del">
          <ac:chgData name="Ahmed Mohammed" userId="52ea684eb8771d40" providerId="LiveId" clId="{BFC02C4B-9250-4284-9224-FBEB9786C616}" dt="2023-10-04T08:09:48.129" v="233" actId="478"/>
          <ac:graphicFrameMkLst>
            <pc:docMk/>
            <pc:sldMk cId="3405134174" sldId="486"/>
            <ac:graphicFrameMk id="33" creationId="{27032609-75DD-BEBA-DB25-4339969FBA45}"/>
          </ac:graphicFrameMkLst>
        </pc:graphicFrameChg>
      </pc:sldChg>
      <pc:sldChg chg="addSp delSp modSp add mod">
        <pc:chgData name="Ahmed Mohammed" userId="52ea684eb8771d40" providerId="LiveId" clId="{BFC02C4B-9250-4284-9224-FBEB9786C616}" dt="2023-10-04T08:14:10.819" v="315"/>
        <pc:sldMkLst>
          <pc:docMk/>
          <pc:sldMk cId="2653148093" sldId="487"/>
        </pc:sldMkLst>
        <pc:spChg chg="add mod">
          <ac:chgData name="Ahmed Mohammed" userId="52ea684eb8771d40" providerId="LiveId" clId="{BFC02C4B-9250-4284-9224-FBEB9786C616}" dt="2023-10-04T08:13:29.627" v="308" actId="20577"/>
          <ac:spMkLst>
            <pc:docMk/>
            <pc:sldMk cId="2653148093" sldId="487"/>
            <ac:spMk id="3" creationId="{D289CE78-0E37-69E3-C71D-D25781F130B1}"/>
          </ac:spMkLst>
        </pc:spChg>
        <pc:spChg chg="mod">
          <ac:chgData name="Ahmed Mohammed" userId="52ea684eb8771d40" providerId="LiveId" clId="{BFC02C4B-9250-4284-9224-FBEB9786C616}" dt="2023-10-04T08:14:10.819" v="315"/>
          <ac:spMkLst>
            <pc:docMk/>
            <pc:sldMk cId="2653148093" sldId="487"/>
            <ac:spMk id="7" creationId="{6E1386C1-A9FE-7A39-852E-A3E55DC53648}"/>
          </ac:spMkLst>
        </pc:spChg>
        <pc:spChg chg="mod">
          <ac:chgData name="Ahmed Mohammed" userId="52ea684eb8771d40" providerId="LiveId" clId="{BFC02C4B-9250-4284-9224-FBEB9786C616}" dt="2023-10-04T08:13:17.819" v="292" actId="6549"/>
          <ac:spMkLst>
            <pc:docMk/>
            <pc:sldMk cId="2653148093" sldId="487"/>
            <ac:spMk id="25" creationId="{2BC869EB-5623-4AA1-9123-4AF9DF916049}"/>
          </ac:spMkLst>
        </pc:spChg>
        <pc:graphicFrameChg chg="del">
          <ac:chgData name="Ahmed Mohammed" userId="52ea684eb8771d40" providerId="LiveId" clId="{BFC02C4B-9250-4284-9224-FBEB9786C616}" dt="2023-10-04T08:13:14.008" v="291" actId="478"/>
          <ac:graphicFrameMkLst>
            <pc:docMk/>
            <pc:sldMk cId="2653148093" sldId="487"/>
            <ac:graphicFrameMk id="2" creationId="{1D28F239-C028-277C-F82F-78319FB1D125}"/>
          </ac:graphicFrameMkLst>
        </pc:graphicFrameChg>
      </pc:sldChg>
      <pc:sldChg chg="new del">
        <pc:chgData name="Ahmed Mohammed" userId="52ea684eb8771d40" providerId="LiveId" clId="{BFC02C4B-9250-4284-9224-FBEB9786C616}" dt="2023-10-04T08:12:27.363" v="280" actId="47"/>
        <pc:sldMkLst>
          <pc:docMk/>
          <pc:sldMk cId="3099630258" sldId="487"/>
        </pc:sldMkLst>
      </pc:sldChg>
      <pc:sldChg chg="addSp delSp modSp add mod">
        <pc:chgData name="Ahmed Mohammed" userId="52ea684eb8771d40" providerId="LiveId" clId="{BFC02C4B-9250-4284-9224-FBEB9786C616}" dt="2023-10-04T08:15:06.853" v="325" actId="1076"/>
        <pc:sldMkLst>
          <pc:docMk/>
          <pc:sldMk cId="3780646765" sldId="488"/>
        </pc:sldMkLst>
        <pc:spChg chg="add mod">
          <ac:chgData name="Ahmed Mohammed" userId="52ea684eb8771d40" providerId="LiveId" clId="{BFC02C4B-9250-4284-9224-FBEB9786C616}" dt="2023-10-04T08:15:06.853" v="325" actId="1076"/>
          <ac:spMkLst>
            <pc:docMk/>
            <pc:sldMk cId="3780646765" sldId="488"/>
            <ac:spMk id="2" creationId="{FAD8AD8D-2A93-57CD-4E64-6465C6027DFA}"/>
          </ac:spMkLst>
        </pc:spChg>
        <pc:spChg chg="del">
          <ac:chgData name="Ahmed Mohammed" userId="52ea684eb8771d40" providerId="LiveId" clId="{BFC02C4B-9250-4284-9224-FBEB9786C616}" dt="2023-10-04T08:14:50.599" v="321" actId="478"/>
          <ac:spMkLst>
            <pc:docMk/>
            <pc:sldMk cId="3780646765" sldId="488"/>
            <ac:spMk id="3" creationId="{D289CE78-0E37-69E3-C71D-D25781F130B1}"/>
          </ac:spMkLst>
        </pc:spChg>
        <pc:spChg chg="mod">
          <ac:chgData name="Ahmed Mohammed" userId="52ea684eb8771d40" providerId="LiveId" clId="{BFC02C4B-9250-4284-9224-FBEB9786C616}" dt="2023-10-04T08:14:37.135" v="320" actId="207"/>
          <ac:spMkLst>
            <pc:docMk/>
            <pc:sldMk cId="3780646765" sldId="488"/>
            <ac:spMk id="7" creationId="{6E1386C1-A9FE-7A39-852E-A3E55DC53648}"/>
          </ac:spMkLst>
        </pc:spChg>
        <pc:spChg chg="mod">
          <ac:chgData name="Ahmed Mohammed" userId="52ea684eb8771d40" providerId="LiveId" clId="{BFC02C4B-9250-4284-9224-FBEB9786C616}" dt="2023-10-04T08:15:01.568" v="324" actId="1076"/>
          <ac:spMkLst>
            <pc:docMk/>
            <pc:sldMk cId="3780646765" sldId="488"/>
            <ac:spMk id="25" creationId="{2BC869EB-5623-4AA1-9123-4AF9DF916049}"/>
          </ac:spMkLst>
        </pc:spChg>
      </pc:sldChg>
      <pc:sldChg chg="addSp delSp modSp add mod">
        <pc:chgData name="Ahmed Mohammed" userId="52ea684eb8771d40" providerId="LiveId" clId="{BFC02C4B-9250-4284-9224-FBEB9786C616}" dt="2023-10-04T08:16:05.292" v="335" actId="478"/>
        <pc:sldMkLst>
          <pc:docMk/>
          <pc:sldMk cId="977962188" sldId="489"/>
        </pc:sldMkLst>
        <pc:spChg chg="del">
          <ac:chgData name="Ahmed Mohammed" userId="52ea684eb8771d40" providerId="LiveId" clId="{BFC02C4B-9250-4284-9224-FBEB9786C616}" dt="2023-10-04T08:15:45.907" v="330" actId="478"/>
          <ac:spMkLst>
            <pc:docMk/>
            <pc:sldMk cId="977962188" sldId="489"/>
            <ac:spMk id="2" creationId="{FAD8AD8D-2A93-57CD-4E64-6465C6027DFA}"/>
          </ac:spMkLst>
        </pc:spChg>
        <pc:spChg chg="add mod">
          <ac:chgData name="Ahmed Mohammed" userId="52ea684eb8771d40" providerId="LiveId" clId="{BFC02C4B-9250-4284-9224-FBEB9786C616}" dt="2023-10-04T08:15:53.654" v="333" actId="1076"/>
          <ac:spMkLst>
            <pc:docMk/>
            <pc:sldMk cId="977962188" sldId="489"/>
            <ac:spMk id="3" creationId="{BDD99055-66B5-267A-AFFB-279C1A7A81DE}"/>
          </ac:spMkLst>
        </pc:spChg>
        <pc:spChg chg="del">
          <ac:chgData name="Ahmed Mohammed" userId="52ea684eb8771d40" providerId="LiveId" clId="{BFC02C4B-9250-4284-9224-FBEB9786C616}" dt="2023-10-04T08:16:05.292" v="335" actId="478"/>
          <ac:spMkLst>
            <pc:docMk/>
            <pc:sldMk cId="977962188" sldId="489"/>
            <ac:spMk id="7" creationId="{6E1386C1-A9FE-7A39-852E-A3E55DC53648}"/>
          </ac:spMkLst>
        </pc:spChg>
        <pc:spChg chg="add del mod">
          <ac:chgData name="Ahmed Mohammed" userId="52ea684eb8771d40" providerId="LiveId" clId="{BFC02C4B-9250-4284-9224-FBEB9786C616}" dt="2023-10-04T08:15:56.528" v="334" actId="1076"/>
          <ac:spMkLst>
            <pc:docMk/>
            <pc:sldMk cId="977962188" sldId="489"/>
            <ac:spMk id="25" creationId="{2BC869EB-5623-4AA1-9123-4AF9DF916049}"/>
          </ac:spMkLst>
        </pc:spChg>
      </pc:sldChg>
      <pc:sldChg chg="addSp delSp modSp add mod">
        <pc:chgData name="Ahmed Mohammed" userId="52ea684eb8771d40" providerId="LiveId" clId="{BFC02C4B-9250-4284-9224-FBEB9786C616}" dt="2023-10-04T08:17:05.490" v="346" actId="14100"/>
        <pc:sldMkLst>
          <pc:docMk/>
          <pc:sldMk cId="937732672" sldId="490"/>
        </pc:sldMkLst>
        <pc:spChg chg="del">
          <ac:chgData name="Ahmed Mohammed" userId="52ea684eb8771d40" providerId="LiveId" clId="{BFC02C4B-9250-4284-9224-FBEB9786C616}" dt="2023-10-04T08:16:47.227" v="342" actId="478"/>
          <ac:spMkLst>
            <pc:docMk/>
            <pc:sldMk cId="937732672" sldId="490"/>
            <ac:spMk id="2" creationId="{FAD8AD8D-2A93-57CD-4E64-6465C6027DFA}"/>
          </ac:spMkLst>
        </pc:spChg>
        <pc:spChg chg="add mod">
          <ac:chgData name="Ahmed Mohammed" userId="52ea684eb8771d40" providerId="LiveId" clId="{BFC02C4B-9250-4284-9224-FBEB9786C616}" dt="2023-10-04T08:17:05.490" v="346" actId="14100"/>
          <ac:spMkLst>
            <pc:docMk/>
            <pc:sldMk cId="937732672" sldId="490"/>
            <ac:spMk id="3" creationId="{093C8E6B-FBE9-3B82-3A16-8DD3334C212E}"/>
          </ac:spMkLst>
        </pc:spChg>
        <pc:spChg chg="mod">
          <ac:chgData name="Ahmed Mohammed" userId="52ea684eb8771d40" providerId="LiveId" clId="{BFC02C4B-9250-4284-9224-FBEB9786C616}" dt="2023-10-04T08:16:33.586" v="341" actId="207"/>
          <ac:spMkLst>
            <pc:docMk/>
            <pc:sldMk cId="937732672" sldId="490"/>
            <ac:spMk id="7" creationId="{6E1386C1-A9FE-7A39-852E-A3E55DC53648}"/>
          </ac:spMkLst>
        </pc:spChg>
      </pc:sldChg>
      <pc:sldChg chg="addSp delSp modSp add mod">
        <pc:chgData name="Ahmed Mohammed" userId="52ea684eb8771d40" providerId="LiveId" clId="{BFC02C4B-9250-4284-9224-FBEB9786C616}" dt="2023-10-04T08:18:42.744" v="366" actId="255"/>
        <pc:sldMkLst>
          <pc:docMk/>
          <pc:sldMk cId="1725400022" sldId="491"/>
        </pc:sldMkLst>
        <pc:spChg chg="del mod">
          <ac:chgData name="Ahmed Mohammed" userId="52ea684eb8771d40" providerId="LiveId" clId="{BFC02C4B-9250-4284-9224-FBEB9786C616}" dt="2023-10-04T08:18:18.975" v="362"/>
          <ac:spMkLst>
            <pc:docMk/>
            <pc:sldMk cId="1725400022" sldId="491"/>
            <ac:spMk id="3" creationId="{093C8E6B-FBE9-3B82-3A16-8DD3334C212E}"/>
          </ac:spMkLst>
        </pc:spChg>
        <pc:spChg chg="mod">
          <ac:chgData name="Ahmed Mohammed" userId="52ea684eb8771d40" providerId="LiveId" clId="{BFC02C4B-9250-4284-9224-FBEB9786C616}" dt="2023-10-04T08:17:35.659" v="352" actId="207"/>
          <ac:spMkLst>
            <pc:docMk/>
            <pc:sldMk cId="1725400022" sldId="491"/>
            <ac:spMk id="7" creationId="{6E1386C1-A9FE-7A39-852E-A3E55DC53648}"/>
          </ac:spMkLst>
        </pc:spChg>
        <pc:spChg chg="add mod">
          <ac:chgData name="Ahmed Mohammed" userId="52ea684eb8771d40" providerId="LiveId" clId="{BFC02C4B-9250-4284-9224-FBEB9786C616}" dt="2023-10-04T08:18:42.744" v="366" actId="255"/>
          <ac:spMkLst>
            <pc:docMk/>
            <pc:sldMk cId="1725400022" sldId="491"/>
            <ac:spMk id="10" creationId="{2DF29417-BC77-2EE5-2A72-73D22B3E17C1}"/>
          </ac:spMkLst>
        </pc:spChg>
        <pc:graphicFrameChg chg="add mod">
          <ac:chgData name="Ahmed Mohammed" userId="52ea684eb8771d40" providerId="LiveId" clId="{BFC02C4B-9250-4284-9224-FBEB9786C616}" dt="2023-10-04T08:18:16.757" v="360" actId="1076"/>
          <ac:graphicFrameMkLst>
            <pc:docMk/>
            <pc:sldMk cId="1725400022" sldId="491"/>
            <ac:graphicFrameMk id="2" creationId="{FC929AEC-392A-F31A-A2A5-E0147FC2358F}"/>
          </ac:graphicFrameMkLst>
        </pc:graphicFrameChg>
      </pc:sldChg>
      <pc:sldChg chg="addSp delSp modSp add mod">
        <pc:chgData name="Ahmed Mohammed" userId="52ea684eb8771d40" providerId="LiveId" clId="{BFC02C4B-9250-4284-9224-FBEB9786C616}" dt="2023-10-04T08:20:13.510" v="374" actId="1076"/>
        <pc:sldMkLst>
          <pc:docMk/>
          <pc:sldMk cId="3279738405" sldId="492"/>
        </pc:sldMkLst>
        <pc:spChg chg="add mod">
          <ac:chgData name="Ahmed Mohammed" userId="52ea684eb8771d40" providerId="LiveId" clId="{BFC02C4B-9250-4284-9224-FBEB9786C616}" dt="2023-10-04T08:19:48.355" v="373"/>
          <ac:spMkLst>
            <pc:docMk/>
            <pc:sldMk cId="3279738405" sldId="492"/>
            <ac:spMk id="2" creationId="{95899D40-D8A0-3A5A-B63C-1ED3CDB84FFD}"/>
          </ac:spMkLst>
        </pc:spChg>
        <pc:spChg chg="del">
          <ac:chgData name="Ahmed Mohammed" userId="52ea684eb8771d40" providerId="LiveId" clId="{BFC02C4B-9250-4284-9224-FBEB9786C616}" dt="2023-10-04T08:19:47.136" v="372" actId="478"/>
          <ac:spMkLst>
            <pc:docMk/>
            <pc:sldMk cId="3279738405" sldId="492"/>
            <ac:spMk id="3" creationId="{093C8E6B-FBE9-3B82-3A16-8DD3334C212E}"/>
          </ac:spMkLst>
        </pc:spChg>
        <pc:spChg chg="mod">
          <ac:chgData name="Ahmed Mohammed" userId="52ea684eb8771d40" providerId="LiveId" clId="{BFC02C4B-9250-4284-9224-FBEB9786C616}" dt="2023-10-04T08:19:33.600" v="370" actId="207"/>
          <ac:spMkLst>
            <pc:docMk/>
            <pc:sldMk cId="3279738405" sldId="492"/>
            <ac:spMk id="7" creationId="{6E1386C1-A9FE-7A39-852E-A3E55DC53648}"/>
          </ac:spMkLst>
        </pc:spChg>
        <pc:picChg chg="mod">
          <ac:chgData name="Ahmed Mohammed" userId="52ea684eb8771d40" providerId="LiveId" clId="{BFC02C4B-9250-4284-9224-FBEB9786C616}" dt="2023-10-04T08:20:13.510" v="374" actId="1076"/>
          <ac:picMkLst>
            <pc:docMk/>
            <pc:sldMk cId="3279738405" sldId="492"/>
            <ac:picMk id="4" creationId="{19D02DD3-FD5E-1A0A-CC60-340A2E0D6476}"/>
          </ac:picMkLst>
        </pc:picChg>
      </pc:sldChg>
      <pc:sldChg chg="addSp modSp add mod">
        <pc:chgData name="Ahmed Mohammed" userId="52ea684eb8771d40" providerId="LiveId" clId="{BFC02C4B-9250-4284-9224-FBEB9786C616}" dt="2023-10-04T08:23:34.062" v="397"/>
        <pc:sldMkLst>
          <pc:docMk/>
          <pc:sldMk cId="797983049" sldId="493"/>
        </pc:sldMkLst>
        <pc:spChg chg="mod">
          <ac:chgData name="Ahmed Mohammed" userId="52ea684eb8771d40" providerId="LiveId" clId="{BFC02C4B-9250-4284-9224-FBEB9786C616}" dt="2023-10-04T08:23:33.372" v="396" actId="6549"/>
          <ac:spMkLst>
            <pc:docMk/>
            <pc:sldMk cId="797983049" sldId="493"/>
            <ac:spMk id="2" creationId="{95899D40-D8A0-3A5A-B63C-1ED3CDB84FFD}"/>
          </ac:spMkLst>
        </pc:spChg>
        <pc:spChg chg="add mod">
          <ac:chgData name="Ahmed Mohammed" userId="52ea684eb8771d40" providerId="LiveId" clId="{BFC02C4B-9250-4284-9224-FBEB9786C616}" dt="2023-10-04T08:23:34.062" v="397"/>
          <ac:spMkLst>
            <pc:docMk/>
            <pc:sldMk cId="797983049" sldId="493"/>
            <ac:spMk id="3" creationId="{7142ECB1-2529-AD1E-AB17-74964DA5C3BA}"/>
          </ac:spMkLst>
        </pc:spChg>
        <pc:spChg chg="mod">
          <ac:chgData name="Ahmed Mohammed" userId="52ea684eb8771d40" providerId="LiveId" clId="{BFC02C4B-9250-4284-9224-FBEB9786C616}" dt="2023-10-04T08:23:20.532" v="395" actId="207"/>
          <ac:spMkLst>
            <pc:docMk/>
            <pc:sldMk cId="797983049" sldId="493"/>
            <ac:spMk id="7" creationId="{6E1386C1-A9FE-7A39-852E-A3E55DC53648}"/>
          </ac:spMkLst>
        </pc:spChg>
      </pc:sldChg>
      <pc:sldChg chg="addSp delSp modSp add mod">
        <pc:chgData name="Ahmed Mohammed" userId="52ea684eb8771d40" providerId="LiveId" clId="{BFC02C4B-9250-4284-9224-FBEB9786C616}" dt="2023-10-04T08:25:57.649" v="415" actId="1076"/>
        <pc:sldMkLst>
          <pc:docMk/>
          <pc:sldMk cId="3343898428" sldId="494"/>
        </pc:sldMkLst>
        <pc:spChg chg="del">
          <ac:chgData name="Ahmed Mohammed" userId="52ea684eb8771d40" providerId="LiveId" clId="{BFC02C4B-9250-4284-9224-FBEB9786C616}" dt="2023-10-04T08:24:17.687" v="404" actId="478"/>
          <ac:spMkLst>
            <pc:docMk/>
            <pc:sldMk cId="3343898428" sldId="494"/>
            <ac:spMk id="3" creationId="{7142ECB1-2529-AD1E-AB17-74964DA5C3BA}"/>
          </ac:spMkLst>
        </pc:spChg>
        <pc:spChg chg="mod">
          <ac:chgData name="Ahmed Mohammed" userId="52ea684eb8771d40" providerId="LiveId" clId="{BFC02C4B-9250-4284-9224-FBEB9786C616}" dt="2023-10-04T08:24:04.207" v="403" actId="207"/>
          <ac:spMkLst>
            <pc:docMk/>
            <pc:sldMk cId="3343898428" sldId="494"/>
            <ac:spMk id="7" creationId="{6E1386C1-A9FE-7A39-852E-A3E55DC53648}"/>
          </ac:spMkLst>
        </pc:spChg>
        <pc:spChg chg="add mod">
          <ac:chgData name="Ahmed Mohammed" userId="52ea684eb8771d40" providerId="LiveId" clId="{BFC02C4B-9250-4284-9224-FBEB9786C616}" dt="2023-10-04T08:24:18.872" v="405"/>
          <ac:spMkLst>
            <pc:docMk/>
            <pc:sldMk cId="3343898428" sldId="494"/>
            <ac:spMk id="9" creationId="{30A1E685-9D2D-7B15-812C-34234E4D43BB}"/>
          </ac:spMkLst>
        </pc:spChg>
        <pc:picChg chg="mod">
          <ac:chgData name="Ahmed Mohammed" userId="52ea684eb8771d40" providerId="LiveId" clId="{BFC02C4B-9250-4284-9224-FBEB9786C616}" dt="2023-10-04T08:25:57.649" v="415" actId="1076"/>
          <ac:picMkLst>
            <pc:docMk/>
            <pc:sldMk cId="3343898428" sldId="494"/>
            <ac:picMk id="4" creationId="{19D02DD3-FD5E-1A0A-CC60-340A2E0D6476}"/>
          </ac:picMkLst>
        </pc:picChg>
      </pc:sldChg>
      <pc:sldChg chg="addSp delSp modSp add mod">
        <pc:chgData name="Ahmed Mohammed" userId="52ea684eb8771d40" providerId="LiveId" clId="{BFC02C4B-9250-4284-9224-FBEB9786C616}" dt="2023-10-04T08:29:37.151" v="451" actId="14100"/>
        <pc:sldMkLst>
          <pc:docMk/>
          <pc:sldMk cId="248586738" sldId="495"/>
        </pc:sldMkLst>
        <pc:spChg chg="add mod">
          <ac:chgData name="Ahmed Mohammed" userId="52ea684eb8771d40" providerId="LiveId" clId="{BFC02C4B-9250-4284-9224-FBEB9786C616}" dt="2023-10-04T08:29:37.151" v="451" actId="14100"/>
          <ac:spMkLst>
            <pc:docMk/>
            <pc:sldMk cId="248586738" sldId="495"/>
            <ac:spMk id="3" creationId="{68CD5922-F9E6-B683-2DF0-43A6F3BF6C62}"/>
          </ac:spMkLst>
        </pc:spChg>
        <pc:spChg chg="mod">
          <ac:chgData name="Ahmed Mohammed" userId="52ea684eb8771d40" providerId="LiveId" clId="{BFC02C4B-9250-4284-9224-FBEB9786C616}" dt="2023-10-04T08:29:28.783" v="450" actId="207"/>
          <ac:spMkLst>
            <pc:docMk/>
            <pc:sldMk cId="248586738" sldId="495"/>
            <ac:spMk id="7" creationId="{6E1386C1-A9FE-7A39-852E-A3E55DC53648}"/>
          </ac:spMkLst>
        </pc:spChg>
        <pc:spChg chg="del">
          <ac:chgData name="Ahmed Mohammed" userId="52ea684eb8771d40" providerId="LiveId" clId="{BFC02C4B-9250-4284-9224-FBEB9786C616}" dt="2023-10-04T08:29:03.216" v="444" actId="478"/>
          <ac:spMkLst>
            <pc:docMk/>
            <pc:sldMk cId="248586738" sldId="495"/>
            <ac:spMk id="9" creationId="{30A1E685-9D2D-7B15-812C-34234E4D43BB}"/>
          </ac:spMkLst>
        </pc:spChg>
        <pc:spChg chg="add del">
          <ac:chgData name="Ahmed Mohammed" userId="52ea684eb8771d40" providerId="LiveId" clId="{BFC02C4B-9250-4284-9224-FBEB9786C616}" dt="2023-10-04T08:28:59.823" v="443" actId="478"/>
          <ac:spMkLst>
            <pc:docMk/>
            <pc:sldMk cId="248586738" sldId="495"/>
            <ac:spMk id="25" creationId="{2BC869EB-5623-4AA1-9123-4AF9DF916049}"/>
          </ac:spMkLst>
        </pc:spChg>
      </pc:sldChg>
      <pc:sldChg chg="addSp delSp modSp add mod">
        <pc:chgData name="Ahmed Mohammed" userId="52ea684eb8771d40" providerId="LiveId" clId="{BFC02C4B-9250-4284-9224-FBEB9786C616}" dt="2023-10-04T08:30:47.776" v="457"/>
        <pc:sldMkLst>
          <pc:docMk/>
          <pc:sldMk cId="2715878865" sldId="496"/>
        </pc:sldMkLst>
        <pc:spChg chg="del">
          <ac:chgData name="Ahmed Mohammed" userId="52ea684eb8771d40" providerId="LiveId" clId="{BFC02C4B-9250-4284-9224-FBEB9786C616}" dt="2023-10-04T08:30:47.080" v="456" actId="478"/>
          <ac:spMkLst>
            <pc:docMk/>
            <pc:sldMk cId="2715878865" sldId="496"/>
            <ac:spMk id="3" creationId="{68CD5922-F9E6-B683-2DF0-43A6F3BF6C62}"/>
          </ac:spMkLst>
        </pc:spChg>
        <pc:spChg chg="mod">
          <ac:chgData name="Ahmed Mohammed" userId="52ea684eb8771d40" providerId="LiveId" clId="{BFC02C4B-9250-4284-9224-FBEB9786C616}" dt="2023-10-04T08:30:27.861" v="455" actId="207"/>
          <ac:spMkLst>
            <pc:docMk/>
            <pc:sldMk cId="2715878865" sldId="496"/>
            <ac:spMk id="7" creationId="{6E1386C1-A9FE-7A39-852E-A3E55DC53648}"/>
          </ac:spMkLst>
        </pc:spChg>
        <pc:spChg chg="add mod">
          <ac:chgData name="Ahmed Mohammed" userId="52ea684eb8771d40" providerId="LiveId" clId="{BFC02C4B-9250-4284-9224-FBEB9786C616}" dt="2023-10-04T08:30:47.776" v="457"/>
          <ac:spMkLst>
            <pc:docMk/>
            <pc:sldMk cId="2715878865" sldId="496"/>
            <ac:spMk id="9" creationId="{8DEA258C-E6FB-5D32-837E-C2E589573F81}"/>
          </ac:spMkLst>
        </pc:spChg>
      </pc:sldChg>
      <pc:sldChg chg="addSp delSp modSp add mod">
        <pc:chgData name="Ahmed Mohammed" userId="52ea684eb8771d40" providerId="LiveId" clId="{BFC02C4B-9250-4284-9224-FBEB9786C616}" dt="2023-10-04T08:31:18.373" v="461"/>
        <pc:sldMkLst>
          <pc:docMk/>
          <pc:sldMk cId="1262546422" sldId="497"/>
        </pc:sldMkLst>
        <pc:spChg chg="add mod">
          <ac:chgData name="Ahmed Mohammed" userId="52ea684eb8771d40" providerId="LiveId" clId="{BFC02C4B-9250-4284-9224-FBEB9786C616}" dt="2023-10-04T08:31:18.373" v="461"/>
          <ac:spMkLst>
            <pc:docMk/>
            <pc:sldMk cId="1262546422" sldId="497"/>
            <ac:spMk id="3" creationId="{213E0C9D-FDD7-40FE-07E6-E05BD4B40D1A}"/>
          </ac:spMkLst>
        </pc:spChg>
        <pc:spChg chg="del">
          <ac:chgData name="Ahmed Mohammed" userId="52ea684eb8771d40" providerId="LiveId" clId="{BFC02C4B-9250-4284-9224-FBEB9786C616}" dt="2023-10-04T08:31:17.625" v="460" actId="478"/>
          <ac:spMkLst>
            <pc:docMk/>
            <pc:sldMk cId="1262546422" sldId="497"/>
            <ac:spMk id="9" creationId="{8DEA258C-E6FB-5D32-837E-C2E589573F81}"/>
          </ac:spMkLst>
        </pc:spChg>
      </pc:sldChg>
      <pc:sldChg chg="addSp delSp modSp add mod">
        <pc:chgData name="Ahmed Mohammed" userId="52ea684eb8771d40" providerId="LiveId" clId="{BFC02C4B-9250-4284-9224-FBEB9786C616}" dt="2023-10-04T08:32:12.490" v="467"/>
        <pc:sldMkLst>
          <pc:docMk/>
          <pc:sldMk cId="2029341488" sldId="498"/>
        </pc:sldMkLst>
        <pc:spChg chg="del">
          <ac:chgData name="Ahmed Mohammed" userId="52ea684eb8771d40" providerId="LiveId" clId="{BFC02C4B-9250-4284-9224-FBEB9786C616}" dt="2023-10-04T08:31:57.662" v="465" actId="478"/>
          <ac:spMkLst>
            <pc:docMk/>
            <pc:sldMk cId="2029341488" sldId="498"/>
            <ac:spMk id="3" creationId="{213E0C9D-FDD7-40FE-07E6-E05BD4B40D1A}"/>
          </ac:spMkLst>
        </pc:spChg>
        <pc:spChg chg="mod">
          <ac:chgData name="Ahmed Mohammed" userId="52ea684eb8771d40" providerId="LiveId" clId="{BFC02C4B-9250-4284-9224-FBEB9786C616}" dt="2023-10-04T08:32:12.490" v="467"/>
          <ac:spMkLst>
            <pc:docMk/>
            <pc:sldMk cId="2029341488" sldId="498"/>
            <ac:spMk id="7" creationId="{6E1386C1-A9FE-7A39-852E-A3E55DC53648}"/>
          </ac:spMkLst>
        </pc:spChg>
        <pc:spChg chg="add mod">
          <ac:chgData name="Ahmed Mohammed" userId="52ea684eb8771d40" providerId="LiveId" clId="{BFC02C4B-9250-4284-9224-FBEB9786C616}" dt="2023-10-04T08:31:58.751" v="466"/>
          <ac:spMkLst>
            <pc:docMk/>
            <pc:sldMk cId="2029341488" sldId="498"/>
            <ac:spMk id="9" creationId="{2F828493-86D7-73CD-264E-927CD75ED039}"/>
          </ac:spMkLst>
        </pc:spChg>
      </pc:sldChg>
      <pc:sldChg chg="addSp delSp modSp add mod">
        <pc:chgData name="Ahmed Mohammed" userId="52ea684eb8771d40" providerId="LiveId" clId="{BFC02C4B-9250-4284-9224-FBEB9786C616}" dt="2023-10-04T08:32:38.245" v="471"/>
        <pc:sldMkLst>
          <pc:docMk/>
          <pc:sldMk cId="190179742" sldId="499"/>
        </pc:sldMkLst>
        <pc:spChg chg="add mod">
          <ac:chgData name="Ahmed Mohammed" userId="52ea684eb8771d40" providerId="LiveId" clId="{BFC02C4B-9250-4284-9224-FBEB9786C616}" dt="2023-10-04T08:32:38.245" v="471"/>
          <ac:spMkLst>
            <pc:docMk/>
            <pc:sldMk cId="190179742" sldId="499"/>
            <ac:spMk id="3" creationId="{F88D28EE-FC11-CE59-2ADF-579797639B15}"/>
          </ac:spMkLst>
        </pc:spChg>
        <pc:spChg chg="del">
          <ac:chgData name="Ahmed Mohammed" userId="52ea684eb8771d40" providerId="LiveId" clId="{BFC02C4B-9250-4284-9224-FBEB9786C616}" dt="2023-10-04T08:32:37.267" v="470" actId="478"/>
          <ac:spMkLst>
            <pc:docMk/>
            <pc:sldMk cId="190179742" sldId="499"/>
            <ac:spMk id="9" creationId="{2F828493-86D7-73CD-264E-927CD75ED039}"/>
          </ac:spMkLst>
        </pc:spChg>
      </pc:sldChg>
      <pc:sldChg chg="addSp delSp modSp add mod">
        <pc:chgData name="Ahmed Mohammed" userId="52ea684eb8771d40" providerId="LiveId" clId="{BFC02C4B-9250-4284-9224-FBEB9786C616}" dt="2023-10-04T08:33:41.691" v="481" actId="14100"/>
        <pc:sldMkLst>
          <pc:docMk/>
          <pc:sldMk cId="277380062" sldId="500"/>
        </pc:sldMkLst>
        <pc:spChg chg="del">
          <ac:chgData name="Ahmed Mohammed" userId="52ea684eb8771d40" providerId="LiveId" clId="{BFC02C4B-9250-4284-9224-FBEB9786C616}" dt="2023-10-04T08:33:13.016" v="476" actId="478"/>
          <ac:spMkLst>
            <pc:docMk/>
            <pc:sldMk cId="277380062" sldId="500"/>
            <ac:spMk id="3" creationId="{F88D28EE-FC11-CE59-2ADF-579797639B15}"/>
          </ac:spMkLst>
        </pc:spChg>
        <pc:spChg chg="mod">
          <ac:chgData name="Ahmed Mohammed" userId="52ea684eb8771d40" providerId="LiveId" clId="{BFC02C4B-9250-4284-9224-FBEB9786C616}" dt="2023-10-04T08:33:41.691" v="481" actId="14100"/>
          <ac:spMkLst>
            <pc:docMk/>
            <pc:sldMk cId="277380062" sldId="500"/>
            <ac:spMk id="7" creationId="{6E1386C1-A9FE-7A39-852E-A3E55DC53648}"/>
          </ac:spMkLst>
        </pc:spChg>
        <pc:spChg chg="add mod">
          <ac:chgData name="Ahmed Mohammed" userId="52ea684eb8771d40" providerId="LiveId" clId="{BFC02C4B-9250-4284-9224-FBEB9786C616}" dt="2023-10-04T08:33:20.143" v="478" actId="1076"/>
          <ac:spMkLst>
            <pc:docMk/>
            <pc:sldMk cId="277380062" sldId="500"/>
            <ac:spMk id="9" creationId="{DB281C76-A929-F81F-6EFD-24D9B55C2BC3}"/>
          </ac:spMkLst>
        </pc:spChg>
        <pc:spChg chg="add del">
          <ac:chgData name="Ahmed Mohammed" userId="52ea684eb8771d40" providerId="LiveId" clId="{BFC02C4B-9250-4284-9224-FBEB9786C616}" dt="2023-10-04T08:33:10.173" v="475" actId="478"/>
          <ac:spMkLst>
            <pc:docMk/>
            <pc:sldMk cId="277380062" sldId="500"/>
            <ac:spMk id="25" creationId="{2BC869EB-5623-4AA1-9123-4AF9DF916049}"/>
          </ac:spMkLst>
        </pc:spChg>
      </pc:sldChg>
      <pc:sldChg chg="addSp delSp modSp add mod">
        <pc:chgData name="Ahmed Mohammed" userId="52ea684eb8771d40" providerId="LiveId" clId="{BFC02C4B-9250-4284-9224-FBEB9786C616}" dt="2023-10-04T08:36:17.865" v="498"/>
        <pc:sldMkLst>
          <pc:docMk/>
          <pc:sldMk cId="1457417035" sldId="501"/>
        </pc:sldMkLst>
        <pc:spChg chg="del mod">
          <ac:chgData name="Ahmed Mohammed" userId="52ea684eb8771d40" providerId="LiveId" clId="{BFC02C4B-9250-4284-9224-FBEB9786C616}" dt="2023-10-04T08:34:59.458" v="488" actId="478"/>
          <ac:spMkLst>
            <pc:docMk/>
            <pc:sldMk cId="1457417035" sldId="501"/>
            <ac:spMk id="3" creationId="{F88D28EE-FC11-CE59-2ADF-579797639B15}"/>
          </ac:spMkLst>
        </pc:spChg>
        <pc:spChg chg="mod">
          <ac:chgData name="Ahmed Mohammed" userId="52ea684eb8771d40" providerId="LiveId" clId="{BFC02C4B-9250-4284-9224-FBEB9786C616}" dt="2023-10-04T08:36:03.235" v="496" actId="207"/>
          <ac:spMkLst>
            <pc:docMk/>
            <pc:sldMk cId="1457417035" sldId="501"/>
            <ac:spMk id="7" creationId="{6E1386C1-A9FE-7A39-852E-A3E55DC53648}"/>
          </ac:spMkLst>
        </pc:spChg>
        <pc:spChg chg="add del mod">
          <ac:chgData name="Ahmed Mohammed" userId="52ea684eb8771d40" providerId="LiveId" clId="{BFC02C4B-9250-4284-9224-FBEB9786C616}" dt="2023-10-04T08:36:17.286" v="497" actId="478"/>
          <ac:spMkLst>
            <pc:docMk/>
            <pc:sldMk cId="1457417035" sldId="501"/>
            <ac:spMk id="9" creationId="{76EEFC6B-ABE7-4403-77A6-1499DB371D99}"/>
          </ac:spMkLst>
        </pc:spChg>
        <pc:spChg chg="add mod">
          <ac:chgData name="Ahmed Mohammed" userId="52ea684eb8771d40" providerId="LiveId" clId="{BFC02C4B-9250-4284-9224-FBEB9786C616}" dt="2023-10-04T08:36:17.865" v="498"/>
          <ac:spMkLst>
            <pc:docMk/>
            <pc:sldMk cId="1457417035" sldId="501"/>
            <ac:spMk id="10" creationId="{928CEB66-A284-DB0F-C2A9-A6183EFBE684}"/>
          </ac:spMkLst>
        </pc:spChg>
      </pc:sldChg>
      <pc:sldChg chg="modSp add mod ord">
        <pc:chgData name="Ahmed Mohammed" userId="52ea684eb8771d40" providerId="LiveId" clId="{BFC02C4B-9250-4284-9224-FBEB9786C616}" dt="2023-10-04T08:35:47.090" v="494"/>
        <pc:sldMkLst>
          <pc:docMk/>
          <pc:sldMk cId="4192500665" sldId="502"/>
        </pc:sldMkLst>
        <pc:spChg chg="mod">
          <ac:chgData name="Ahmed Mohammed" userId="52ea684eb8771d40" providerId="LiveId" clId="{BFC02C4B-9250-4284-9224-FBEB9786C616}" dt="2023-10-04T08:35:37.100" v="492" actId="14100"/>
          <ac:spMkLst>
            <pc:docMk/>
            <pc:sldMk cId="4192500665" sldId="502"/>
            <ac:spMk id="9" creationId="{76EEFC6B-ABE7-4403-77A6-1499DB371D99}"/>
          </ac:spMkLst>
        </pc:spChg>
      </pc:sldChg>
      <pc:sldChg chg="addSp delSp modSp add mod">
        <pc:chgData name="Ahmed Mohammed" userId="52ea684eb8771d40" providerId="LiveId" clId="{BFC02C4B-9250-4284-9224-FBEB9786C616}" dt="2023-10-04T08:37:12.692" v="507" actId="1076"/>
        <pc:sldMkLst>
          <pc:docMk/>
          <pc:sldMk cId="3023181717" sldId="503"/>
        </pc:sldMkLst>
        <pc:spChg chg="add mod">
          <ac:chgData name="Ahmed Mohammed" userId="52ea684eb8771d40" providerId="LiveId" clId="{BFC02C4B-9250-4284-9224-FBEB9786C616}" dt="2023-10-04T08:37:00.405" v="506"/>
          <ac:spMkLst>
            <pc:docMk/>
            <pc:sldMk cId="3023181717" sldId="503"/>
            <ac:spMk id="3" creationId="{4D272688-E131-B43F-A7FB-DDC1B5DF80C8}"/>
          </ac:spMkLst>
        </pc:spChg>
        <pc:spChg chg="mod">
          <ac:chgData name="Ahmed Mohammed" userId="52ea684eb8771d40" providerId="LiveId" clId="{BFC02C4B-9250-4284-9224-FBEB9786C616}" dt="2023-10-04T08:36:47.088" v="503" actId="207"/>
          <ac:spMkLst>
            <pc:docMk/>
            <pc:sldMk cId="3023181717" sldId="503"/>
            <ac:spMk id="7" creationId="{6E1386C1-A9FE-7A39-852E-A3E55DC53648}"/>
          </ac:spMkLst>
        </pc:spChg>
        <pc:spChg chg="del">
          <ac:chgData name="Ahmed Mohammed" userId="52ea684eb8771d40" providerId="LiveId" clId="{BFC02C4B-9250-4284-9224-FBEB9786C616}" dt="2023-10-04T08:36:59.576" v="505" actId="478"/>
          <ac:spMkLst>
            <pc:docMk/>
            <pc:sldMk cId="3023181717" sldId="503"/>
            <ac:spMk id="10" creationId="{928CEB66-A284-DB0F-C2A9-A6183EFBE684}"/>
          </ac:spMkLst>
        </pc:spChg>
        <pc:picChg chg="mod">
          <ac:chgData name="Ahmed Mohammed" userId="52ea684eb8771d40" providerId="LiveId" clId="{BFC02C4B-9250-4284-9224-FBEB9786C616}" dt="2023-10-04T08:37:12.692" v="507" actId="1076"/>
          <ac:picMkLst>
            <pc:docMk/>
            <pc:sldMk cId="3023181717" sldId="503"/>
            <ac:picMk id="4" creationId="{19D02DD3-FD5E-1A0A-CC60-340A2E0D6476}"/>
          </ac:picMkLst>
        </pc:picChg>
      </pc:sldChg>
      <pc:sldChg chg="add">
        <pc:chgData name="Ahmed Mohammed" userId="52ea684eb8771d40" providerId="LiveId" clId="{BFC02C4B-9250-4284-9224-FBEB9786C616}" dt="2023-10-04T08:37:23.335" v="508"/>
        <pc:sldMkLst>
          <pc:docMk/>
          <pc:sldMk cId="2596155484" sldId="504"/>
        </pc:sldMkLst>
      </pc:sldChg>
      <pc:sldChg chg="addSp modSp add mod">
        <pc:chgData name="Ahmed Mohammed" userId="52ea684eb8771d40" providerId="LiveId" clId="{BFC02C4B-9250-4284-9224-FBEB9786C616}" dt="2023-10-04T08:38:15.732" v="512"/>
        <pc:sldMkLst>
          <pc:docMk/>
          <pc:sldMk cId="1878349659" sldId="505"/>
        </pc:sldMkLst>
        <pc:spChg chg="mod">
          <ac:chgData name="Ahmed Mohammed" userId="52ea684eb8771d40" providerId="LiveId" clId="{BFC02C4B-9250-4284-9224-FBEB9786C616}" dt="2023-10-04T08:38:14.699" v="511" actId="20577"/>
          <ac:spMkLst>
            <pc:docMk/>
            <pc:sldMk cId="1878349659" sldId="505"/>
            <ac:spMk id="3" creationId="{4D272688-E131-B43F-A7FB-DDC1B5DF80C8}"/>
          </ac:spMkLst>
        </pc:spChg>
        <pc:spChg chg="add mod">
          <ac:chgData name="Ahmed Mohammed" userId="52ea684eb8771d40" providerId="LiveId" clId="{BFC02C4B-9250-4284-9224-FBEB9786C616}" dt="2023-10-04T08:38:15.732" v="512"/>
          <ac:spMkLst>
            <pc:docMk/>
            <pc:sldMk cId="1878349659" sldId="505"/>
            <ac:spMk id="9" creationId="{2BEE6061-A198-691A-5433-3CE5D6CE226C}"/>
          </ac:spMkLst>
        </pc:spChg>
      </pc:sldChg>
      <pc:sldChg chg="addSp delSp modSp add mod">
        <pc:chgData name="Ahmed Mohammed" userId="52ea684eb8771d40" providerId="LiveId" clId="{BFC02C4B-9250-4284-9224-FBEB9786C616}" dt="2023-10-04T08:39:02.934" v="521" actId="1076"/>
        <pc:sldMkLst>
          <pc:docMk/>
          <pc:sldMk cId="1590367239" sldId="506"/>
        </pc:sldMkLst>
        <pc:spChg chg="mod">
          <ac:chgData name="Ahmed Mohammed" userId="52ea684eb8771d40" providerId="LiveId" clId="{BFC02C4B-9250-4284-9224-FBEB9786C616}" dt="2023-10-04T08:38:48.758" v="517" actId="14100"/>
          <ac:spMkLst>
            <pc:docMk/>
            <pc:sldMk cId="1590367239" sldId="506"/>
            <ac:spMk id="7" creationId="{6E1386C1-A9FE-7A39-852E-A3E55DC53648}"/>
          </ac:spMkLst>
        </pc:spChg>
        <pc:spChg chg="del">
          <ac:chgData name="Ahmed Mohammed" userId="52ea684eb8771d40" providerId="LiveId" clId="{BFC02C4B-9250-4284-9224-FBEB9786C616}" dt="2023-10-04T08:38:58.990" v="519" actId="478"/>
          <ac:spMkLst>
            <pc:docMk/>
            <pc:sldMk cId="1590367239" sldId="506"/>
            <ac:spMk id="9" creationId="{2BEE6061-A198-691A-5433-3CE5D6CE226C}"/>
          </ac:spMkLst>
        </pc:spChg>
        <pc:spChg chg="add mod">
          <ac:chgData name="Ahmed Mohammed" userId="52ea684eb8771d40" providerId="LiveId" clId="{BFC02C4B-9250-4284-9224-FBEB9786C616}" dt="2023-10-04T08:39:02.934" v="521" actId="1076"/>
          <ac:spMkLst>
            <pc:docMk/>
            <pc:sldMk cId="1590367239" sldId="506"/>
            <ac:spMk id="10" creationId="{8C65A1B6-6440-D100-0233-8C7658E22AB2}"/>
          </ac:spMkLst>
        </pc:spChg>
      </pc:sldChg>
      <pc:sldChg chg="addSp delSp modSp add mod">
        <pc:chgData name="Ahmed Mohammed" userId="52ea684eb8771d40" providerId="LiveId" clId="{BFC02C4B-9250-4284-9224-FBEB9786C616}" dt="2023-10-04T08:39:44.203" v="526"/>
        <pc:sldMkLst>
          <pc:docMk/>
          <pc:sldMk cId="4216246465" sldId="507"/>
        </pc:sldMkLst>
        <pc:spChg chg="add mod">
          <ac:chgData name="Ahmed Mohammed" userId="52ea684eb8771d40" providerId="LiveId" clId="{BFC02C4B-9250-4284-9224-FBEB9786C616}" dt="2023-10-04T08:39:44.203" v="526"/>
          <ac:spMkLst>
            <pc:docMk/>
            <pc:sldMk cId="4216246465" sldId="507"/>
            <ac:spMk id="9" creationId="{25271894-BBB3-90A5-127F-0325A1C80FBE}"/>
          </ac:spMkLst>
        </pc:spChg>
        <pc:spChg chg="del">
          <ac:chgData name="Ahmed Mohammed" userId="52ea684eb8771d40" providerId="LiveId" clId="{BFC02C4B-9250-4284-9224-FBEB9786C616}" dt="2023-10-04T08:39:43.556" v="525" actId="478"/>
          <ac:spMkLst>
            <pc:docMk/>
            <pc:sldMk cId="4216246465" sldId="507"/>
            <ac:spMk id="10" creationId="{8C65A1B6-6440-D100-0233-8C7658E22AB2}"/>
          </ac:spMkLst>
        </pc:spChg>
      </pc:sldChg>
      <pc:sldChg chg="addSp delSp modSp add mod">
        <pc:chgData name="Ahmed Mohammed" userId="52ea684eb8771d40" providerId="LiveId" clId="{BFC02C4B-9250-4284-9224-FBEB9786C616}" dt="2023-10-04T08:40:37.649" v="552" actId="6549"/>
        <pc:sldMkLst>
          <pc:docMk/>
          <pc:sldMk cId="735467154" sldId="508"/>
        </pc:sldMkLst>
        <pc:spChg chg="del mod">
          <ac:chgData name="Ahmed Mohammed" userId="52ea684eb8771d40" providerId="LiveId" clId="{BFC02C4B-9250-4284-9224-FBEB9786C616}" dt="2023-10-04T08:40:15.746" v="531" actId="478"/>
          <ac:spMkLst>
            <pc:docMk/>
            <pc:sldMk cId="735467154" sldId="508"/>
            <ac:spMk id="9" creationId="{25271894-BBB3-90A5-127F-0325A1C80FBE}"/>
          </ac:spMkLst>
        </pc:spChg>
        <pc:spChg chg="add mod">
          <ac:chgData name="Ahmed Mohammed" userId="52ea684eb8771d40" providerId="LiveId" clId="{BFC02C4B-9250-4284-9224-FBEB9786C616}" dt="2023-10-04T08:40:37.649" v="552" actId="6549"/>
          <ac:spMkLst>
            <pc:docMk/>
            <pc:sldMk cId="735467154" sldId="508"/>
            <ac:spMk id="10" creationId="{B67D8292-4C47-7E8F-4AD7-B11DDAAC2436}"/>
          </ac:spMkLst>
        </pc:spChg>
      </pc:sldChg>
      <pc:sldChg chg="addSp delSp modSp add mod">
        <pc:chgData name="Ahmed Mohammed" userId="52ea684eb8771d40" providerId="LiveId" clId="{BFC02C4B-9250-4284-9224-FBEB9786C616}" dt="2023-10-04T08:41:04.957" v="556"/>
        <pc:sldMkLst>
          <pc:docMk/>
          <pc:sldMk cId="982494652" sldId="509"/>
        </pc:sldMkLst>
        <pc:spChg chg="del mod">
          <ac:chgData name="Ahmed Mohammed" userId="52ea684eb8771d40" providerId="LiveId" clId="{BFC02C4B-9250-4284-9224-FBEB9786C616}" dt="2023-10-04T08:41:04.273" v="555" actId="478"/>
          <ac:spMkLst>
            <pc:docMk/>
            <pc:sldMk cId="982494652" sldId="509"/>
            <ac:spMk id="9" creationId="{25271894-BBB3-90A5-127F-0325A1C80FBE}"/>
          </ac:spMkLst>
        </pc:spChg>
        <pc:spChg chg="add mod">
          <ac:chgData name="Ahmed Mohammed" userId="52ea684eb8771d40" providerId="LiveId" clId="{BFC02C4B-9250-4284-9224-FBEB9786C616}" dt="2023-10-04T08:41:04.957" v="556"/>
          <ac:spMkLst>
            <pc:docMk/>
            <pc:sldMk cId="982494652" sldId="509"/>
            <ac:spMk id="10" creationId="{50D43BE5-6471-8768-1235-C941B16D2276}"/>
          </ac:spMkLst>
        </pc:spChg>
      </pc:sldChg>
      <pc:sldChg chg="addSp delSp modSp add mod">
        <pc:chgData name="Ahmed Mohammed" userId="52ea684eb8771d40" providerId="LiveId" clId="{BFC02C4B-9250-4284-9224-FBEB9786C616}" dt="2023-10-04T08:41:59.515" v="562"/>
        <pc:sldMkLst>
          <pc:docMk/>
          <pc:sldMk cId="3944336923" sldId="510"/>
        </pc:sldMkLst>
        <pc:spChg chg="mod">
          <ac:chgData name="Ahmed Mohammed" userId="52ea684eb8771d40" providerId="LiveId" clId="{BFC02C4B-9250-4284-9224-FBEB9786C616}" dt="2023-10-04T08:41:36.397" v="560" actId="207"/>
          <ac:spMkLst>
            <pc:docMk/>
            <pc:sldMk cId="3944336923" sldId="510"/>
            <ac:spMk id="7" creationId="{6E1386C1-A9FE-7A39-852E-A3E55DC53648}"/>
          </ac:spMkLst>
        </pc:spChg>
        <pc:spChg chg="add mod">
          <ac:chgData name="Ahmed Mohammed" userId="52ea684eb8771d40" providerId="LiveId" clId="{BFC02C4B-9250-4284-9224-FBEB9786C616}" dt="2023-10-04T08:41:59.515" v="562"/>
          <ac:spMkLst>
            <pc:docMk/>
            <pc:sldMk cId="3944336923" sldId="510"/>
            <ac:spMk id="9" creationId="{0613B6A2-5C02-5558-262C-3D32149E356F}"/>
          </ac:spMkLst>
        </pc:spChg>
        <pc:spChg chg="del">
          <ac:chgData name="Ahmed Mohammed" userId="52ea684eb8771d40" providerId="LiveId" clId="{BFC02C4B-9250-4284-9224-FBEB9786C616}" dt="2023-10-04T08:41:58.554" v="561" actId="478"/>
          <ac:spMkLst>
            <pc:docMk/>
            <pc:sldMk cId="3944336923" sldId="510"/>
            <ac:spMk id="10" creationId="{50D43BE5-6471-8768-1235-C941B16D2276}"/>
          </ac:spMkLst>
        </pc:spChg>
      </pc:sldChg>
      <pc:sldChg chg="addSp delSp modSp add mod">
        <pc:chgData name="Ahmed Mohammed" userId="52ea684eb8771d40" providerId="LiveId" clId="{BFC02C4B-9250-4284-9224-FBEB9786C616}" dt="2023-10-04T08:43:55.062" v="569"/>
        <pc:sldMkLst>
          <pc:docMk/>
          <pc:sldMk cId="1932564279" sldId="511"/>
        </pc:sldMkLst>
        <pc:spChg chg="mod">
          <ac:chgData name="Ahmed Mohammed" userId="52ea684eb8771d40" providerId="LiveId" clId="{BFC02C4B-9250-4284-9224-FBEB9786C616}" dt="2023-10-04T08:43:36.688" v="567" actId="14100"/>
          <ac:spMkLst>
            <pc:docMk/>
            <pc:sldMk cId="1932564279" sldId="511"/>
            <ac:spMk id="7" creationId="{6E1386C1-A9FE-7A39-852E-A3E55DC53648}"/>
          </ac:spMkLst>
        </pc:spChg>
        <pc:spChg chg="del">
          <ac:chgData name="Ahmed Mohammed" userId="52ea684eb8771d40" providerId="LiveId" clId="{BFC02C4B-9250-4284-9224-FBEB9786C616}" dt="2023-10-04T08:43:54.263" v="568" actId="478"/>
          <ac:spMkLst>
            <pc:docMk/>
            <pc:sldMk cId="1932564279" sldId="511"/>
            <ac:spMk id="9" creationId="{0613B6A2-5C02-5558-262C-3D32149E356F}"/>
          </ac:spMkLst>
        </pc:spChg>
        <pc:spChg chg="add mod">
          <ac:chgData name="Ahmed Mohammed" userId="52ea684eb8771d40" providerId="LiveId" clId="{BFC02C4B-9250-4284-9224-FBEB9786C616}" dt="2023-10-04T08:43:55.062" v="569"/>
          <ac:spMkLst>
            <pc:docMk/>
            <pc:sldMk cId="1932564279" sldId="511"/>
            <ac:spMk id="10" creationId="{2B4952C2-9A26-373E-BADF-E95DCD06E498}"/>
          </ac:spMkLst>
        </pc:spChg>
      </pc:sldChg>
      <pc:sldChg chg="addSp delSp modSp add mod">
        <pc:chgData name="Ahmed Mohammed" userId="52ea684eb8771d40" providerId="LiveId" clId="{BFC02C4B-9250-4284-9224-FBEB9786C616}" dt="2023-10-04T08:44:49.499" v="575"/>
        <pc:sldMkLst>
          <pc:docMk/>
          <pc:sldMk cId="2573272600" sldId="512"/>
        </pc:sldMkLst>
        <pc:spChg chg="mod">
          <ac:chgData name="Ahmed Mohammed" userId="52ea684eb8771d40" providerId="LiveId" clId="{BFC02C4B-9250-4284-9224-FBEB9786C616}" dt="2023-10-04T08:44:31.336" v="573" actId="207"/>
          <ac:spMkLst>
            <pc:docMk/>
            <pc:sldMk cId="2573272600" sldId="512"/>
            <ac:spMk id="7" creationId="{6E1386C1-A9FE-7A39-852E-A3E55DC53648}"/>
          </ac:spMkLst>
        </pc:spChg>
        <pc:spChg chg="del">
          <ac:chgData name="Ahmed Mohammed" userId="52ea684eb8771d40" providerId="LiveId" clId="{BFC02C4B-9250-4284-9224-FBEB9786C616}" dt="2023-10-04T08:44:48.601" v="574" actId="478"/>
          <ac:spMkLst>
            <pc:docMk/>
            <pc:sldMk cId="2573272600" sldId="512"/>
            <ac:spMk id="9" creationId="{0613B6A2-5C02-5558-262C-3D32149E356F}"/>
          </ac:spMkLst>
        </pc:spChg>
        <pc:spChg chg="add mod">
          <ac:chgData name="Ahmed Mohammed" userId="52ea684eb8771d40" providerId="LiveId" clId="{BFC02C4B-9250-4284-9224-FBEB9786C616}" dt="2023-10-04T08:44:49.499" v="575"/>
          <ac:spMkLst>
            <pc:docMk/>
            <pc:sldMk cId="2573272600" sldId="512"/>
            <ac:spMk id="10" creationId="{87A521E6-75A5-579D-C703-67C4D5883AD8}"/>
          </ac:spMkLst>
        </pc:spChg>
      </pc:sldChg>
      <pc:sldChg chg="addSp delSp modSp add mod">
        <pc:chgData name="Ahmed Mohammed" userId="52ea684eb8771d40" providerId="LiveId" clId="{BFC02C4B-9250-4284-9224-FBEB9786C616}" dt="2023-10-04T08:45:41.446" v="581"/>
        <pc:sldMkLst>
          <pc:docMk/>
          <pc:sldMk cId="1558864053" sldId="513"/>
        </pc:sldMkLst>
        <pc:spChg chg="mod">
          <ac:chgData name="Ahmed Mohammed" userId="52ea684eb8771d40" providerId="LiveId" clId="{BFC02C4B-9250-4284-9224-FBEB9786C616}" dt="2023-10-04T08:45:24.600" v="579" actId="207"/>
          <ac:spMkLst>
            <pc:docMk/>
            <pc:sldMk cId="1558864053" sldId="513"/>
            <ac:spMk id="7" creationId="{6E1386C1-A9FE-7A39-852E-A3E55DC53648}"/>
          </ac:spMkLst>
        </pc:spChg>
        <pc:spChg chg="add mod">
          <ac:chgData name="Ahmed Mohammed" userId="52ea684eb8771d40" providerId="LiveId" clId="{BFC02C4B-9250-4284-9224-FBEB9786C616}" dt="2023-10-04T08:45:41.446" v="581"/>
          <ac:spMkLst>
            <pc:docMk/>
            <pc:sldMk cId="1558864053" sldId="513"/>
            <ac:spMk id="9" creationId="{C0E9269F-2682-C4BC-62FF-07B14D41FD3B}"/>
          </ac:spMkLst>
        </pc:spChg>
        <pc:spChg chg="del">
          <ac:chgData name="Ahmed Mohammed" userId="52ea684eb8771d40" providerId="LiveId" clId="{BFC02C4B-9250-4284-9224-FBEB9786C616}" dt="2023-10-04T08:45:40.790" v="580" actId="478"/>
          <ac:spMkLst>
            <pc:docMk/>
            <pc:sldMk cId="1558864053" sldId="513"/>
            <ac:spMk id="10" creationId="{87A521E6-75A5-579D-C703-67C4D5883AD8}"/>
          </ac:spMkLst>
        </pc:spChg>
      </pc:sldChg>
      <pc:sldChg chg="addSp delSp modSp add mod">
        <pc:chgData name="Ahmed Mohammed" userId="52ea684eb8771d40" providerId="LiveId" clId="{BFC02C4B-9250-4284-9224-FBEB9786C616}" dt="2023-10-04T08:46:34.649" v="589" actId="1076"/>
        <pc:sldMkLst>
          <pc:docMk/>
          <pc:sldMk cId="189377140" sldId="514"/>
        </pc:sldMkLst>
        <pc:spChg chg="mod">
          <ac:chgData name="Ahmed Mohammed" userId="52ea684eb8771d40" providerId="LiveId" clId="{BFC02C4B-9250-4284-9224-FBEB9786C616}" dt="2023-10-04T08:46:16.647" v="585" actId="207"/>
          <ac:spMkLst>
            <pc:docMk/>
            <pc:sldMk cId="189377140" sldId="514"/>
            <ac:spMk id="7" creationId="{6E1386C1-A9FE-7A39-852E-A3E55DC53648}"/>
          </ac:spMkLst>
        </pc:spChg>
        <pc:spChg chg="del mod">
          <ac:chgData name="Ahmed Mohammed" userId="52ea684eb8771d40" providerId="LiveId" clId="{BFC02C4B-9250-4284-9224-FBEB9786C616}" dt="2023-10-04T08:46:31.198" v="587" actId="478"/>
          <ac:spMkLst>
            <pc:docMk/>
            <pc:sldMk cId="189377140" sldId="514"/>
            <ac:spMk id="9" creationId="{C0E9269F-2682-C4BC-62FF-07B14D41FD3B}"/>
          </ac:spMkLst>
        </pc:spChg>
        <pc:spChg chg="add mod">
          <ac:chgData name="Ahmed Mohammed" userId="52ea684eb8771d40" providerId="LiveId" clId="{BFC02C4B-9250-4284-9224-FBEB9786C616}" dt="2023-10-04T08:46:34.649" v="589" actId="1076"/>
          <ac:spMkLst>
            <pc:docMk/>
            <pc:sldMk cId="189377140" sldId="514"/>
            <ac:spMk id="10" creationId="{AC386443-7DA6-272E-8F33-E18967A701F9}"/>
          </ac:spMkLst>
        </pc:spChg>
      </pc:sldChg>
      <pc:sldChg chg="addSp delSp modSp add mod">
        <pc:chgData name="Ahmed Mohammed" userId="52ea684eb8771d40" providerId="LiveId" clId="{BFC02C4B-9250-4284-9224-FBEB9786C616}" dt="2023-10-04T08:47:10.789" v="594"/>
        <pc:sldMkLst>
          <pc:docMk/>
          <pc:sldMk cId="845523692" sldId="515"/>
        </pc:sldMkLst>
        <pc:spChg chg="add mod">
          <ac:chgData name="Ahmed Mohammed" userId="52ea684eb8771d40" providerId="LiveId" clId="{BFC02C4B-9250-4284-9224-FBEB9786C616}" dt="2023-10-04T08:47:10.789" v="594"/>
          <ac:spMkLst>
            <pc:docMk/>
            <pc:sldMk cId="845523692" sldId="515"/>
            <ac:spMk id="9" creationId="{D169ABBD-0002-FE86-3599-2A84C801AD00}"/>
          </ac:spMkLst>
        </pc:spChg>
        <pc:spChg chg="del mod">
          <ac:chgData name="Ahmed Mohammed" userId="52ea684eb8771d40" providerId="LiveId" clId="{BFC02C4B-9250-4284-9224-FBEB9786C616}" dt="2023-10-04T08:47:10.016" v="593" actId="478"/>
          <ac:spMkLst>
            <pc:docMk/>
            <pc:sldMk cId="845523692" sldId="515"/>
            <ac:spMk id="10" creationId="{AC386443-7DA6-272E-8F33-E18967A701F9}"/>
          </ac:spMkLst>
        </pc:spChg>
      </pc:sldChg>
      <pc:sldChg chg="addSp delSp modSp add mod">
        <pc:chgData name="Ahmed Mohammed" userId="52ea684eb8771d40" providerId="LiveId" clId="{BFC02C4B-9250-4284-9224-FBEB9786C616}" dt="2023-10-04T08:48:12.197" v="601"/>
        <pc:sldMkLst>
          <pc:docMk/>
          <pc:sldMk cId="305614432" sldId="516"/>
        </pc:sldMkLst>
        <pc:spChg chg="mod">
          <ac:chgData name="Ahmed Mohammed" userId="52ea684eb8771d40" providerId="LiveId" clId="{BFC02C4B-9250-4284-9224-FBEB9786C616}" dt="2023-10-04T08:47:58.325" v="599" actId="207"/>
          <ac:spMkLst>
            <pc:docMk/>
            <pc:sldMk cId="305614432" sldId="516"/>
            <ac:spMk id="7" creationId="{6E1386C1-A9FE-7A39-852E-A3E55DC53648}"/>
          </ac:spMkLst>
        </pc:spChg>
        <pc:spChg chg="del">
          <ac:chgData name="Ahmed Mohammed" userId="52ea684eb8771d40" providerId="LiveId" clId="{BFC02C4B-9250-4284-9224-FBEB9786C616}" dt="2023-10-04T08:48:11.500" v="600" actId="478"/>
          <ac:spMkLst>
            <pc:docMk/>
            <pc:sldMk cId="305614432" sldId="516"/>
            <ac:spMk id="9" creationId="{D169ABBD-0002-FE86-3599-2A84C801AD00}"/>
          </ac:spMkLst>
        </pc:spChg>
        <pc:spChg chg="add mod">
          <ac:chgData name="Ahmed Mohammed" userId="52ea684eb8771d40" providerId="LiveId" clId="{BFC02C4B-9250-4284-9224-FBEB9786C616}" dt="2023-10-04T08:48:12.197" v="601"/>
          <ac:spMkLst>
            <pc:docMk/>
            <pc:sldMk cId="305614432" sldId="516"/>
            <ac:spMk id="10" creationId="{09C217AD-BA77-74F0-5E89-6EA7CE2F2089}"/>
          </ac:spMkLst>
        </pc:spChg>
      </pc:sldChg>
      <pc:sldChg chg="addSp delSp modSp add mod">
        <pc:chgData name="Ahmed Mohammed" userId="52ea684eb8771d40" providerId="LiveId" clId="{BFC02C4B-9250-4284-9224-FBEB9786C616}" dt="2023-10-04T08:49:01.188" v="609"/>
        <pc:sldMkLst>
          <pc:docMk/>
          <pc:sldMk cId="1070939181" sldId="517"/>
        </pc:sldMkLst>
        <pc:spChg chg="mod">
          <ac:chgData name="Ahmed Mohammed" userId="52ea684eb8771d40" providerId="LiveId" clId="{BFC02C4B-9250-4284-9224-FBEB9786C616}" dt="2023-10-04T08:48:46.868" v="606" actId="1076"/>
          <ac:spMkLst>
            <pc:docMk/>
            <pc:sldMk cId="1070939181" sldId="517"/>
            <ac:spMk id="7" creationId="{6E1386C1-A9FE-7A39-852E-A3E55DC53648}"/>
          </ac:spMkLst>
        </pc:spChg>
        <pc:spChg chg="add mod">
          <ac:chgData name="Ahmed Mohammed" userId="52ea684eb8771d40" providerId="LiveId" clId="{BFC02C4B-9250-4284-9224-FBEB9786C616}" dt="2023-10-04T08:49:01.188" v="609"/>
          <ac:spMkLst>
            <pc:docMk/>
            <pc:sldMk cId="1070939181" sldId="517"/>
            <ac:spMk id="9" creationId="{05512106-9E63-170B-479B-CFB315A4E0C7}"/>
          </ac:spMkLst>
        </pc:spChg>
        <pc:spChg chg="del mod">
          <ac:chgData name="Ahmed Mohammed" userId="52ea684eb8771d40" providerId="LiveId" clId="{BFC02C4B-9250-4284-9224-FBEB9786C616}" dt="2023-10-04T08:49:00.453" v="608" actId="478"/>
          <ac:spMkLst>
            <pc:docMk/>
            <pc:sldMk cId="1070939181" sldId="517"/>
            <ac:spMk id="10" creationId="{09C217AD-BA77-74F0-5E89-6EA7CE2F2089}"/>
          </ac:spMkLst>
        </pc:spChg>
      </pc:sldChg>
      <pc:sldChg chg="addSp delSp modSp add mod">
        <pc:chgData name="Ahmed Mohammed" userId="52ea684eb8771d40" providerId="LiveId" clId="{BFC02C4B-9250-4284-9224-FBEB9786C616}" dt="2023-10-04T08:50:04.666" v="617" actId="14100"/>
        <pc:sldMkLst>
          <pc:docMk/>
          <pc:sldMk cId="2576916575" sldId="518"/>
        </pc:sldMkLst>
        <pc:spChg chg="mod">
          <ac:chgData name="Ahmed Mohammed" userId="52ea684eb8771d40" providerId="LiveId" clId="{BFC02C4B-9250-4284-9224-FBEB9786C616}" dt="2023-10-04T08:50:04.666" v="617" actId="14100"/>
          <ac:spMkLst>
            <pc:docMk/>
            <pc:sldMk cId="2576916575" sldId="518"/>
            <ac:spMk id="7" creationId="{6E1386C1-A9FE-7A39-852E-A3E55DC53648}"/>
          </ac:spMkLst>
        </pc:spChg>
        <pc:spChg chg="del">
          <ac:chgData name="Ahmed Mohammed" userId="52ea684eb8771d40" providerId="LiveId" clId="{BFC02C4B-9250-4284-9224-FBEB9786C616}" dt="2023-10-04T08:49:38.178" v="614" actId="478"/>
          <ac:spMkLst>
            <pc:docMk/>
            <pc:sldMk cId="2576916575" sldId="518"/>
            <ac:spMk id="9" creationId="{05512106-9E63-170B-479B-CFB315A4E0C7}"/>
          </ac:spMkLst>
        </pc:spChg>
        <pc:spChg chg="add mod">
          <ac:chgData name="Ahmed Mohammed" userId="52ea684eb8771d40" providerId="LiveId" clId="{BFC02C4B-9250-4284-9224-FBEB9786C616}" dt="2023-10-04T08:49:39.003" v="615"/>
          <ac:spMkLst>
            <pc:docMk/>
            <pc:sldMk cId="2576916575" sldId="518"/>
            <ac:spMk id="10" creationId="{D6A703BB-7700-751E-F66F-0D9AFACB2D7E}"/>
          </ac:spMkLst>
        </pc:spChg>
        <pc:spChg chg="mod">
          <ac:chgData name="Ahmed Mohammed" userId="52ea684eb8771d40" providerId="LiveId" clId="{BFC02C4B-9250-4284-9224-FBEB9786C616}" dt="2023-10-04T08:49:43.642" v="616" actId="1076"/>
          <ac:spMkLst>
            <pc:docMk/>
            <pc:sldMk cId="2576916575" sldId="518"/>
            <ac:spMk id="25" creationId="{2BC869EB-5623-4AA1-9123-4AF9DF916049}"/>
          </ac:spMkLst>
        </pc:spChg>
      </pc:sldChg>
      <pc:sldChg chg="addSp delSp modSp add mod">
        <pc:chgData name="Ahmed Mohammed" userId="52ea684eb8771d40" providerId="LiveId" clId="{BFC02C4B-9250-4284-9224-FBEB9786C616}" dt="2023-10-04T08:50:37.935" v="623"/>
        <pc:sldMkLst>
          <pc:docMk/>
          <pc:sldMk cId="1884375792" sldId="519"/>
        </pc:sldMkLst>
        <pc:spChg chg="mod">
          <ac:chgData name="Ahmed Mohammed" userId="52ea684eb8771d40" providerId="LiveId" clId="{BFC02C4B-9250-4284-9224-FBEB9786C616}" dt="2023-10-04T08:50:26.142" v="621" actId="207"/>
          <ac:spMkLst>
            <pc:docMk/>
            <pc:sldMk cId="1884375792" sldId="519"/>
            <ac:spMk id="7" creationId="{6E1386C1-A9FE-7A39-852E-A3E55DC53648}"/>
          </ac:spMkLst>
        </pc:spChg>
        <pc:spChg chg="add mod">
          <ac:chgData name="Ahmed Mohammed" userId="52ea684eb8771d40" providerId="LiveId" clId="{BFC02C4B-9250-4284-9224-FBEB9786C616}" dt="2023-10-04T08:50:37.935" v="623"/>
          <ac:spMkLst>
            <pc:docMk/>
            <pc:sldMk cId="1884375792" sldId="519"/>
            <ac:spMk id="9" creationId="{802ED20B-5AFB-16F0-2357-EBC06B2BCFE7}"/>
          </ac:spMkLst>
        </pc:spChg>
        <pc:spChg chg="del">
          <ac:chgData name="Ahmed Mohammed" userId="52ea684eb8771d40" providerId="LiveId" clId="{BFC02C4B-9250-4284-9224-FBEB9786C616}" dt="2023-10-04T08:50:36.240" v="622" actId="478"/>
          <ac:spMkLst>
            <pc:docMk/>
            <pc:sldMk cId="1884375792" sldId="519"/>
            <ac:spMk id="10" creationId="{D6A703BB-7700-751E-F66F-0D9AFACB2D7E}"/>
          </ac:spMkLst>
        </pc:spChg>
      </pc:sldChg>
      <pc:sldChg chg="addSp delSp modSp add mod">
        <pc:chgData name="Ahmed Mohammed" userId="52ea684eb8771d40" providerId="LiveId" clId="{BFC02C4B-9250-4284-9224-FBEB9786C616}" dt="2023-10-04T08:51:17.337" v="629"/>
        <pc:sldMkLst>
          <pc:docMk/>
          <pc:sldMk cId="3039882633" sldId="520"/>
        </pc:sldMkLst>
        <pc:spChg chg="mod">
          <ac:chgData name="Ahmed Mohammed" userId="52ea684eb8771d40" providerId="LiveId" clId="{BFC02C4B-9250-4284-9224-FBEB9786C616}" dt="2023-10-04T08:51:04.733" v="627" actId="207"/>
          <ac:spMkLst>
            <pc:docMk/>
            <pc:sldMk cId="3039882633" sldId="520"/>
            <ac:spMk id="7" creationId="{6E1386C1-A9FE-7A39-852E-A3E55DC53648}"/>
          </ac:spMkLst>
        </pc:spChg>
        <pc:spChg chg="del">
          <ac:chgData name="Ahmed Mohammed" userId="52ea684eb8771d40" providerId="LiveId" clId="{BFC02C4B-9250-4284-9224-FBEB9786C616}" dt="2023-10-04T08:51:16.530" v="628" actId="478"/>
          <ac:spMkLst>
            <pc:docMk/>
            <pc:sldMk cId="3039882633" sldId="520"/>
            <ac:spMk id="9" creationId="{802ED20B-5AFB-16F0-2357-EBC06B2BCFE7}"/>
          </ac:spMkLst>
        </pc:spChg>
        <pc:spChg chg="add mod">
          <ac:chgData name="Ahmed Mohammed" userId="52ea684eb8771d40" providerId="LiveId" clId="{BFC02C4B-9250-4284-9224-FBEB9786C616}" dt="2023-10-04T08:51:17.337" v="629"/>
          <ac:spMkLst>
            <pc:docMk/>
            <pc:sldMk cId="3039882633" sldId="520"/>
            <ac:spMk id="10" creationId="{0EBC5AB2-93A9-A2A6-6EA8-2D27582B1643}"/>
          </ac:spMkLst>
        </pc:spChg>
      </pc:sldChg>
      <pc:sldChg chg="addSp delSp modSp add mod">
        <pc:chgData name="Ahmed Mohammed" userId="52ea684eb8771d40" providerId="LiveId" clId="{BFC02C4B-9250-4284-9224-FBEB9786C616}" dt="2023-10-04T08:52:16.955" v="638"/>
        <pc:sldMkLst>
          <pc:docMk/>
          <pc:sldMk cId="3955996332" sldId="521"/>
        </pc:sldMkLst>
        <pc:spChg chg="mod">
          <ac:chgData name="Ahmed Mohammed" userId="52ea684eb8771d40" providerId="LiveId" clId="{BFC02C4B-9250-4284-9224-FBEB9786C616}" dt="2023-10-04T08:52:04.692" v="635" actId="207"/>
          <ac:spMkLst>
            <pc:docMk/>
            <pc:sldMk cId="3955996332" sldId="521"/>
            <ac:spMk id="7" creationId="{6E1386C1-A9FE-7A39-852E-A3E55DC53648}"/>
          </ac:spMkLst>
        </pc:spChg>
        <pc:spChg chg="add mod">
          <ac:chgData name="Ahmed Mohammed" userId="52ea684eb8771d40" providerId="LiveId" clId="{BFC02C4B-9250-4284-9224-FBEB9786C616}" dt="2023-10-04T08:52:16.955" v="638"/>
          <ac:spMkLst>
            <pc:docMk/>
            <pc:sldMk cId="3955996332" sldId="521"/>
            <ac:spMk id="9" creationId="{1461EBF5-995D-B285-115F-BA1818D9AB4A}"/>
          </ac:spMkLst>
        </pc:spChg>
        <pc:spChg chg="del mod">
          <ac:chgData name="Ahmed Mohammed" userId="52ea684eb8771d40" providerId="LiveId" clId="{BFC02C4B-9250-4284-9224-FBEB9786C616}" dt="2023-10-04T08:52:16.324" v="637" actId="478"/>
          <ac:spMkLst>
            <pc:docMk/>
            <pc:sldMk cId="3955996332" sldId="521"/>
            <ac:spMk id="10" creationId="{0EBC5AB2-93A9-A2A6-6EA8-2D27582B1643}"/>
          </ac:spMkLst>
        </pc:spChg>
      </pc:sldChg>
      <pc:sldChg chg="addSp delSp modSp add mod">
        <pc:chgData name="Ahmed Mohammed" userId="52ea684eb8771d40" providerId="LiveId" clId="{BFC02C4B-9250-4284-9224-FBEB9786C616}" dt="2023-10-04T08:52:55.009" v="644"/>
        <pc:sldMkLst>
          <pc:docMk/>
          <pc:sldMk cId="232382610" sldId="522"/>
        </pc:sldMkLst>
        <pc:spChg chg="mod">
          <ac:chgData name="Ahmed Mohammed" userId="52ea684eb8771d40" providerId="LiveId" clId="{BFC02C4B-9250-4284-9224-FBEB9786C616}" dt="2023-10-04T08:52:43.795" v="641" actId="207"/>
          <ac:spMkLst>
            <pc:docMk/>
            <pc:sldMk cId="232382610" sldId="522"/>
            <ac:spMk id="7" creationId="{6E1386C1-A9FE-7A39-852E-A3E55DC53648}"/>
          </ac:spMkLst>
        </pc:spChg>
        <pc:spChg chg="add mod">
          <ac:chgData name="Ahmed Mohammed" userId="52ea684eb8771d40" providerId="LiveId" clId="{BFC02C4B-9250-4284-9224-FBEB9786C616}" dt="2023-10-04T08:52:55.009" v="644"/>
          <ac:spMkLst>
            <pc:docMk/>
            <pc:sldMk cId="232382610" sldId="522"/>
            <ac:spMk id="9" creationId="{9A406AFC-FFD8-45FF-B195-BFA08458EA18}"/>
          </ac:spMkLst>
        </pc:spChg>
        <pc:spChg chg="del mod">
          <ac:chgData name="Ahmed Mohammed" userId="52ea684eb8771d40" providerId="LiveId" clId="{BFC02C4B-9250-4284-9224-FBEB9786C616}" dt="2023-10-04T08:52:54.243" v="643" actId="478"/>
          <ac:spMkLst>
            <pc:docMk/>
            <pc:sldMk cId="232382610" sldId="522"/>
            <ac:spMk id="10" creationId="{0EBC5AB2-93A9-A2A6-6EA8-2D27582B1643}"/>
          </ac:spMkLst>
        </pc:spChg>
      </pc:sldChg>
      <pc:sldChg chg="addSp delSp modSp add mod">
        <pc:chgData name="Ahmed Mohammed" userId="52ea684eb8771d40" providerId="LiveId" clId="{BFC02C4B-9250-4284-9224-FBEB9786C616}" dt="2023-10-04T08:54:22.425" v="668"/>
        <pc:sldMkLst>
          <pc:docMk/>
          <pc:sldMk cId="560707752" sldId="523"/>
        </pc:sldMkLst>
        <pc:spChg chg="mod">
          <ac:chgData name="Ahmed Mohammed" userId="52ea684eb8771d40" providerId="LiveId" clId="{BFC02C4B-9250-4284-9224-FBEB9786C616}" dt="2023-10-04T08:54:22.425" v="668"/>
          <ac:spMkLst>
            <pc:docMk/>
            <pc:sldMk cId="560707752" sldId="523"/>
            <ac:spMk id="7" creationId="{6E1386C1-A9FE-7A39-852E-A3E55DC53648}"/>
          </ac:spMkLst>
        </pc:spChg>
        <pc:spChg chg="add mod">
          <ac:chgData name="Ahmed Mohammed" userId="52ea684eb8771d40" providerId="LiveId" clId="{BFC02C4B-9250-4284-9224-FBEB9786C616}" dt="2023-10-04T08:53:27.450" v="662"/>
          <ac:spMkLst>
            <pc:docMk/>
            <pc:sldMk cId="560707752" sldId="523"/>
            <ac:spMk id="9" creationId="{CD428C23-2E4D-A3AB-95F1-251D9A6907D4}"/>
          </ac:spMkLst>
        </pc:spChg>
        <pc:spChg chg="del mod">
          <ac:chgData name="Ahmed Mohammed" userId="52ea684eb8771d40" providerId="LiveId" clId="{BFC02C4B-9250-4284-9224-FBEB9786C616}" dt="2023-10-04T08:53:26.660" v="661" actId="478"/>
          <ac:spMkLst>
            <pc:docMk/>
            <pc:sldMk cId="560707752" sldId="523"/>
            <ac:spMk id="10" creationId="{0EBC5AB2-93A9-A2A6-6EA8-2D27582B1643}"/>
          </ac:spMkLst>
        </pc:spChg>
      </pc:sldChg>
      <pc:sldChg chg="add del">
        <pc:chgData name="Ahmed Mohammed" userId="52ea684eb8771d40" providerId="LiveId" clId="{BFC02C4B-9250-4284-9224-FBEB9786C616}" dt="2023-10-04T08:54:23.442" v="669"/>
        <pc:sldMkLst>
          <pc:docMk/>
          <pc:sldMk cId="715367274" sldId="524"/>
        </pc:sldMkLst>
      </pc:sldChg>
      <pc:sldChg chg="addSp delSp modSp add mod">
        <pc:chgData name="Ahmed Mohammed" userId="52ea684eb8771d40" providerId="LiveId" clId="{BFC02C4B-9250-4284-9224-FBEB9786C616}" dt="2023-10-04T08:55:09.681" v="676" actId="207"/>
        <pc:sldMkLst>
          <pc:docMk/>
          <pc:sldMk cId="3311828888" sldId="524"/>
        </pc:sldMkLst>
        <pc:spChg chg="mod">
          <ac:chgData name="Ahmed Mohammed" userId="52ea684eb8771d40" providerId="LiveId" clId="{BFC02C4B-9250-4284-9224-FBEB9786C616}" dt="2023-10-04T08:55:09.681" v="676" actId="207"/>
          <ac:spMkLst>
            <pc:docMk/>
            <pc:sldMk cId="3311828888" sldId="524"/>
            <ac:spMk id="7" creationId="{6E1386C1-A9FE-7A39-852E-A3E55DC53648}"/>
          </ac:spMkLst>
        </pc:spChg>
        <pc:spChg chg="del">
          <ac:chgData name="Ahmed Mohammed" userId="52ea684eb8771d40" providerId="LiveId" clId="{BFC02C4B-9250-4284-9224-FBEB9786C616}" dt="2023-10-04T08:54:55.639" v="673" actId="478"/>
          <ac:spMkLst>
            <pc:docMk/>
            <pc:sldMk cId="3311828888" sldId="524"/>
            <ac:spMk id="9" creationId="{CD428C23-2E4D-A3AB-95F1-251D9A6907D4}"/>
          </ac:spMkLst>
        </pc:spChg>
        <pc:spChg chg="add mod">
          <ac:chgData name="Ahmed Mohammed" userId="52ea684eb8771d40" providerId="LiveId" clId="{BFC02C4B-9250-4284-9224-FBEB9786C616}" dt="2023-10-04T08:54:56.887" v="674"/>
          <ac:spMkLst>
            <pc:docMk/>
            <pc:sldMk cId="3311828888" sldId="524"/>
            <ac:spMk id="10" creationId="{B07E8A17-9F52-DA6F-7C8C-AB5C7A4A2C10}"/>
          </ac:spMkLst>
        </pc:spChg>
      </pc:sldChg>
      <pc:sldMasterChg chg="addSldLayout delSldLayout modSldLayout">
        <pc:chgData name="Ahmed Mohammed" userId="52ea684eb8771d40" providerId="LiveId" clId="{BFC02C4B-9250-4284-9224-FBEB9786C616}" dt="2023-10-04T08:05:33.568" v="206" actId="11236"/>
        <pc:sldMasterMkLst>
          <pc:docMk/>
          <pc:sldMasterMk cId="0" sldId="2147483648"/>
        </pc:sldMasterMkLst>
        <pc:sldLayoutChg chg="del">
          <pc:chgData name="Ahmed Mohammed" userId="52ea684eb8771d40" providerId="LiveId" clId="{BFC02C4B-9250-4284-9224-FBEB9786C616}" dt="2023-10-04T07:42:44.131" v="47" actId="47"/>
          <pc:sldLayoutMkLst>
            <pc:docMk/>
            <pc:sldMasterMk cId="0" sldId="2147483648"/>
            <pc:sldLayoutMk cId="0" sldId="2147483649"/>
          </pc:sldLayoutMkLst>
        </pc:sldLayoutChg>
        <pc:sldLayoutChg chg="addSp delSp modSp">
          <pc:chgData name="Ahmed Mohammed" userId="52ea684eb8771d40" providerId="LiveId" clId="{BFC02C4B-9250-4284-9224-FBEB9786C616}" dt="2023-10-04T08:05:21.450" v="205" actId="11529"/>
          <pc:sldLayoutMkLst>
            <pc:docMk/>
            <pc:sldMasterMk cId="0" sldId="2147483648"/>
            <pc:sldLayoutMk cId="0" sldId="2147483650"/>
          </pc:sldLayoutMkLst>
          <pc:spChg chg="add del">
            <ac:chgData name="Ahmed Mohammed" userId="52ea684eb8771d40" providerId="LiveId" clId="{BFC02C4B-9250-4284-9224-FBEB9786C616}" dt="2023-10-04T08:05:21.450" v="205" actId="11529"/>
            <ac:spMkLst>
              <pc:docMk/>
              <pc:sldMasterMk cId="0" sldId="2147483648"/>
              <pc:sldLayoutMk cId="0" sldId="2147483650"/>
              <ac:spMk id="2" creationId="{87241015-7328-3715-7BD9-CA0DC9A15EAC}"/>
            </ac:spMkLst>
          </pc:spChg>
          <pc:spChg chg="add mod">
            <ac:chgData name="Ahmed Mohammed" userId="52ea684eb8771d40" providerId="LiveId" clId="{BFC02C4B-9250-4284-9224-FBEB9786C616}" dt="2023-10-04T08:05:21.450" v="205" actId="11529"/>
            <ac:spMkLst>
              <pc:docMk/>
              <pc:sldMasterMk cId="0" sldId="2147483648"/>
              <pc:sldLayoutMk cId="0" sldId="2147483650"/>
              <ac:spMk id="3" creationId="{62A5B81A-E5FD-FB6F-0526-C67C9B3C2623}"/>
            </ac:spMkLst>
          </pc:spChg>
        </pc:sldLayoutChg>
        <pc:sldLayoutChg chg="new mod">
          <pc:chgData name="Ahmed Mohammed" userId="52ea684eb8771d40" providerId="LiveId" clId="{BFC02C4B-9250-4284-9224-FBEB9786C616}" dt="2023-10-04T08:05:33.568" v="206" actId="11236"/>
          <pc:sldLayoutMkLst>
            <pc:docMk/>
            <pc:sldMasterMk cId="0" sldId="2147483648"/>
            <pc:sldLayoutMk cId="70972988" sldId="2147483662"/>
          </pc:sldLayoutMkLst>
        </pc:sldLayoutChg>
      </pc:sldMasterChg>
    </pc:docChg>
  </pc:docChgLst>
  <pc:docChgLst>
    <pc:chgData name="Ahmed Mohammed" userId="52ea684eb8771d40" providerId="LiveId" clId="{B96B3464-F0F9-4D1A-B68B-E5AD43A4D88C}"/>
    <pc:docChg chg="modSld">
      <pc:chgData name="Ahmed Mohammed" userId="52ea684eb8771d40" providerId="LiveId" clId="{B96B3464-F0F9-4D1A-B68B-E5AD43A4D88C}" dt="2024-01-27T06:47:29.298" v="0" actId="1076"/>
      <pc:docMkLst>
        <pc:docMk/>
      </pc:docMkLst>
      <pc:sldChg chg="modSp mod">
        <pc:chgData name="Ahmed Mohammed" userId="52ea684eb8771d40" providerId="LiveId" clId="{B96B3464-F0F9-4D1A-B68B-E5AD43A4D88C}" dt="2024-01-27T06:47:29.298" v="0" actId="1076"/>
        <pc:sldMkLst>
          <pc:docMk/>
          <pc:sldMk cId="3774984797" sldId="480"/>
        </pc:sldMkLst>
        <pc:spChg chg="mod">
          <ac:chgData name="Ahmed Mohammed" userId="52ea684eb8771d40" providerId="LiveId" clId="{B96B3464-F0F9-4D1A-B68B-E5AD43A4D88C}" dt="2024-01-27T06:47:29.298" v="0" actId="1076"/>
          <ac:spMkLst>
            <pc:docMk/>
            <pc:sldMk cId="3774984797" sldId="480"/>
            <ac:spMk id="34" creationId="{15C30772-0DD8-7BE1-E943-20DE696CFBE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CD5EAD-C988-4507-9B56-874125C3F399}" type="doc">
      <dgm:prSet loTypeId="urn:microsoft.com/office/officeart/2005/8/layout/cycle6" loCatId="cycle" qsTypeId="urn:microsoft.com/office/officeart/2005/8/quickstyle/simple1" qsCatId="simple" csTypeId="urn:microsoft.com/office/officeart/2005/8/colors/accent1_2" csCatId="accent1" phldr="1"/>
      <dgm:spPr/>
      <dgm:t>
        <a:bodyPr/>
        <a:lstStyle/>
        <a:p>
          <a:pPr rtl="1"/>
          <a:endParaRPr lang="ar-SA"/>
        </a:p>
      </dgm:t>
    </dgm:pt>
    <dgm:pt modelId="{6C531C91-76B5-4CEF-9B3E-B0396663D7BB}">
      <dgm:prSet phldrT="[Text]" custT="1"/>
      <dgm:spPr>
        <a:solidFill>
          <a:schemeClr val="accent6">
            <a:lumMod val="20000"/>
            <a:lumOff val="80000"/>
          </a:schemeClr>
        </a:solidFill>
      </dgm:spPr>
      <dgm:t>
        <a:bodyPr/>
        <a:lstStyle/>
        <a:p>
          <a:pPr rtl="1"/>
          <a:r>
            <a:rPr lang="en-US" sz="2400" dirty="0">
              <a:solidFill>
                <a:schemeClr val="tx1"/>
              </a:solidFill>
            </a:rPr>
            <a:t>Clarity</a:t>
          </a:r>
          <a:endParaRPr lang="ar-SA" sz="2400" dirty="0">
            <a:solidFill>
              <a:schemeClr val="tx1"/>
            </a:solidFill>
          </a:endParaRPr>
        </a:p>
      </dgm:t>
    </dgm:pt>
    <dgm:pt modelId="{64B11AD1-CDBC-4D18-84B1-1D6455D5D5B7}" type="parTrans" cxnId="{39F770C2-D90C-469D-B6CA-C7C659F4788B}">
      <dgm:prSet/>
      <dgm:spPr/>
      <dgm:t>
        <a:bodyPr/>
        <a:lstStyle/>
        <a:p>
          <a:pPr rtl="1"/>
          <a:endParaRPr lang="ar-SA" sz="2400">
            <a:solidFill>
              <a:schemeClr val="tx1"/>
            </a:solidFill>
          </a:endParaRPr>
        </a:p>
      </dgm:t>
    </dgm:pt>
    <dgm:pt modelId="{F5B30C78-F6C4-4777-8E6B-491381ED20B0}" type="sibTrans" cxnId="{39F770C2-D90C-469D-B6CA-C7C659F4788B}">
      <dgm:prSet/>
      <dgm:spPr/>
      <dgm:t>
        <a:bodyPr/>
        <a:lstStyle/>
        <a:p>
          <a:pPr rtl="1"/>
          <a:endParaRPr lang="ar-SA" sz="2400">
            <a:solidFill>
              <a:schemeClr val="tx1"/>
            </a:solidFill>
          </a:endParaRPr>
        </a:p>
      </dgm:t>
    </dgm:pt>
    <dgm:pt modelId="{12219B31-2BB4-47A3-9F44-9EB57FBC5F42}">
      <dgm:prSet phldrT="[Text]" custT="1"/>
      <dgm:spPr>
        <a:solidFill>
          <a:schemeClr val="accent6">
            <a:lumMod val="20000"/>
            <a:lumOff val="80000"/>
          </a:schemeClr>
        </a:solidFill>
      </dgm:spPr>
      <dgm:t>
        <a:bodyPr/>
        <a:lstStyle/>
        <a:p>
          <a:pPr rtl="1"/>
          <a:r>
            <a:rPr lang="en-US" sz="2400" dirty="0">
              <a:solidFill>
                <a:schemeClr val="tx1"/>
              </a:solidFill>
            </a:rPr>
            <a:t>Accuracy </a:t>
          </a:r>
          <a:endParaRPr lang="ar-SA" sz="2400" dirty="0">
            <a:solidFill>
              <a:schemeClr val="tx1"/>
            </a:solidFill>
          </a:endParaRPr>
        </a:p>
      </dgm:t>
    </dgm:pt>
    <dgm:pt modelId="{2F000C5E-A916-45E6-8EA8-D2375E648AEB}" type="parTrans" cxnId="{3E27E2A0-1059-4DF1-87CC-A2C7D36611CB}">
      <dgm:prSet/>
      <dgm:spPr/>
      <dgm:t>
        <a:bodyPr/>
        <a:lstStyle/>
        <a:p>
          <a:pPr rtl="1"/>
          <a:endParaRPr lang="ar-SA" sz="2400">
            <a:solidFill>
              <a:schemeClr val="tx1"/>
            </a:solidFill>
          </a:endParaRPr>
        </a:p>
      </dgm:t>
    </dgm:pt>
    <dgm:pt modelId="{67CA56A3-30C3-49D0-BFD3-4DAAD28EED2D}" type="sibTrans" cxnId="{3E27E2A0-1059-4DF1-87CC-A2C7D36611CB}">
      <dgm:prSet/>
      <dgm:spPr/>
      <dgm:t>
        <a:bodyPr/>
        <a:lstStyle/>
        <a:p>
          <a:pPr rtl="1"/>
          <a:endParaRPr lang="ar-SA" sz="2400">
            <a:solidFill>
              <a:schemeClr val="tx1"/>
            </a:solidFill>
          </a:endParaRPr>
        </a:p>
      </dgm:t>
    </dgm:pt>
    <dgm:pt modelId="{DA72F0E4-053F-4AFE-8661-6F3E2104B3BF}">
      <dgm:prSet phldrT="[Text]" custT="1"/>
      <dgm:spPr>
        <a:solidFill>
          <a:schemeClr val="accent6">
            <a:lumMod val="20000"/>
            <a:lumOff val="80000"/>
          </a:schemeClr>
        </a:solidFill>
      </dgm:spPr>
      <dgm:t>
        <a:bodyPr/>
        <a:lstStyle/>
        <a:p>
          <a:pPr rtl="1"/>
          <a:r>
            <a:rPr lang="en-US" sz="2400" dirty="0">
              <a:solidFill>
                <a:schemeClr val="tx1"/>
              </a:solidFill>
            </a:rPr>
            <a:t>Precision</a:t>
          </a:r>
          <a:endParaRPr lang="ar-SA" sz="2400" dirty="0">
            <a:solidFill>
              <a:schemeClr val="tx1"/>
            </a:solidFill>
          </a:endParaRPr>
        </a:p>
      </dgm:t>
    </dgm:pt>
    <dgm:pt modelId="{7F4DDDFD-4E69-4C00-A558-C17A438FA53D}" type="parTrans" cxnId="{6BC0E328-C3E2-4650-ACE0-023F7AD33414}">
      <dgm:prSet/>
      <dgm:spPr/>
      <dgm:t>
        <a:bodyPr/>
        <a:lstStyle/>
        <a:p>
          <a:pPr rtl="1"/>
          <a:endParaRPr lang="ar-SA" sz="2400">
            <a:solidFill>
              <a:schemeClr val="tx1"/>
            </a:solidFill>
          </a:endParaRPr>
        </a:p>
      </dgm:t>
    </dgm:pt>
    <dgm:pt modelId="{5FF8FF60-E1D9-4852-9083-0A536ECB47E5}" type="sibTrans" cxnId="{6BC0E328-C3E2-4650-ACE0-023F7AD33414}">
      <dgm:prSet/>
      <dgm:spPr/>
      <dgm:t>
        <a:bodyPr/>
        <a:lstStyle/>
        <a:p>
          <a:pPr rtl="1"/>
          <a:endParaRPr lang="ar-SA" sz="2400">
            <a:solidFill>
              <a:schemeClr val="tx1"/>
            </a:solidFill>
          </a:endParaRPr>
        </a:p>
      </dgm:t>
    </dgm:pt>
    <dgm:pt modelId="{BA515C63-4D0B-402B-A7B6-C0EAC3DC60D2}">
      <dgm:prSet phldrT="[Text]" custT="1"/>
      <dgm:spPr>
        <a:solidFill>
          <a:schemeClr val="accent6">
            <a:lumMod val="20000"/>
            <a:lumOff val="80000"/>
          </a:schemeClr>
        </a:solidFill>
      </dgm:spPr>
      <dgm:t>
        <a:bodyPr/>
        <a:lstStyle/>
        <a:p>
          <a:pPr rtl="1"/>
          <a:r>
            <a:rPr lang="en-US" sz="2400" dirty="0">
              <a:solidFill>
                <a:schemeClr val="tx1"/>
              </a:solidFill>
            </a:rPr>
            <a:t>Relevance</a:t>
          </a:r>
          <a:endParaRPr lang="ar-SA" sz="2400" dirty="0">
            <a:solidFill>
              <a:schemeClr val="tx1"/>
            </a:solidFill>
          </a:endParaRPr>
        </a:p>
      </dgm:t>
    </dgm:pt>
    <dgm:pt modelId="{0D6A404A-A502-4B35-944C-DFA0102678A6}" type="parTrans" cxnId="{945135B6-FF74-4243-9753-E7C9BAFF6EED}">
      <dgm:prSet/>
      <dgm:spPr/>
      <dgm:t>
        <a:bodyPr/>
        <a:lstStyle/>
        <a:p>
          <a:pPr rtl="1"/>
          <a:endParaRPr lang="ar-SA" sz="2400">
            <a:solidFill>
              <a:schemeClr val="tx1"/>
            </a:solidFill>
          </a:endParaRPr>
        </a:p>
      </dgm:t>
    </dgm:pt>
    <dgm:pt modelId="{7E87BEF9-867E-432E-BEE1-51B706C41FE9}" type="sibTrans" cxnId="{945135B6-FF74-4243-9753-E7C9BAFF6EED}">
      <dgm:prSet/>
      <dgm:spPr/>
      <dgm:t>
        <a:bodyPr/>
        <a:lstStyle/>
        <a:p>
          <a:pPr rtl="1"/>
          <a:endParaRPr lang="ar-SA" sz="2400">
            <a:solidFill>
              <a:schemeClr val="tx1"/>
            </a:solidFill>
          </a:endParaRPr>
        </a:p>
      </dgm:t>
    </dgm:pt>
    <dgm:pt modelId="{35A3DEFF-29FB-406C-9E59-DE444E2F19FE}">
      <dgm:prSet phldrT="[Text]" custT="1"/>
      <dgm:spPr>
        <a:solidFill>
          <a:schemeClr val="accent6">
            <a:lumMod val="20000"/>
            <a:lumOff val="80000"/>
          </a:schemeClr>
        </a:solidFill>
      </dgm:spPr>
      <dgm:t>
        <a:bodyPr/>
        <a:lstStyle/>
        <a:p>
          <a:pPr rtl="1"/>
          <a:r>
            <a:rPr lang="en-US" sz="2400" dirty="0">
              <a:solidFill>
                <a:schemeClr val="tx1"/>
              </a:solidFill>
            </a:rPr>
            <a:t>Consistency</a:t>
          </a:r>
          <a:endParaRPr lang="ar-SA" sz="2400" dirty="0">
            <a:solidFill>
              <a:schemeClr val="tx1"/>
            </a:solidFill>
          </a:endParaRPr>
        </a:p>
      </dgm:t>
    </dgm:pt>
    <dgm:pt modelId="{698460B3-BA91-4115-BB11-50A70FDF2439}" type="parTrans" cxnId="{C56B6C87-BFF5-45F5-BEF5-E89CA8378F41}">
      <dgm:prSet/>
      <dgm:spPr/>
      <dgm:t>
        <a:bodyPr/>
        <a:lstStyle/>
        <a:p>
          <a:pPr rtl="1"/>
          <a:endParaRPr lang="ar-SA" sz="2400">
            <a:solidFill>
              <a:schemeClr val="tx1"/>
            </a:solidFill>
          </a:endParaRPr>
        </a:p>
      </dgm:t>
    </dgm:pt>
    <dgm:pt modelId="{93CD3CB4-DCFC-4241-9941-1EB0AA30F0C3}" type="sibTrans" cxnId="{C56B6C87-BFF5-45F5-BEF5-E89CA8378F41}">
      <dgm:prSet/>
      <dgm:spPr/>
      <dgm:t>
        <a:bodyPr/>
        <a:lstStyle/>
        <a:p>
          <a:pPr rtl="1"/>
          <a:endParaRPr lang="ar-SA" sz="2400">
            <a:solidFill>
              <a:schemeClr val="tx1"/>
            </a:solidFill>
          </a:endParaRPr>
        </a:p>
      </dgm:t>
    </dgm:pt>
    <dgm:pt modelId="{2430180E-6E38-4B2D-B31C-21AEC8AB2CD5}">
      <dgm:prSet phldrT="[Text]" custT="1"/>
      <dgm:spPr>
        <a:solidFill>
          <a:schemeClr val="accent6">
            <a:lumMod val="20000"/>
            <a:lumOff val="80000"/>
          </a:schemeClr>
        </a:solidFill>
      </dgm:spPr>
      <dgm:t>
        <a:bodyPr/>
        <a:lstStyle/>
        <a:p>
          <a:pPr rtl="1"/>
          <a:r>
            <a:rPr lang="en-US" sz="2400" dirty="0">
              <a:solidFill>
                <a:schemeClr val="tx1"/>
              </a:solidFill>
            </a:rPr>
            <a:t>Logical correctness</a:t>
          </a:r>
          <a:endParaRPr lang="ar-SA" sz="2400" dirty="0">
            <a:solidFill>
              <a:schemeClr val="tx1"/>
            </a:solidFill>
          </a:endParaRPr>
        </a:p>
      </dgm:t>
    </dgm:pt>
    <dgm:pt modelId="{1DFEE692-60F6-4694-AE9F-69810EDE27FD}" type="parTrans" cxnId="{AFE1A2EF-7D3B-481E-B274-B5E1A4827DD6}">
      <dgm:prSet/>
      <dgm:spPr/>
      <dgm:t>
        <a:bodyPr/>
        <a:lstStyle/>
        <a:p>
          <a:pPr rtl="1"/>
          <a:endParaRPr lang="ar-SA" sz="2400">
            <a:solidFill>
              <a:schemeClr val="tx1"/>
            </a:solidFill>
          </a:endParaRPr>
        </a:p>
      </dgm:t>
    </dgm:pt>
    <dgm:pt modelId="{8B88CE34-58E0-4E25-9B5C-645236FED627}" type="sibTrans" cxnId="{AFE1A2EF-7D3B-481E-B274-B5E1A4827DD6}">
      <dgm:prSet/>
      <dgm:spPr/>
      <dgm:t>
        <a:bodyPr/>
        <a:lstStyle/>
        <a:p>
          <a:pPr rtl="1"/>
          <a:endParaRPr lang="ar-SA" sz="2400">
            <a:solidFill>
              <a:schemeClr val="tx1"/>
            </a:solidFill>
          </a:endParaRPr>
        </a:p>
      </dgm:t>
    </dgm:pt>
    <dgm:pt modelId="{90312B0E-4E92-4100-B2FE-2330DC4BAFBA}">
      <dgm:prSet custT="1"/>
      <dgm:spPr>
        <a:solidFill>
          <a:schemeClr val="accent6">
            <a:lumMod val="20000"/>
            <a:lumOff val="80000"/>
          </a:schemeClr>
        </a:solidFill>
      </dgm:spPr>
      <dgm:t>
        <a:bodyPr/>
        <a:lstStyle/>
        <a:p>
          <a:pPr rtl="1"/>
          <a:r>
            <a:rPr lang="en-US" sz="2400" dirty="0">
              <a:solidFill>
                <a:schemeClr val="tx1"/>
              </a:solidFill>
            </a:rPr>
            <a:t>Completeness</a:t>
          </a:r>
        </a:p>
      </dgm:t>
    </dgm:pt>
    <dgm:pt modelId="{02F89001-A1BB-4DD3-9849-A137446989BA}" type="parTrans" cxnId="{1D52B90F-8949-42D1-8383-297D47B4FFB2}">
      <dgm:prSet/>
      <dgm:spPr/>
      <dgm:t>
        <a:bodyPr/>
        <a:lstStyle/>
        <a:p>
          <a:pPr rtl="1"/>
          <a:endParaRPr lang="ar-SA" sz="2400">
            <a:solidFill>
              <a:schemeClr val="tx1"/>
            </a:solidFill>
          </a:endParaRPr>
        </a:p>
      </dgm:t>
    </dgm:pt>
    <dgm:pt modelId="{E6FCBE37-65D9-4B3D-996A-F8A49BD01449}" type="sibTrans" cxnId="{1D52B90F-8949-42D1-8383-297D47B4FFB2}">
      <dgm:prSet/>
      <dgm:spPr/>
      <dgm:t>
        <a:bodyPr/>
        <a:lstStyle/>
        <a:p>
          <a:pPr rtl="1"/>
          <a:endParaRPr lang="ar-SA" sz="2400">
            <a:solidFill>
              <a:schemeClr val="tx1"/>
            </a:solidFill>
          </a:endParaRPr>
        </a:p>
      </dgm:t>
    </dgm:pt>
    <dgm:pt modelId="{DD277A1F-C2F8-4C66-B0F9-ECF57AF61018}">
      <dgm:prSet custT="1"/>
      <dgm:spPr>
        <a:solidFill>
          <a:schemeClr val="accent6">
            <a:lumMod val="20000"/>
            <a:lumOff val="80000"/>
          </a:schemeClr>
        </a:solidFill>
      </dgm:spPr>
      <dgm:t>
        <a:bodyPr/>
        <a:lstStyle/>
        <a:p>
          <a:pPr rtl="1"/>
          <a:r>
            <a:rPr lang="en-US" sz="2400" dirty="0">
              <a:solidFill>
                <a:schemeClr val="tx1"/>
              </a:solidFill>
            </a:rPr>
            <a:t>Fairness</a:t>
          </a:r>
        </a:p>
      </dgm:t>
    </dgm:pt>
    <dgm:pt modelId="{7489C395-8F74-4F98-923C-CDAA673E7911}" type="parTrans" cxnId="{E129321A-9450-492D-AC12-A11A0AE5D1DA}">
      <dgm:prSet/>
      <dgm:spPr/>
      <dgm:t>
        <a:bodyPr/>
        <a:lstStyle/>
        <a:p>
          <a:pPr rtl="1"/>
          <a:endParaRPr lang="ar-SA" sz="2400">
            <a:solidFill>
              <a:schemeClr val="tx1"/>
            </a:solidFill>
          </a:endParaRPr>
        </a:p>
      </dgm:t>
    </dgm:pt>
    <dgm:pt modelId="{811F3917-6A9C-40BF-9941-0C5AD6A46D70}" type="sibTrans" cxnId="{E129321A-9450-492D-AC12-A11A0AE5D1DA}">
      <dgm:prSet/>
      <dgm:spPr/>
      <dgm:t>
        <a:bodyPr/>
        <a:lstStyle/>
        <a:p>
          <a:pPr rtl="1"/>
          <a:endParaRPr lang="ar-SA" sz="2400">
            <a:solidFill>
              <a:schemeClr val="tx1"/>
            </a:solidFill>
          </a:endParaRPr>
        </a:p>
      </dgm:t>
    </dgm:pt>
    <dgm:pt modelId="{6993ABE4-C7A2-450E-B95A-7C549769B9D8}" type="pres">
      <dgm:prSet presAssocID="{A1CD5EAD-C988-4507-9B56-874125C3F399}" presName="cycle" presStyleCnt="0">
        <dgm:presLayoutVars>
          <dgm:dir/>
          <dgm:resizeHandles val="exact"/>
        </dgm:presLayoutVars>
      </dgm:prSet>
      <dgm:spPr/>
    </dgm:pt>
    <dgm:pt modelId="{8FA5B56C-B99F-43BE-A83D-FD3046FB21AF}" type="pres">
      <dgm:prSet presAssocID="{6C531C91-76B5-4CEF-9B3E-B0396663D7BB}" presName="node" presStyleLbl="node1" presStyleIdx="0" presStyleCnt="8" custScaleX="111715">
        <dgm:presLayoutVars>
          <dgm:bulletEnabled val="1"/>
        </dgm:presLayoutVars>
      </dgm:prSet>
      <dgm:spPr/>
    </dgm:pt>
    <dgm:pt modelId="{DBD1AAAE-AFE7-495C-8AD9-924B3599B5D0}" type="pres">
      <dgm:prSet presAssocID="{6C531C91-76B5-4CEF-9B3E-B0396663D7BB}" presName="spNode" presStyleCnt="0"/>
      <dgm:spPr/>
    </dgm:pt>
    <dgm:pt modelId="{E304CB40-7FAE-4568-ADF9-FDC6A44A2E82}" type="pres">
      <dgm:prSet presAssocID="{F5B30C78-F6C4-4777-8E6B-491381ED20B0}" presName="sibTrans" presStyleLbl="sibTrans1D1" presStyleIdx="0" presStyleCnt="8"/>
      <dgm:spPr/>
    </dgm:pt>
    <dgm:pt modelId="{ADDE687A-72A6-4B12-917B-8B5D1DD554DB}" type="pres">
      <dgm:prSet presAssocID="{12219B31-2BB4-47A3-9F44-9EB57FBC5F42}" presName="node" presStyleLbl="node1" presStyleIdx="1" presStyleCnt="8" custScaleX="170955" custRadScaleRad="102522">
        <dgm:presLayoutVars>
          <dgm:bulletEnabled val="1"/>
        </dgm:presLayoutVars>
      </dgm:prSet>
      <dgm:spPr/>
    </dgm:pt>
    <dgm:pt modelId="{F47D48BC-BDA6-4AF5-B584-392E0D984828}" type="pres">
      <dgm:prSet presAssocID="{12219B31-2BB4-47A3-9F44-9EB57FBC5F42}" presName="spNode" presStyleCnt="0"/>
      <dgm:spPr/>
    </dgm:pt>
    <dgm:pt modelId="{211BEF21-8611-4A2F-B118-0B1A6595D424}" type="pres">
      <dgm:prSet presAssocID="{67CA56A3-30C3-49D0-BFD3-4DAAD28EED2D}" presName="sibTrans" presStyleLbl="sibTrans1D1" presStyleIdx="1" presStyleCnt="8"/>
      <dgm:spPr/>
    </dgm:pt>
    <dgm:pt modelId="{73AC9AD5-ABFE-4A9E-852B-DEA1BE07E267}" type="pres">
      <dgm:prSet presAssocID="{DA72F0E4-053F-4AFE-8661-6F3E2104B3BF}" presName="node" presStyleLbl="node1" presStyleIdx="2" presStyleCnt="8" custScaleX="159360" custRadScaleRad="96416" custRadScaleInc="-59582">
        <dgm:presLayoutVars>
          <dgm:bulletEnabled val="1"/>
        </dgm:presLayoutVars>
      </dgm:prSet>
      <dgm:spPr/>
    </dgm:pt>
    <dgm:pt modelId="{95961A0E-14AC-46D2-8D29-E652E5A35A0C}" type="pres">
      <dgm:prSet presAssocID="{DA72F0E4-053F-4AFE-8661-6F3E2104B3BF}" presName="spNode" presStyleCnt="0"/>
      <dgm:spPr/>
    </dgm:pt>
    <dgm:pt modelId="{476E9C03-F6DF-4950-B9B9-A74751DAD7AC}" type="pres">
      <dgm:prSet presAssocID="{5FF8FF60-E1D9-4852-9083-0A536ECB47E5}" presName="sibTrans" presStyleLbl="sibTrans1D1" presStyleIdx="2" presStyleCnt="8"/>
      <dgm:spPr/>
    </dgm:pt>
    <dgm:pt modelId="{B8E8984C-95E7-4111-9094-9FF655EEDE42}" type="pres">
      <dgm:prSet presAssocID="{BA515C63-4D0B-402B-A7B6-C0EAC3DC60D2}" presName="node" presStyleLbl="node1" presStyleIdx="3" presStyleCnt="8" custScaleX="179055" custRadScaleRad="95148" custRadScaleInc="-116523">
        <dgm:presLayoutVars>
          <dgm:bulletEnabled val="1"/>
        </dgm:presLayoutVars>
      </dgm:prSet>
      <dgm:spPr/>
    </dgm:pt>
    <dgm:pt modelId="{C8D36A22-39AB-45ED-AB86-5114DC466FA4}" type="pres">
      <dgm:prSet presAssocID="{BA515C63-4D0B-402B-A7B6-C0EAC3DC60D2}" presName="spNode" presStyleCnt="0"/>
      <dgm:spPr/>
    </dgm:pt>
    <dgm:pt modelId="{584DF4DF-532B-4D55-A139-AB04ED99F9F1}" type="pres">
      <dgm:prSet presAssocID="{7E87BEF9-867E-432E-BEE1-51B706C41FE9}" presName="sibTrans" presStyleLbl="sibTrans1D1" presStyleIdx="3" presStyleCnt="8"/>
      <dgm:spPr/>
    </dgm:pt>
    <dgm:pt modelId="{08981064-B447-4729-95EB-269C3DE3BA18}" type="pres">
      <dgm:prSet presAssocID="{2430180E-6E38-4B2D-B31C-21AEC8AB2CD5}" presName="node" presStyleLbl="node1" presStyleIdx="4" presStyleCnt="8" custScaleX="219214" custRadScaleRad="91454" custRadScaleInc="-30538">
        <dgm:presLayoutVars>
          <dgm:bulletEnabled val="1"/>
        </dgm:presLayoutVars>
      </dgm:prSet>
      <dgm:spPr/>
    </dgm:pt>
    <dgm:pt modelId="{0768C639-352D-4741-99B2-C80040BA893C}" type="pres">
      <dgm:prSet presAssocID="{2430180E-6E38-4B2D-B31C-21AEC8AB2CD5}" presName="spNode" presStyleCnt="0"/>
      <dgm:spPr/>
    </dgm:pt>
    <dgm:pt modelId="{72F4E96F-38D1-4EA0-84EF-1D2F5DF88E94}" type="pres">
      <dgm:prSet presAssocID="{8B88CE34-58E0-4E25-9B5C-645236FED627}" presName="sibTrans" presStyleLbl="sibTrans1D1" presStyleIdx="4" presStyleCnt="8"/>
      <dgm:spPr/>
    </dgm:pt>
    <dgm:pt modelId="{0CD95DA1-18EA-4E0E-AD0A-B964821C5ADA}" type="pres">
      <dgm:prSet presAssocID="{35A3DEFF-29FB-406C-9E59-DE444E2F19FE}" presName="node" presStyleLbl="node1" presStyleIdx="5" presStyleCnt="8" custScaleX="194163" custRadScaleRad="96746" custRadScaleInc="136006">
        <dgm:presLayoutVars>
          <dgm:bulletEnabled val="1"/>
        </dgm:presLayoutVars>
      </dgm:prSet>
      <dgm:spPr/>
    </dgm:pt>
    <dgm:pt modelId="{2073DD50-2A86-4604-8B50-D1B398DEC792}" type="pres">
      <dgm:prSet presAssocID="{35A3DEFF-29FB-406C-9E59-DE444E2F19FE}" presName="spNode" presStyleCnt="0"/>
      <dgm:spPr/>
    </dgm:pt>
    <dgm:pt modelId="{E09092D8-33B0-4C2E-A947-31AF05B0597B}" type="pres">
      <dgm:prSet presAssocID="{93CD3CB4-DCFC-4241-9941-1EB0AA30F0C3}" presName="sibTrans" presStyleLbl="sibTrans1D1" presStyleIdx="5" presStyleCnt="8"/>
      <dgm:spPr/>
    </dgm:pt>
    <dgm:pt modelId="{7DC5996D-B33C-4973-825B-A27D00614B28}" type="pres">
      <dgm:prSet presAssocID="{DD277A1F-C2F8-4C66-B0F9-ECF57AF61018}" presName="node" presStyleLbl="node1" presStyleIdx="6" presStyleCnt="8" custScaleX="142848" custRadScaleRad="96902" custRadScaleInc="37544">
        <dgm:presLayoutVars>
          <dgm:bulletEnabled val="1"/>
        </dgm:presLayoutVars>
      </dgm:prSet>
      <dgm:spPr/>
    </dgm:pt>
    <dgm:pt modelId="{A5BCF914-C10F-4CC4-8B2F-57B4AC0E14AC}" type="pres">
      <dgm:prSet presAssocID="{DD277A1F-C2F8-4C66-B0F9-ECF57AF61018}" presName="spNode" presStyleCnt="0"/>
      <dgm:spPr/>
    </dgm:pt>
    <dgm:pt modelId="{376EE040-1CE1-4DE1-A306-E93C68C1CED2}" type="pres">
      <dgm:prSet presAssocID="{811F3917-6A9C-40BF-9941-0C5AD6A46D70}" presName="sibTrans" presStyleLbl="sibTrans1D1" presStyleIdx="6" presStyleCnt="8"/>
      <dgm:spPr/>
    </dgm:pt>
    <dgm:pt modelId="{ADEB4904-3715-4E9E-A245-72E9A219561B}" type="pres">
      <dgm:prSet presAssocID="{90312B0E-4E92-4100-B2FE-2330DC4BAFBA}" presName="node" presStyleLbl="node1" presStyleIdx="7" presStyleCnt="8" custScaleX="232677" custRadScaleRad="98905" custRadScaleInc="-31530">
        <dgm:presLayoutVars>
          <dgm:bulletEnabled val="1"/>
        </dgm:presLayoutVars>
      </dgm:prSet>
      <dgm:spPr/>
    </dgm:pt>
    <dgm:pt modelId="{98C52880-C1B0-4E44-963A-324838E045E1}" type="pres">
      <dgm:prSet presAssocID="{90312B0E-4E92-4100-B2FE-2330DC4BAFBA}" presName="spNode" presStyleCnt="0"/>
      <dgm:spPr/>
    </dgm:pt>
    <dgm:pt modelId="{3D43CA48-7AB6-4D6D-B554-2EA04EC2FC17}" type="pres">
      <dgm:prSet presAssocID="{E6FCBE37-65D9-4B3D-996A-F8A49BD01449}" presName="sibTrans" presStyleLbl="sibTrans1D1" presStyleIdx="7" presStyleCnt="8"/>
      <dgm:spPr/>
    </dgm:pt>
  </dgm:ptLst>
  <dgm:cxnLst>
    <dgm:cxn modelId="{1D52B90F-8949-42D1-8383-297D47B4FFB2}" srcId="{A1CD5EAD-C988-4507-9B56-874125C3F399}" destId="{90312B0E-4E92-4100-B2FE-2330DC4BAFBA}" srcOrd="7" destOrd="0" parTransId="{02F89001-A1BB-4DD3-9849-A137446989BA}" sibTransId="{E6FCBE37-65D9-4B3D-996A-F8A49BD01449}"/>
    <dgm:cxn modelId="{7C116710-BF71-4647-9FB3-9517F4C16BE6}" type="presOf" srcId="{811F3917-6A9C-40BF-9941-0C5AD6A46D70}" destId="{376EE040-1CE1-4DE1-A306-E93C68C1CED2}" srcOrd="0" destOrd="0" presId="urn:microsoft.com/office/officeart/2005/8/layout/cycle6"/>
    <dgm:cxn modelId="{E129321A-9450-492D-AC12-A11A0AE5D1DA}" srcId="{A1CD5EAD-C988-4507-9B56-874125C3F399}" destId="{DD277A1F-C2F8-4C66-B0F9-ECF57AF61018}" srcOrd="6" destOrd="0" parTransId="{7489C395-8F74-4F98-923C-CDAA673E7911}" sibTransId="{811F3917-6A9C-40BF-9941-0C5AD6A46D70}"/>
    <dgm:cxn modelId="{6BC0E328-C3E2-4650-ACE0-023F7AD33414}" srcId="{A1CD5EAD-C988-4507-9B56-874125C3F399}" destId="{DA72F0E4-053F-4AFE-8661-6F3E2104B3BF}" srcOrd="2" destOrd="0" parTransId="{7F4DDDFD-4E69-4C00-A558-C17A438FA53D}" sibTransId="{5FF8FF60-E1D9-4852-9083-0A536ECB47E5}"/>
    <dgm:cxn modelId="{A8EF1D2B-08DC-4EC3-B814-95D87FFFDD71}" type="presOf" srcId="{DA72F0E4-053F-4AFE-8661-6F3E2104B3BF}" destId="{73AC9AD5-ABFE-4A9E-852B-DEA1BE07E267}" srcOrd="0" destOrd="0" presId="urn:microsoft.com/office/officeart/2005/8/layout/cycle6"/>
    <dgm:cxn modelId="{D4F3D538-F884-4D49-BA45-EEFC5BF556C1}" type="presOf" srcId="{A1CD5EAD-C988-4507-9B56-874125C3F399}" destId="{6993ABE4-C7A2-450E-B95A-7C549769B9D8}" srcOrd="0" destOrd="0" presId="urn:microsoft.com/office/officeart/2005/8/layout/cycle6"/>
    <dgm:cxn modelId="{403F6069-9060-42DA-9D36-8123892A9AA5}" type="presOf" srcId="{90312B0E-4E92-4100-B2FE-2330DC4BAFBA}" destId="{ADEB4904-3715-4E9E-A245-72E9A219561B}" srcOrd="0" destOrd="0" presId="urn:microsoft.com/office/officeart/2005/8/layout/cycle6"/>
    <dgm:cxn modelId="{92AB604F-613B-4988-8F6B-0D2716669CE0}" type="presOf" srcId="{6C531C91-76B5-4CEF-9B3E-B0396663D7BB}" destId="{8FA5B56C-B99F-43BE-A83D-FD3046FB21AF}" srcOrd="0" destOrd="0" presId="urn:microsoft.com/office/officeart/2005/8/layout/cycle6"/>
    <dgm:cxn modelId="{C08C8E51-4EDE-4087-8E85-0799488AD11C}" type="presOf" srcId="{F5B30C78-F6C4-4777-8E6B-491381ED20B0}" destId="{E304CB40-7FAE-4568-ADF9-FDC6A44A2E82}" srcOrd="0" destOrd="0" presId="urn:microsoft.com/office/officeart/2005/8/layout/cycle6"/>
    <dgm:cxn modelId="{C17C3E52-A65F-4B1D-88F7-4F34F0BEAD95}" type="presOf" srcId="{7E87BEF9-867E-432E-BEE1-51B706C41FE9}" destId="{584DF4DF-532B-4D55-A139-AB04ED99F9F1}" srcOrd="0" destOrd="0" presId="urn:microsoft.com/office/officeart/2005/8/layout/cycle6"/>
    <dgm:cxn modelId="{EA82987C-DB24-4BA6-95B9-4A81CC318398}" type="presOf" srcId="{2430180E-6E38-4B2D-B31C-21AEC8AB2CD5}" destId="{08981064-B447-4729-95EB-269C3DE3BA18}" srcOrd="0" destOrd="0" presId="urn:microsoft.com/office/officeart/2005/8/layout/cycle6"/>
    <dgm:cxn modelId="{C56B6C87-BFF5-45F5-BEF5-E89CA8378F41}" srcId="{A1CD5EAD-C988-4507-9B56-874125C3F399}" destId="{35A3DEFF-29FB-406C-9E59-DE444E2F19FE}" srcOrd="5" destOrd="0" parTransId="{698460B3-BA91-4115-BB11-50A70FDF2439}" sibTransId="{93CD3CB4-DCFC-4241-9941-1EB0AA30F0C3}"/>
    <dgm:cxn modelId="{97156789-32A3-48D0-BD18-5E23A621EE12}" type="presOf" srcId="{93CD3CB4-DCFC-4241-9941-1EB0AA30F0C3}" destId="{E09092D8-33B0-4C2E-A947-31AF05B0597B}" srcOrd="0" destOrd="0" presId="urn:microsoft.com/office/officeart/2005/8/layout/cycle6"/>
    <dgm:cxn modelId="{B1273F9E-76F6-4EE1-B6F7-0564F65D1985}" type="presOf" srcId="{BA515C63-4D0B-402B-A7B6-C0EAC3DC60D2}" destId="{B8E8984C-95E7-4111-9094-9FF655EEDE42}" srcOrd="0" destOrd="0" presId="urn:microsoft.com/office/officeart/2005/8/layout/cycle6"/>
    <dgm:cxn modelId="{3E27E2A0-1059-4DF1-87CC-A2C7D36611CB}" srcId="{A1CD5EAD-C988-4507-9B56-874125C3F399}" destId="{12219B31-2BB4-47A3-9F44-9EB57FBC5F42}" srcOrd="1" destOrd="0" parTransId="{2F000C5E-A916-45E6-8EA8-D2375E648AEB}" sibTransId="{67CA56A3-30C3-49D0-BFD3-4DAAD28EED2D}"/>
    <dgm:cxn modelId="{D88F83A3-F607-4E47-9A0F-C20F148480FF}" type="presOf" srcId="{67CA56A3-30C3-49D0-BFD3-4DAAD28EED2D}" destId="{211BEF21-8611-4A2F-B118-0B1A6595D424}" srcOrd="0" destOrd="0" presId="urn:microsoft.com/office/officeart/2005/8/layout/cycle6"/>
    <dgm:cxn modelId="{07BC9AB0-9F90-46A1-B080-8C8B117D4C9A}" type="presOf" srcId="{E6FCBE37-65D9-4B3D-996A-F8A49BD01449}" destId="{3D43CA48-7AB6-4D6D-B554-2EA04EC2FC17}" srcOrd="0" destOrd="0" presId="urn:microsoft.com/office/officeart/2005/8/layout/cycle6"/>
    <dgm:cxn modelId="{E3B6A2B1-BB74-44FF-B674-48463D3C250F}" type="presOf" srcId="{35A3DEFF-29FB-406C-9E59-DE444E2F19FE}" destId="{0CD95DA1-18EA-4E0E-AD0A-B964821C5ADA}" srcOrd="0" destOrd="0" presId="urn:microsoft.com/office/officeart/2005/8/layout/cycle6"/>
    <dgm:cxn modelId="{945135B6-FF74-4243-9753-E7C9BAFF6EED}" srcId="{A1CD5EAD-C988-4507-9B56-874125C3F399}" destId="{BA515C63-4D0B-402B-A7B6-C0EAC3DC60D2}" srcOrd="3" destOrd="0" parTransId="{0D6A404A-A502-4B35-944C-DFA0102678A6}" sibTransId="{7E87BEF9-867E-432E-BEE1-51B706C41FE9}"/>
    <dgm:cxn modelId="{2C3742BE-F9F1-40E0-9E08-B5F0B7922195}" type="presOf" srcId="{8B88CE34-58E0-4E25-9B5C-645236FED627}" destId="{72F4E96F-38D1-4EA0-84EF-1D2F5DF88E94}" srcOrd="0" destOrd="0" presId="urn:microsoft.com/office/officeart/2005/8/layout/cycle6"/>
    <dgm:cxn modelId="{D55213C0-25DA-49C4-A54D-08D909B11294}" type="presOf" srcId="{12219B31-2BB4-47A3-9F44-9EB57FBC5F42}" destId="{ADDE687A-72A6-4B12-917B-8B5D1DD554DB}" srcOrd="0" destOrd="0" presId="urn:microsoft.com/office/officeart/2005/8/layout/cycle6"/>
    <dgm:cxn modelId="{39F770C2-D90C-469D-B6CA-C7C659F4788B}" srcId="{A1CD5EAD-C988-4507-9B56-874125C3F399}" destId="{6C531C91-76B5-4CEF-9B3E-B0396663D7BB}" srcOrd="0" destOrd="0" parTransId="{64B11AD1-CDBC-4D18-84B1-1D6455D5D5B7}" sibTransId="{F5B30C78-F6C4-4777-8E6B-491381ED20B0}"/>
    <dgm:cxn modelId="{EBBA34C5-8263-45E4-B0E4-2F1C61A5ABB8}" type="presOf" srcId="{5FF8FF60-E1D9-4852-9083-0A536ECB47E5}" destId="{476E9C03-F6DF-4950-B9B9-A74751DAD7AC}" srcOrd="0" destOrd="0" presId="urn:microsoft.com/office/officeart/2005/8/layout/cycle6"/>
    <dgm:cxn modelId="{9907D2DC-10C1-4669-9ADF-A06F01426D32}" type="presOf" srcId="{DD277A1F-C2F8-4C66-B0F9-ECF57AF61018}" destId="{7DC5996D-B33C-4973-825B-A27D00614B28}" srcOrd="0" destOrd="0" presId="urn:microsoft.com/office/officeart/2005/8/layout/cycle6"/>
    <dgm:cxn modelId="{AFE1A2EF-7D3B-481E-B274-B5E1A4827DD6}" srcId="{A1CD5EAD-C988-4507-9B56-874125C3F399}" destId="{2430180E-6E38-4B2D-B31C-21AEC8AB2CD5}" srcOrd="4" destOrd="0" parTransId="{1DFEE692-60F6-4694-AE9F-69810EDE27FD}" sibTransId="{8B88CE34-58E0-4E25-9B5C-645236FED627}"/>
    <dgm:cxn modelId="{CCDAE0E5-6663-4E43-9A0B-848FBA2D6135}" type="presParOf" srcId="{6993ABE4-C7A2-450E-B95A-7C549769B9D8}" destId="{8FA5B56C-B99F-43BE-A83D-FD3046FB21AF}" srcOrd="0" destOrd="0" presId="urn:microsoft.com/office/officeart/2005/8/layout/cycle6"/>
    <dgm:cxn modelId="{2150C451-6387-4E39-97B6-20DFECDEA7C5}" type="presParOf" srcId="{6993ABE4-C7A2-450E-B95A-7C549769B9D8}" destId="{DBD1AAAE-AFE7-495C-8AD9-924B3599B5D0}" srcOrd="1" destOrd="0" presId="urn:microsoft.com/office/officeart/2005/8/layout/cycle6"/>
    <dgm:cxn modelId="{95C17F68-6E46-43FC-9188-ADC05A31A272}" type="presParOf" srcId="{6993ABE4-C7A2-450E-B95A-7C549769B9D8}" destId="{E304CB40-7FAE-4568-ADF9-FDC6A44A2E82}" srcOrd="2" destOrd="0" presId="urn:microsoft.com/office/officeart/2005/8/layout/cycle6"/>
    <dgm:cxn modelId="{39280EA4-1BC7-4600-B5DE-527ED6DB2D61}" type="presParOf" srcId="{6993ABE4-C7A2-450E-B95A-7C549769B9D8}" destId="{ADDE687A-72A6-4B12-917B-8B5D1DD554DB}" srcOrd="3" destOrd="0" presId="urn:microsoft.com/office/officeart/2005/8/layout/cycle6"/>
    <dgm:cxn modelId="{10169F2C-08C8-40BD-BEDF-30587B8AC350}" type="presParOf" srcId="{6993ABE4-C7A2-450E-B95A-7C549769B9D8}" destId="{F47D48BC-BDA6-4AF5-B584-392E0D984828}" srcOrd="4" destOrd="0" presId="urn:microsoft.com/office/officeart/2005/8/layout/cycle6"/>
    <dgm:cxn modelId="{E5023EF9-1B46-4412-A179-7AE0407906B5}" type="presParOf" srcId="{6993ABE4-C7A2-450E-B95A-7C549769B9D8}" destId="{211BEF21-8611-4A2F-B118-0B1A6595D424}" srcOrd="5" destOrd="0" presId="urn:microsoft.com/office/officeart/2005/8/layout/cycle6"/>
    <dgm:cxn modelId="{7094DABF-3CA5-4108-BB99-BAA595233635}" type="presParOf" srcId="{6993ABE4-C7A2-450E-B95A-7C549769B9D8}" destId="{73AC9AD5-ABFE-4A9E-852B-DEA1BE07E267}" srcOrd="6" destOrd="0" presId="urn:microsoft.com/office/officeart/2005/8/layout/cycle6"/>
    <dgm:cxn modelId="{4C12219B-DD94-4AAC-8EF7-D1675C92E383}" type="presParOf" srcId="{6993ABE4-C7A2-450E-B95A-7C549769B9D8}" destId="{95961A0E-14AC-46D2-8D29-E652E5A35A0C}" srcOrd="7" destOrd="0" presId="urn:microsoft.com/office/officeart/2005/8/layout/cycle6"/>
    <dgm:cxn modelId="{1C15B172-857B-4744-8E89-A8837A81E4D4}" type="presParOf" srcId="{6993ABE4-C7A2-450E-B95A-7C549769B9D8}" destId="{476E9C03-F6DF-4950-B9B9-A74751DAD7AC}" srcOrd="8" destOrd="0" presId="urn:microsoft.com/office/officeart/2005/8/layout/cycle6"/>
    <dgm:cxn modelId="{4CC95DE0-3678-4780-A532-ECFD7435C6D2}" type="presParOf" srcId="{6993ABE4-C7A2-450E-B95A-7C549769B9D8}" destId="{B8E8984C-95E7-4111-9094-9FF655EEDE42}" srcOrd="9" destOrd="0" presId="urn:microsoft.com/office/officeart/2005/8/layout/cycle6"/>
    <dgm:cxn modelId="{3EF9428C-6DE2-42BA-81C8-E0EDA59568B7}" type="presParOf" srcId="{6993ABE4-C7A2-450E-B95A-7C549769B9D8}" destId="{C8D36A22-39AB-45ED-AB86-5114DC466FA4}" srcOrd="10" destOrd="0" presId="urn:microsoft.com/office/officeart/2005/8/layout/cycle6"/>
    <dgm:cxn modelId="{584CFDBB-B8AE-4B47-A507-09BAF1F97FA3}" type="presParOf" srcId="{6993ABE4-C7A2-450E-B95A-7C549769B9D8}" destId="{584DF4DF-532B-4D55-A139-AB04ED99F9F1}" srcOrd="11" destOrd="0" presId="urn:microsoft.com/office/officeart/2005/8/layout/cycle6"/>
    <dgm:cxn modelId="{FADA8A82-FEAB-4D74-86EA-97F764949B57}" type="presParOf" srcId="{6993ABE4-C7A2-450E-B95A-7C549769B9D8}" destId="{08981064-B447-4729-95EB-269C3DE3BA18}" srcOrd="12" destOrd="0" presId="urn:microsoft.com/office/officeart/2005/8/layout/cycle6"/>
    <dgm:cxn modelId="{CF2EE8A3-D828-40A6-8B03-DB5BFDE2B60A}" type="presParOf" srcId="{6993ABE4-C7A2-450E-B95A-7C549769B9D8}" destId="{0768C639-352D-4741-99B2-C80040BA893C}" srcOrd="13" destOrd="0" presId="urn:microsoft.com/office/officeart/2005/8/layout/cycle6"/>
    <dgm:cxn modelId="{DAF2D66A-2BC8-44BE-B94B-37E82D8C9701}" type="presParOf" srcId="{6993ABE4-C7A2-450E-B95A-7C549769B9D8}" destId="{72F4E96F-38D1-4EA0-84EF-1D2F5DF88E94}" srcOrd="14" destOrd="0" presId="urn:microsoft.com/office/officeart/2005/8/layout/cycle6"/>
    <dgm:cxn modelId="{FFDA50D2-DE04-48C3-B1B7-9B278C4C3F76}" type="presParOf" srcId="{6993ABE4-C7A2-450E-B95A-7C549769B9D8}" destId="{0CD95DA1-18EA-4E0E-AD0A-B964821C5ADA}" srcOrd="15" destOrd="0" presId="urn:microsoft.com/office/officeart/2005/8/layout/cycle6"/>
    <dgm:cxn modelId="{CDD83F51-E327-4915-A518-61713D96582A}" type="presParOf" srcId="{6993ABE4-C7A2-450E-B95A-7C549769B9D8}" destId="{2073DD50-2A86-4604-8B50-D1B398DEC792}" srcOrd="16" destOrd="0" presId="urn:microsoft.com/office/officeart/2005/8/layout/cycle6"/>
    <dgm:cxn modelId="{61A5E257-F6C8-462F-A152-372B2DE3C602}" type="presParOf" srcId="{6993ABE4-C7A2-450E-B95A-7C549769B9D8}" destId="{E09092D8-33B0-4C2E-A947-31AF05B0597B}" srcOrd="17" destOrd="0" presId="urn:microsoft.com/office/officeart/2005/8/layout/cycle6"/>
    <dgm:cxn modelId="{1ABC5A53-C240-42A1-B3EE-3255CB9DFBEC}" type="presParOf" srcId="{6993ABE4-C7A2-450E-B95A-7C549769B9D8}" destId="{7DC5996D-B33C-4973-825B-A27D00614B28}" srcOrd="18" destOrd="0" presId="urn:microsoft.com/office/officeart/2005/8/layout/cycle6"/>
    <dgm:cxn modelId="{F7E36750-235C-4A4B-B93C-FBA5722D04C6}" type="presParOf" srcId="{6993ABE4-C7A2-450E-B95A-7C549769B9D8}" destId="{A5BCF914-C10F-4CC4-8B2F-57B4AC0E14AC}" srcOrd="19" destOrd="0" presId="urn:microsoft.com/office/officeart/2005/8/layout/cycle6"/>
    <dgm:cxn modelId="{BA64BCAB-DCBE-495E-A10A-192B889B39C8}" type="presParOf" srcId="{6993ABE4-C7A2-450E-B95A-7C549769B9D8}" destId="{376EE040-1CE1-4DE1-A306-E93C68C1CED2}" srcOrd="20" destOrd="0" presId="urn:microsoft.com/office/officeart/2005/8/layout/cycle6"/>
    <dgm:cxn modelId="{5BA73949-5FE6-4BD0-889B-65AAC897C154}" type="presParOf" srcId="{6993ABE4-C7A2-450E-B95A-7C549769B9D8}" destId="{ADEB4904-3715-4E9E-A245-72E9A219561B}" srcOrd="21" destOrd="0" presId="urn:microsoft.com/office/officeart/2005/8/layout/cycle6"/>
    <dgm:cxn modelId="{19296CC5-6CD4-40E4-BA8E-20EBB6BD7127}" type="presParOf" srcId="{6993ABE4-C7A2-450E-B95A-7C549769B9D8}" destId="{98C52880-C1B0-4E44-963A-324838E045E1}" srcOrd="22" destOrd="0" presId="urn:microsoft.com/office/officeart/2005/8/layout/cycle6"/>
    <dgm:cxn modelId="{ADCDCDB7-FC9E-4223-9AB4-183C18F6B6DC}" type="presParOf" srcId="{6993ABE4-C7A2-450E-B95A-7C549769B9D8}" destId="{3D43CA48-7AB6-4D6D-B554-2EA04EC2FC17}" srcOrd="23"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38679B-62D5-4500-9971-5BDB918C380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pPr rtl="1"/>
          <a:endParaRPr lang="ar-SA"/>
        </a:p>
      </dgm:t>
    </dgm:pt>
    <dgm:pt modelId="{8290E81B-FBED-4E3B-BCB1-705F5A3BC586}">
      <dgm:prSet phldrT="[Text]" custT="1"/>
      <dgm:spPr>
        <a:solidFill>
          <a:schemeClr val="accent4">
            <a:lumMod val="20000"/>
            <a:lumOff val="80000"/>
          </a:schemeClr>
        </a:solidFill>
      </dgm:spPr>
      <dgm:t>
        <a:bodyPr/>
        <a:lstStyle/>
        <a:p>
          <a:pPr rtl="1"/>
          <a:r>
            <a:rPr lang="en-US" sz="2400" b="1" dirty="0">
              <a:solidFill>
                <a:schemeClr val="tx1"/>
              </a:solidFill>
            </a:rPr>
            <a:t>People often fail to express themselves clearly due to</a:t>
          </a:r>
          <a:endParaRPr lang="ar-SA" sz="2400" b="1" dirty="0">
            <a:solidFill>
              <a:schemeClr val="tx1"/>
            </a:solidFill>
          </a:endParaRPr>
        </a:p>
      </dgm:t>
    </dgm:pt>
    <dgm:pt modelId="{61DD157D-0EB5-4368-A715-30143276652C}" type="parTrans" cxnId="{FFB987BE-2CC6-4A01-953F-D9EFDB3DCEC8}">
      <dgm:prSet/>
      <dgm:spPr/>
      <dgm:t>
        <a:bodyPr/>
        <a:lstStyle/>
        <a:p>
          <a:pPr rtl="1"/>
          <a:endParaRPr lang="ar-SA" sz="2400">
            <a:solidFill>
              <a:schemeClr val="tx1"/>
            </a:solidFill>
          </a:endParaRPr>
        </a:p>
      </dgm:t>
    </dgm:pt>
    <dgm:pt modelId="{8FDB6095-27B6-4EC1-8436-A177CB4B55FC}" type="sibTrans" cxnId="{FFB987BE-2CC6-4A01-953F-D9EFDB3DCEC8}">
      <dgm:prSet/>
      <dgm:spPr/>
      <dgm:t>
        <a:bodyPr/>
        <a:lstStyle/>
        <a:p>
          <a:pPr rtl="1"/>
          <a:endParaRPr lang="ar-SA" sz="2400">
            <a:solidFill>
              <a:schemeClr val="tx1"/>
            </a:solidFill>
          </a:endParaRPr>
        </a:p>
      </dgm:t>
    </dgm:pt>
    <dgm:pt modelId="{2C372F6F-415D-4B1F-9335-DEF130647915}">
      <dgm:prSet phldrT="[Text]" custT="1"/>
      <dgm:spPr>
        <a:solidFill>
          <a:schemeClr val="accent4">
            <a:lumMod val="20000"/>
            <a:lumOff val="80000"/>
          </a:schemeClr>
        </a:solidFill>
      </dgm:spPr>
      <dgm:t>
        <a:bodyPr/>
        <a:lstStyle/>
        <a:p>
          <a:pPr rtl="1"/>
          <a:r>
            <a:rPr lang="en-US" sz="2400" b="1" dirty="0">
              <a:solidFill>
                <a:schemeClr val="tx1"/>
              </a:solidFill>
            </a:rPr>
            <a:t>Laziness, carelessness</a:t>
          </a:r>
          <a:endParaRPr lang="ar-SA" sz="2400" b="1" dirty="0">
            <a:solidFill>
              <a:schemeClr val="tx1"/>
            </a:solidFill>
          </a:endParaRPr>
        </a:p>
      </dgm:t>
    </dgm:pt>
    <dgm:pt modelId="{6D5E42E2-0EA6-4795-A31B-4A2FBB02DEDC}" type="parTrans" cxnId="{35401F8F-A742-478A-BAB5-5642EFDD2663}">
      <dgm:prSet custT="1"/>
      <dgm:spPr/>
      <dgm:t>
        <a:bodyPr/>
        <a:lstStyle/>
        <a:p>
          <a:pPr rtl="1"/>
          <a:endParaRPr lang="ar-SA" sz="2400">
            <a:solidFill>
              <a:schemeClr val="tx1"/>
            </a:solidFill>
          </a:endParaRPr>
        </a:p>
      </dgm:t>
    </dgm:pt>
    <dgm:pt modelId="{528890BC-747B-48BC-A199-603908525954}" type="sibTrans" cxnId="{35401F8F-A742-478A-BAB5-5642EFDD2663}">
      <dgm:prSet/>
      <dgm:spPr/>
      <dgm:t>
        <a:bodyPr/>
        <a:lstStyle/>
        <a:p>
          <a:pPr rtl="1"/>
          <a:endParaRPr lang="ar-SA" sz="2400">
            <a:solidFill>
              <a:schemeClr val="tx1"/>
            </a:solidFill>
          </a:endParaRPr>
        </a:p>
      </dgm:t>
    </dgm:pt>
    <dgm:pt modelId="{13E9EF8B-00FB-4933-A64A-D3F7DF41DC38}">
      <dgm:prSet phldrT="[Text]" custT="1"/>
      <dgm:spPr>
        <a:solidFill>
          <a:schemeClr val="accent4">
            <a:lumMod val="20000"/>
            <a:lumOff val="80000"/>
          </a:schemeClr>
        </a:solidFill>
      </dgm:spPr>
      <dgm:t>
        <a:bodyPr/>
        <a:lstStyle/>
        <a:p>
          <a:pPr rtl="1"/>
          <a:r>
            <a:rPr lang="en-US" sz="2400" b="1" dirty="0">
              <a:solidFill>
                <a:schemeClr val="tx1"/>
              </a:solidFill>
            </a:rPr>
            <a:t>Or a lack of skill </a:t>
          </a:r>
          <a:endParaRPr lang="ar-SA" sz="2400" b="1" dirty="0">
            <a:solidFill>
              <a:schemeClr val="tx1"/>
            </a:solidFill>
          </a:endParaRPr>
        </a:p>
      </dgm:t>
    </dgm:pt>
    <dgm:pt modelId="{D364C3F4-A4F7-4137-B21D-9B83B5AABFF1}" type="parTrans" cxnId="{E8234874-1F0D-4001-9EEE-160EE2EC6DEC}">
      <dgm:prSet custT="1"/>
      <dgm:spPr/>
      <dgm:t>
        <a:bodyPr/>
        <a:lstStyle/>
        <a:p>
          <a:pPr rtl="1"/>
          <a:endParaRPr lang="ar-SA" sz="2400">
            <a:solidFill>
              <a:schemeClr val="tx1"/>
            </a:solidFill>
          </a:endParaRPr>
        </a:p>
      </dgm:t>
    </dgm:pt>
    <dgm:pt modelId="{25411B7C-EFBF-42F1-A258-B12C40BA225D}" type="sibTrans" cxnId="{E8234874-1F0D-4001-9EEE-160EE2EC6DEC}">
      <dgm:prSet/>
      <dgm:spPr/>
      <dgm:t>
        <a:bodyPr/>
        <a:lstStyle/>
        <a:p>
          <a:pPr rtl="1"/>
          <a:endParaRPr lang="ar-SA" sz="2400">
            <a:solidFill>
              <a:schemeClr val="tx1"/>
            </a:solidFill>
          </a:endParaRPr>
        </a:p>
      </dgm:t>
    </dgm:pt>
    <dgm:pt modelId="{E867E6DD-DED7-4E7E-8D46-0A535C7DA3AD}">
      <dgm:prSet phldrT="[Text]" custT="1"/>
      <dgm:spPr>
        <a:solidFill>
          <a:schemeClr val="accent4">
            <a:lumMod val="20000"/>
            <a:lumOff val="80000"/>
          </a:schemeClr>
        </a:solidFill>
      </dgm:spPr>
      <dgm:t>
        <a:bodyPr/>
        <a:lstStyle/>
        <a:p>
          <a:pPr rtl="1"/>
          <a:r>
            <a:rPr lang="en-US" sz="2400" b="1" dirty="0">
              <a:solidFill>
                <a:schemeClr val="tx1"/>
              </a:solidFill>
            </a:rPr>
            <a:t>Or results from a misguided effort to appear clever, learned, or profound. </a:t>
          </a:r>
          <a:endParaRPr lang="ar-SA" sz="2400" b="1" dirty="0">
            <a:solidFill>
              <a:schemeClr val="tx1"/>
            </a:solidFill>
          </a:endParaRPr>
        </a:p>
      </dgm:t>
    </dgm:pt>
    <dgm:pt modelId="{EF15BA42-E6B8-4D62-B0E5-BFA463A5CB46}" type="sibTrans" cxnId="{B55B45F4-A8D0-44BE-95EC-A721E78D17E1}">
      <dgm:prSet/>
      <dgm:spPr/>
      <dgm:t>
        <a:bodyPr/>
        <a:lstStyle/>
        <a:p>
          <a:pPr rtl="1"/>
          <a:endParaRPr lang="ar-SA" sz="2400">
            <a:solidFill>
              <a:schemeClr val="tx1"/>
            </a:solidFill>
          </a:endParaRPr>
        </a:p>
      </dgm:t>
    </dgm:pt>
    <dgm:pt modelId="{C000008D-5835-45B4-B63D-9E96FA3F4AAF}" type="parTrans" cxnId="{B55B45F4-A8D0-44BE-95EC-A721E78D17E1}">
      <dgm:prSet custT="1"/>
      <dgm:spPr/>
      <dgm:t>
        <a:bodyPr/>
        <a:lstStyle/>
        <a:p>
          <a:pPr rtl="1"/>
          <a:endParaRPr lang="ar-SA" sz="2400">
            <a:solidFill>
              <a:schemeClr val="tx1"/>
            </a:solidFill>
          </a:endParaRPr>
        </a:p>
      </dgm:t>
    </dgm:pt>
    <dgm:pt modelId="{625364F3-16A9-4807-A54A-26E658283A27}" type="pres">
      <dgm:prSet presAssocID="{E938679B-62D5-4500-9971-5BDB918C380D}" presName="Name0" presStyleCnt="0">
        <dgm:presLayoutVars>
          <dgm:chPref val="1"/>
          <dgm:dir/>
          <dgm:animOne val="branch"/>
          <dgm:animLvl val="lvl"/>
          <dgm:resizeHandles val="exact"/>
        </dgm:presLayoutVars>
      </dgm:prSet>
      <dgm:spPr/>
    </dgm:pt>
    <dgm:pt modelId="{A96E52AF-4BDA-4F9E-B00D-4AF0C70B85B8}" type="pres">
      <dgm:prSet presAssocID="{8290E81B-FBED-4E3B-BCB1-705F5A3BC586}" presName="root1" presStyleCnt="0"/>
      <dgm:spPr/>
    </dgm:pt>
    <dgm:pt modelId="{305D8115-702F-434F-954D-AE8F5C7649C5}" type="pres">
      <dgm:prSet presAssocID="{8290E81B-FBED-4E3B-BCB1-705F5A3BC586}" presName="LevelOneTextNode" presStyleLbl="node0" presStyleIdx="0" presStyleCnt="1" custAng="5400000" custScaleX="199316" custScaleY="70915" custLinFactX="-77378" custLinFactNeighborX="-100000" custLinFactNeighborY="-3880">
        <dgm:presLayoutVars>
          <dgm:chPref val="3"/>
        </dgm:presLayoutVars>
      </dgm:prSet>
      <dgm:spPr/>
    </dgm:pt>
    <dgm:pt modelId="{521E5683-0BDC-4261-BED7-4CB93AD6AAC3}" type="pres">
      <dgm:prSet presAssocID="{8290E81B-FBED-4E3B-BCB1-705F5A3BC586}" presName="level2hierChild" presStyleCnt="0"/>
      <dgm:spPr/>
    </dgm:pt>
    <dgm:pt modelId="{B066C0BD-A026-4CC1-A957-AC9BCE114F53}" type="pres">
      <dgm:prSet presAssocID="{6D5E42E2-0EA6-4795-A31B-4A2FBB02DEDC}" presName="conn2-1" presStyleLbl="parChTrans1D2" presStyleIdx="0" presStyleCnt="3"/>
      <dgm:spPr/>
    </dgm:pt>
    <dgm:pt modelId="{34299BB6-FAD2-494E-95E4-FBE2F7D8F351}" type="pres">
      <dgm:prSet presAssocID="{6D5E42E2-0EA6-4795-A31B-4A2FBB02DEDC}" presName="connTx" presStyleLbl="parChTrans1D2" presStyleIdx="0" presStyleCnt="3"/>
      <dgm:spPr/>
    </dgm:pt>
    <dgm:pt modelId="{8D353739-DB7C-4B00-83E6-49481C6FC767}" type="pres">
      <dgm:prSet presAssocID="{2C372F6F-415D-4B1F-9335-DEF130647915}" presName="root2" presStyleCnt="0"/>
      <dgm:spPr/>
    </dgm:pt>
    <dgm:pt modelId="{4D9DCC6A-FA8F-48D7-921D-E8F01AC268F6}" type="pres">
      <dgm:prSet presAssocID="{2C372F6F-415D-4B1F-9335-DEF130647915}" presName="LevelTwoTextNode" presStyleLbl="node2" presStyleIdx="0" presStyleCnt="3" custScaleX="146588" custLinFactNeighborX="17270" custLinFactNeighborY="-57853">
        <dgm:presLayoutVars>
          <dgm:chPref val="3"/>
        </dgm:presLayoutVars>
      </dgm:prSet>
      <dgm:spPr/>
    </dgm:pt>
    <dgm:pt modelId="{EFF93A61-D687-48FB-85D7-A2199176CA72}" type="pres">
      <dgm:prSet presAssocID="{2C372F6F-415D-4B1F-9335-DEF130647915}" presName="level3hierChild" presStyleCnt="0"/>
      <dgm:spPr/>
    </dgm:pt>
    <dgm:pt modelId="{73547B13-65CC-4DAE-98CA-FB0339839E3E}" type="pres">
      <dgm:prSet presAssocID="{D364C3F4-A4F7-4137-B21D-9B83B5AABFF1}" presName="conn2-1" presStyleLbl="parChTrans1D2" presStyleIdx="1" presStyleCnt="3"/>
      <dgm:spPr/>
    </dgm:pt>
    <dgm:pt modelId="{478FC72C-AF25-47E8-9C9C-78FFF4022FB6}" type="pres">
      <dgm:prSet presAssocID="{D364C3F4-A4F7-4137-B21D-9B83B5AABFF1}" presName="connTx" presStyleLbl="parChTrans1D2" presStyleIdx="1" presStyleCnt="3"/>
      <dgm:spPr/>
    </dgm:pt>
    <dgm:pt modelId="{348CA95D-6CF5-4F49-9786-873AC1752A9D}" type="pres">
      <dgm:prSet presAssocID="{13E9EF8B-00FB-4933-A64A-D3F7DF41DC38}" presName="root2" presStyleCnt="0"/>
      <dgm:spPr/>
    </dgm:pt>
    <dgm:pt modelId="{0A4F5FDB-4278-455E-98B8-E17EDC4CB484}" type="pres">
      <dgm:prSet presAssocID="{13E9EF8B-00FB-4933-A64A-D3F7DF41DC38}" presName="LevelTwoTextNode" presStyleLbl="node2" presStyleIdx="1" presStyleCnt="3" custScaleX="123180" custLinFactNeighborX="18031" custLinFactNeighborY="-729">
        <dgm:presLayoutVars>
          <dgm:chPref val="3"/>
        </dgm:presLayoutVars>
      </dgm:prSet>
      <dgm:spPr/>
    </dgm:pt>
    <dgm:pt modelId="{88CA49A0-D8D7-443E-9622-DDE123EA01A7}" type="pres">
      <dgm:prSet presAssocID="{13E9EF8B-00FB-4933-A64A-D3F7DF41DC38}" presName="level3hierChild" presStyleCnt="0"/>
      <dgm:spPr/>
    </dgm:pt>
    <dgm:pt modelId="{7F26CE8E-6A29-4749-8424-D1998CAD6216}" type="pres">
      <dgm:prSet presAssocID="{C000008D-5835-45B4-B63D-9E96FA3F4AAF}" presName="conn2-1" presStyleLbl="parChTrans1D2" presStyleIdx="2" presStyleCnt="3"/>
      <dgm:spPr/>
    </dgm:pt>
    <dgm:pt modelId="{858A4158-9B97-4C69-A734-1128DB3997B0}" type="pres">
      <dgm:prSet presAssocID="{C000008D-5835-45B4-B63D-9E96FA3F4AAF}" presName="connTx" presStyleLbl="parChTrans1D2" presStyleIdx="2" presStyleCnt="3"/>
      <dgm:spPr/>
    </dgm:pt>
    <dgm:pt modelId="{CA4067C8-B0DA-4B1E-9EFE-55EDC26B8F3D}" type="pres">
      <dgm:prSet presAssocID="{E867E6DD-DED7-4E7E-8D46-0A535C7DA3AD}" presName="root2" presStyleCnt="0"/>
      <dgm:spPr/>
    </dgm:pt>
    <dgm:pt modelId="{A594D944-13F8-4D28-A976-C7ACA4C1EB26}" type="pres">
      <dgm:prSet presAssocID="{E867E6DD-DED7-4E7E-8D46-0A535C7DA3AD}" presName="LevelTwoTextNode" presStyleLbl="node2" presStyleIdx="2" presStyleCnt="3" custScaleX="171477" custScaleY="137256" custLinFactNeighborX="16993" custLinFactNeighborY="3403">
        <dgm:presLayoutVars>
          <dgm:chPref val="3"/>
        </dgm:presLayoutVars>
      </dgm:prSet>
      <dgm:spPr/>
    </dgm:pt>
    <dgm:pt modelId="{F7AD09BB-0777-4CCD-AB8F-99F14CE43844}" type="pres">
      <dgm:prSet presAssocID="{E867E6DD-DED7-4E7E-8D46-0A535C7DA3AD}" presName="level3hierChild" presStyleCnt="0"/>
      <dgm:spPr/>
    </dgm:pt>
  </dgm:ptLst>
  <dgm:cxnLst>
    <dgm:cxn modelId="{2F2E8908-4AC4-44E0-BE54-BD65842DBF84}" type="presOf" srcId="{C000008D-5835-45B4-B63D-9E96FA3F4AAF}" destId="{7F26CE8E-6A29-4749-8424-D1998CAD6216}" srcOrd="0" destOrd="0" presId="urn:microsoft.com/office/officeart/2008/layout/HorizontalMultiLevelHierarchy"/>
    <dgm:cxn modelId="{9C7CCA0B-39FC-4058-9467-C3DB2931DED3}" type="presOf" srcId="{13E9EF8B-00FB-4933-A64A-D3F7DF41DC38}" destId="{0A4F5FDB-4278-455E-98B8-E17EDC4CB484}" srcOrd="0" destOrd="0" presId="urn:microsoft.com/office/officeart/2008/layout/HorizontalMultiLevelHierarchy"/>
    <dgm:cxn modelId="{C56CD916-4AB1-45F9-9338-FF7DEA9BF5B8}" type="presOf" srcId="{D364C3F4-A4F7-4137-B21D-9B83B5AABFF1}" destId="{73547B13-65CC-4DAE-98CA-FB0339839E3E}" srcOrd="0" destOrd="0" presId="urn:microsoft.com/office/officeart/2008/layout/HorizontalMultiLevelHierarchy"/>
    <dgm:cxn modelId="{26B14026-06BB-4DC0-A696-CAAD9F246996}" type="presOf" srcId="{6D5E42E2-0EA6-4795-A31B-4A2FBB02DEDC}" destId="{34299BB6-FAD2-494E-95E4-FBE2F7D8F351}" srcOrd="1" destOrd="0" presId="urn:microsoft.com/office/officeart/2008/layout/HorizontalMultiLevelHierarchy"/>
    <dgm:cxn modelId="{9F7ED028-9AC3-4674-B49A-F62AF8895D9C}" type="presOf" srcId="{D364C3F4-A4F7-4137-B21D-9B83B5AABFF1}" destId="{478FC72C-AF25-47E8-9C9C-78FFF4022FB6}" srcOrd="1" destOrd="0" presId="urn:microsoft.com/office/officeart/2008/layout/HorizontalMultiLevelHierarchy"/>
    <dgm:cxn modelId="{F06CCE53-FCE2-4826-A79A-BE7CBD68E3F5}" type="presOf" srcId="{C000008D-5835-45B4-B63D-9E96FA3F4AAF}" destId="{858A4158-9B97-4C69-A734-1128DB3997B0}" srcOrd="1" destOrd="0" presId="urn:microsoft.com/office/officeart/2008/layout/HorizontalMultiLevelHierarchy"/>
    <dgm:cxn modelId="{E8234874-1F0D-4001-9EEE-160EE2EC6DEC}" srcId="{8290E81B-FBED-4E3B-BCB1-705F5A3BC586}" destId="{13E9EF8B-00FB-4933-A64A-D3F7DF41DC38}" srcOrd="1" destOrd="0" parTransId="{D364C3F4-A4F7-4137-B21D-9B83B5AABFF1}" sibTransId="{25411B7C-EFBF-42F1-A258-B12C40BA225D}"/>
    <dgm:cxn modelId="{35401F8F-A742-478A-BAB5-5642EFDD2663}" srcId="{8290E81B-FBED-4E3B-BCB1-705F5A3BC586}" destId="{2C372F6F-415D-4B1F-9335-DEF130647915}" srcOrd="0" destOrd="0" parTransId="{6D5E42E2-0EA6-4795-A31B-4A2FBB02DEDC}" sibTransId="{528890BC-747B-48BC-A199-603908525954}"/>
    <dgm:cxn modelId="{3D9F9391-D7F1-4340-9815-FC21D3FB6FFD}" type="presOf" srcId="{E867E6DD-DED7-4E7E-8D46-0A535C7DA3AD}" destId="{A594D944-13F8-4D28-A976-C7ACA4C1EB26}" srcOrd="0" destOrd="0" presId="urn:microsoft.com/office/officeart/2008/layout/HorizontalMultiLevelHierarchy"/>
    <dgm:cxn modelId="{9383A29E-3613-4242-AD62-F66530436410}" type="presOf" srcId="{2C372F6F-415D-4B1F-9335-DEF130647915}" destId="{4D9DCC6A-FA8F-48D7-921D-E8F01AC268F6}" srcOrd="0" destOrd="0" presId="urn:microsoft.com/office/officeart/2008/layout/HorizontalMultiLevelHierarchy"/>
    <dgm:cxn modelId="{665FBC9F-E2A3-4775-B01F-DBD6BE7C7895}" type="presOf" srcId="{8290E81B-FBED-4E3B-BCB1-705F5A3BC586}" destId="{305D8115-702F-434F-954D-AE8F5C7649C5}" srcOrd="0" destOrd="0" presId="urn:microsoft.com/office/officeart/2008/layout/HorizontalMultiLevelHierarchy"/>
    <dgm:cxn modelId="{1AF2D2A4-ED0F-45B3-B3C0-F9FE9C575EA0}" type="presOf" srcId="{6D5E42E2-0EA6-4795-A31B-4A2FBB02DEDC}" destId="{B066C0BD-A026-4CC1-A957-AC9BCE114F53}" srcOrd="0" destOrd="0" presId="urn:microsoft.com/office/officeart/2008/layout/HorizontalMultiLevelHierarchy"/>
    <dgm:cxn modelId="{76D933B3-EBC4-40BC-92D2-9F9B8AD73431}" type="presOf" srcId="{E938679B-62D5-4500-9971-5BDB918C380D}" destId="{625364F3-16A9-4807-A54A-26E658283A27}" srcOrd="0" destOrd="0" presId="urn:microsoft.com/office/officeart/2008/layout/HorizontalMultiLevelHierarchy"/>
    <dgm:cxn modelId="{FFB987BE-2CC6-4A01-953F-D9EFDB3DCEC8}" srcId="{E938679B-62D5-4500-9971-5BDB918C380D}" destId="{8290E81B-FBED-4E3B-BCB1-705F5A3BC586}" srcOrd="0" destOrd="0" parTransId="{61DD157D-0EB5-4368-A715-30143276652C}" sibTransId="{8FDB6095-27B6-4EC1-8436-A177CB4B55FC}"/>
    <dgm:cxn modelId="{B55B45F4-A8D0-44BE-95EC-A721E78D17E1}" srcId="{8290E81B-FBED-4E3B-BCB1-705F5A3BC586}" destId="{E867E6DD-DED7-4E7E-8D46-0A535C7DA3AD}" srcOrd="2" destOrd="0" parTransId="{C000008D-5835-45B4-B63D-9E96FA3F4AAF}" sibTransId="{EF15BA42-E6B8-4D62-B0E5-BFA463A5CB46}"/>
    <dgm:cxn modelId="{9116D558-6B5B-4B98-B3F3-0CF2EF31317C}" type="presParOf" srcId="{625364F3-16A9-4807-A54A-26E658283A27}" destId="{A96E52AF-4BDA-4F9E-B00D-4AF0C70B85B8}" srcOrd="0" destOrd="0" presId="urn:microsoft.com/office/officeart/2008/layout/HorizontalMultiLevelHierarchy"/>
    <dgm:cxn modelId="{2DBB7691-A14F-401D-A755-665FDB4842B0}" type="presParOf" srcId="{A96E52AF-4BDA-4F9E-B00D-4AF0C70B85B8}" destId="{305D8115-702F-434F-954D-AE8F5C7649C5}" srcOrd="0" destOrd="0" presId="urn:microsoft.com/office/officeart/2008/layout/HorizontalMultiLevelHierarchy"/>
    <dgm:cxn modelId="{FB159543-37A9-4DEF-9FEF-F18C6174356F}" type="presParOf" srcId="{A96E52AF-4BDA-4F9E-B00D-4AF0C70B85B8}" destId="{521E5683-0BDC-4261-BED7-4CB93AD6AAC3}" srcOrd="1" destOrd="0" presId="urn:microsoft.com/office/officeart/2008/layout/HorizontalMultiLevelHierarchy"/>
    <dgm:cxn modelId="{CAAE4CED-9146-439B-A3D4-CEF9FAB168C4}" type="presParOf" srcId="{521E5683-0BDC-4261-BED7-4CB93AD6AAC3}" destId="{B066C0BD-A026-4CC1-A957-AC9BCE114F53}" srcOrd="0" destOrd="0" presId="urn:microsoft.com/office/officeart/2008/layout/HorizontalMultiLevelHierarchy"/>
    <dgm:cxn modelId="{53BAF4BC-DD4D-4A10-921B-748028FF5B11}" type="presParOf" srcId="{B066C0BD-A026-4CC1-A957-AC9BCE114F53}" destId="{34299BB6-FAD2-494E-95E4-FBE2F7D8F351}" srcOrd="0" destOrd="0" presId="urn:microsoft.com/office/officeart/2008/layout/HorizontalMultiLevelHierarchy"/>
    <dgm:cxn modelId="{E2673BC7-6D9A-475C-967B-93F955881974}" type="presParOf" srcId="{521E5683-0BDC-4261-BED7-4CB93AD6AAC3}" destId="{8D353739-DB7C-4B00-83E6-49481C6FC767}" srcOrd="1" destOrd="0" presId="urn:microsoft.com/office/officeart/2008/layout/HorizontalMultiLevelHierarchy"/>
    <dgm:cxn modelId="{59D6853A-2490-4540-A6AB-721232EF33C0}" type="presParOf" srcId="{8D353739-DB7C-4B00-83E6-49481C6FC767}" destId="{4D9DCC6A-FA8F-48D7-921D-E8F01AC268F6}" srcOrd="0" destOrd="0" presId="urn:microsoft.com/office/officeart/2008/layout/HorizontalMultiLevelHierarchy"/>
    <dgm:cxn modelId="{5AA832D5-1B75-4D8F-8A84-BF178E5A1134}" type="presParOf" srcId="{8D353739-DB7C-4B00-83E6-49481C6FC767}" destId="{EFF93A61-D687-48FB-85D7-A2199176CA72}" srcOrd="1" destOrd="0" presId="urn:microsoft.com/office/officeart/2008/layout/HorizontalMultiLevelHierarchy"/>
    <dgm:cxn modelId="{C72C4E71-C3E6-4DF7-BF56-201A65E9AA54}" type="presParOf" srcId="{521E5683-0BDC-4261-BED7-4CB93AD6AAC3}" destId="{73547B13-65CC-4DAE-98CA-FB0339839E3E}" srcOrd="2" destOrd="0" presId="urn:microsoft.com/office/officeart/2008/layout/HorizontalMultiLevelHierarchy"/>
    <dgm:cxn modelId="{45227E6E-3A38-4491-938F-86EF1FEAB089}" type="presParOf" srcId="{73547B13-65CC-4DAE-98CA-FB0339839E3E}" destId="{478FC72C-AF25-47E8-9C9C-78FFF4022FB6}" srcOrd="0" destOrd="0" presId="urn:microsoft.com/office/officeart/2008/layout/HorizontalMultiLevelHierarchy"/>
    <dgm:cxn modelId="{8F98C5BD-D71E-4320-90E9-151B35AA1AA8}" type="presParOf" srcId="{521E5683-0BDC-4261-BED7-4CB93AD6AAC3}" destId="{348CA95D-6CF5-4F49-9786-873AC1752A9D}" srcOrd="3" destOrd="0" presId="urn:microsoft.com/office/officeart/2008/layout/HorizontalMultiLevelHierarchy"/>
    <dgm:cxn modelId="{F7352C7A-4FFA-4F77-BB2E-B79919511EA6}" type="presParOf" srcId="{348CA95D-6CF5-4F49-9786-873AC1752A9D}" destId="{0A4F5FDB-4278-455E-98B8-E17EDC4CB484}" srcOrd="0" destOrd="0" presId="urn:microsoft.com/office/officeart/2008/layout/HorizontalMultiLevelHierarchy"/>
    <dgm:cxn modelId="{15950899-FD86-408C-9C21-31D12244E365}" type="presParOf" srcId="{348CA95D-6CF5-4F49-9786-873AC1752A9D}" destId="{88CA49A0-D8D7-443E-9622-DDE123EA01A7}" srcOrd="1" destOrd="0" presId="urn:microsoft.com/office/officeart/2008/layout/HorizontalMultiLevelHierarchy"/>
    <dgm:cxn modelId="{6A33FF18-03F1-4649-9A0C-FF960F6E91AD}" type="presParOf" srcId="{521E5683-0BDC-4261-BED7-4CB93AD6AAC3}" destId="{7F26CE8E-6A29-4749-8424-D1998CAD6216}" srcOrd="4" destOrd="0" presId="urn:microsoft.com/office/officeart/2008/layout/HorizontalMultiLevelHierarchy"/>
    <dgm:cxn modelId="{D9D07449-2F49-4BC0-A6DD-C85A73F87AF5}" type="presParOf" srcId="{7F26CE8E-6A29-4749-8424-D1998CAD6216}" destId="{858A4158-9B97-4C69-A734-1128DB3997B0}" srcOrd="0" destOrd="0" presId="urn:microsoft.com/office/officeart/2008/layout/HorizontalMultiLevelHierarchy"/>
    <dgm:cxn modelId="{48E264D1-4F2B-4730-90FD-5E3D89BCAA58}" type="presParOf" srcId="{521E5683-0BDC-4261-BED7-4CB93AD6AAC3}" destId="{CA4067C8-B0DA-4B1E-9EFE-55EDC26B8F3D}" srcOrd="5" destOrd="0" presId="urn:microsoft.com/office/officeart/2008/layout/HorizontalMultiLevelHierarchy"/>
    <dgm:cxn modelId="{0F759D18-4E2B-4750-B1C6-02C804330B67}" type="presParOf" srcId="{CA4067C8-B0DA-4B1E-9EFE-55EDC26B8F3D}" destId="{A594D944-13F8-4D28-A976-C7ACA4C1EB26}" srcOrd="0" destOrd="0" presId="urn:microsoft.com/office/officeart/2008/layout/HorizontalMultiLevelHierarchy"/>
    <dgm:cxn modelId="{2E1791DF-F6F5-4F90-A0B1-90DFCEB87F38}" type="presParOf" srcId="{CA4067C8-B0DA-4B1E-9EFE-55EDC26B8F3D}" destId="{F7AD09BB-0777-4CCD-AB8F-99F14CE43844}"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197B0C-0BD9-475B-ABEA-1D28F36CCE72}"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pPr rtl="1"/>
          <a:endParaRPr lang="ar-SA"/>
        </a:p>
      </dgm:t>
    </dgm:pt>
    <dgm:pt modelId="{7EF9BE10-43FA-483E-AFC0-C5AA915E8509}">
      <dgm:prSet phldrT="[Text]" custT="1"/>
      <dgm:spPr>
        <a:solidFill>
          <a:schemeClr val="accent6">
            <a:lumMod val="20000"/>
            <a:lumOff val="80000"/>
          </a:schemeClr>
        </a:solidFill>
      </dgm:spPr>
      <dgm:t>
        <a:bodyPr/>
        <a:lstStyle/>
        <a:p>
          <a:pPr rtl="1"/>
          <a:r>
            <a:rPr lang="en-US" sz="2600" b="1" dirty="0">
              <a:solidFill>
                <a:srgbClr val="FF0000"/>
              </a:solidFill>
            </a:rPr>
            <a:t>Two kinds of inconsistency that we should avoid</a:t>
          </a:r>
          <a:endParaRPr lang="ar-SA" sz="2600" b="1" dirty="0">
            <a:solidFill>
              <a:srgbClr val="FF0000"/>
            </a:solidFill>
          </a:endParaRPr>
        </a:p>
      </dgm:t>
    </dgm:pt>
    <dgm:pt modelId="{091A2977-E056-41BA-B2B6-A238D3E9E5F7}" type="parTrans" cxnId="{D4CD16FE-69D9-4D86-A55D-AE49F82D816F}">
      <dgm:prSet/>
      <dgm:spPr/>
      <dgm:t>
        <a:bodyPr/>
        <a:lstStyle/>
        <a:p>
          <a:pPr rtl="1"/>
          <a:endParaRPr lang="ar-SA" sz="2600" b="1">
            <a:solidFill>
              <a:schemeClr val="tx1"/>
            </a:solidFill>
          </a:endParaRPr>
        </a:p>
      </dgm:t>
    </dgm:pt>
    <dgm:pt modelId="{73992200-785C-4D1F-88EE-3CB7B70126D5}" type="sibTrans" cxnId="{D4CD16FE-69D9-4D86-A55D-AE49F82D816F}">
      <dgm:prSet/>
      <dgm:spPr/>
      <dgm:t>
        <a:bodyPr/>
        <a:lstStyle/>
        <a:p>
          <a:pPr rtl="1"/>
          <a:endParaRPr lang="ar-SA" sz="2600" b="1">
            <a:solidFill>
              <a:schemeClr val="tx1"/>
            </a:solidFill>
          </a:endParaRPr>
        </a:p>
      </dgm:t>
    </dgm:pt>
    <dgm:pt modelId="{1DF44C56-4452-403B-A7E5-A283CF41FE37}">
      <dgm:prSet phldrT="[Text]" custT="1"/>
      <dgm:spPr>
        <a:solidFill>
          <a:schemeClr val="accent6">
            <a:lumMod val="20000"/>
            <a:lumOff val="80000"/>
          </a:schemeClr>
        </a:solidFill>
      </dgm:spPr>
      <dgm:t>
        <a:bodyPr/>
        <a:lstStyle/>
        <a:p>
          <a:pPr rtl="1">
            <a:buNone/>
          </a:pPr>
          <a:r>
            <a:rPr lang="en-US" sz="2000" b="1" u="sng" dirty="0">
              <a:solidFill>
                <a:srgbClr val="FF0000"/>
              </a:solidFill>
            </a:rPr>
            <a:t>Logical inconsistency</a:t>
          </a:r>
          <a:r>
            <a:rPr lang="en-US" sz="2000" b="1" dirty="0">
              <a:solidFill>
                <a:schemeClr val="tx1"/>
              </a:solidFill>
            </a:rPr>
            <a:t>, which involves saying or believing inconsistent things (i.e., things that cannot both or all be true) about a particular matter. </a:t>
          </a:r>
        </a:p>
        <a:p>
          <a:pPr rtl="1">
            <a:buNone/>
          </a:pPr>
          <a:r>
            <a:rPr lang="en-US" sz="2000" b="1" dirty="0">
              <a:solidFill>
                <a:schemeClr val="tx1"/>
              </a:solidFill>
            </a:rPr>
            <a:t>Ex. </a:t>
          </a:r>
          <a:r>
            <a:rPr lang="en-US" sz="2000" b="0" i="0" dirty="0">
              <a:solidFill>
                <a:schemeClr val="tx1"/>
              </a:solidFill>
            </a:rPr>
            <a:t>Everyone left the room. John is someone who is still in the room.</a:t>
          </a:r>
          <a:endParaRPr lang="ar-SA" sz="2000" b="1" dirty="0">
            <a:solidFill>
              <a:schemeClr val="tx1"/>
            </a:solidFill>
          </a:endParaRPr>
        </a:p>
      </dgm:t>
    </dgm:pt>
    <dgm:pt modelId="{374ED93E-931A-4FB3-89F4-72C5AC305588}" type="parTrans" cxnId="{D7731E3D-CF3A-4D0D-B5E2-E362DE29EF31}">
      <dgm:prSet custT="1"/>
      <dgm:spPr/>
      <dgm:t>
        <a:bodyPr/>
        <a:lstStyle/>
        <a:p>
          <a:pPr rtl="1"/>
          <a:endParaRPr lang="ar-SA" sz="2600" b="1">
            <a:solidFill>
              <a:schemeClr val="tx1"/>
            </a:solidFill>
          </a:endParaRPr>
        </a:p>
      </dgm:t>
    </dgm:pt>
    <dgm:pt modelId="{99DBC87D-6F0E-4491-873E-10CFB34F89A8}" type="sibTrans" cxnId="{D7731E3D-CF3A-4D0D-B5E2-E362DE29EF31}">
      <dgm:prSet/>
      <dgm:spPr/>
      <dgm:t>
        <a:bodyPr/>
        <a:lstStyle/>
        <a:p>
          <a:pPr rtl="1"/>
          <a:endParaRPr lang="ar-SA" sz="2600" b="1">
            <a:solidFill>
              <a:schemeClr val="tx1"/>
            </a:solidFill>
          </a:endParaRPr>
        </a:p>
      </dgm:t>
    </dgm:pt>
    <dgm:pt modelId="{CCED1E57-FFE3-4222-B567-D4754EF9CDCE}">
      <dgm:prSet phldrT="[Text]" custT="1"/>
      <dgm:spPr>
        <a:solidFill>
          <a:schemeClr val="accent6">
            <a:lumMod val="20000"/>
            <a:lumOff val="80000"/>
          </a:schemeClr>
        </a:solidFill>
      </dgm:spPr>
      <dgm:t>
        <a:bodyPr/>
        <a:lstStyle/>
        <a:p>
          <a:pPr rtl="1">
            <a:buNone/>
          </a:pPr>
          <a:r>
            <a:rPr lang="en-US" sz="2000" b="1" u="sng" dirty="0">
              <a:solidFill>
                <a:srgbClr val="FF0000"/>
              </a:solidFill>
            </a:rPr>
            <a:t>Practical inconsistency</a:t>
          </a:r>
          <a:r>
            <a:rPr lang="en-US" sz="2000" b="1" dirty="0">
              <a:solidFill>
                <a:schemeClr val="tx1"/>
              </a:solidFill>
            </a:rPr>
            <a:t>, which involves saying one thing and doing another.</a:t>
          </a:r>
        </a:p>
      </dgm:t>
    </dgm:pt>
    <dgm:pt modelId="{443E9884-CDE4-4C3E-BF97-F4A9C2FD79A7}" type="parTrans" cxnId="{3033E4E1-CF50-422A-AB0D-A16E03A065AE}">
      <dgm:prSet custT="1"/>
      <dgm:spPr/>
      <dgm:t>
        <a:bodyPr/>
        <a:lstStyle/>
        <a:p>
          <a:pPr rtl="1"/>
          <a:endParaRPr lang="ar-SA" sz="2600" b="1">
            <a:solidFill>
              <a:schemeClr val="tx1"/>
            </a:solidFill>
          </a:endParaRPr>
        </a:p>
      </dgm:t>
    </dgm:pt>
    <dgm:pt modelId="{DFD6549F-9D86-46A4-8BF9-466B6C8CEA48}" type="sibTrans" cxnId="{3033E4E1-CF50-422A-AB0D-A16E03A065AE}">
      <dgm:prSet/>
      <dgm:spPr/>
      <dgm:t>
        <a:bodyPr/>
        <a:lstStyle/>
        <a:p>
          <a:pPr rtl="1"/>
          <a:endParaRPr lang="ar-SA" sz="2600" b="1">
            <a:solidFill>
              <a:schemeClr val="tx1"/>
            </a:solidFill>
          </a:endParaRPr>
        </a:p>
      </dgm:t>
    </dgm:pt>
    <dgm:pt modelId="{6B90111A-DF24-4343-90A8-608FE15FFD2D}" type="pres">
      <dgm:prSet presAssocID="{1E197B0C-0BD9-475B-ABEA-1D28F36CCE72}" presName="diagram" presStyleCnt="0">
        <dgm:presLayoutVars>
          <dgm:chPref val="1"/>
          <dgm:dir/>
          <dgm:animOne val="branch"/>
          <dgm:animLvl val="lvl"/>
          <dgm:resizeHandles val="exact"/>
        </dgm:presLayoutVars>
      </dgm:prSet>
      <dgm:spPr/>
    </dgm:pt>
    <dgm:pt modelId="{9F40DD83-BFD8-4434-B3E4-92A861D4A27C}" type="pres">
      <dgm:prSet presAssocID="{7EF9BE10-43FA-483E-AFC0-C5AA915E8509}" presName="root1" presStyleCnt="0"/>
      <dgm:spPr/>
    </dgm:pt>
    <dgm:pt modelId="{492BA98D-F2E2-41F1-A53A-C35CF36A26E7}" type="pres">
      <dgm:prSet presAssocID="{7EF9BE10-43FA-483E-AFC0-C5AA915E8509}" presName="LevelOneTextNode" presStyleLbl="node0" presStyleIdx="0" presStyleCnt="1" custLinFactNeighborX="-137">
        <dgm:presLayoutVars>
          <dgm:chPref val="3"/>
        </dgm:presLayoutVars>
      </dgm:prSet>
      <dgm:spPr/>
    </dgm:pt>
    <dgm:pt modelId="{E3BAABD3-2BF5-4F8B-AE0A-3E6596CED786}" type="pres">
      <dgm:prSet presAssocID="{7EF9BE10-43FA-483E-AFC0-C5AA915E8509}" presName="level2hierChild" presStyleCnt="0"/>
      <dgm:spPr/>
    </dgm:pt>
    <dgm:pt modelId="{9AE12ABB-2885-40B1-BC22-318797F35135}" type="pres">
      <dgm:prSet presAssocID="{374ED93E-931A-4FB3-89F4-72C5AC305588}" presName="conn2-1" presStyleLbl="parChTrans1D2" presStyleIdx="0" presStyleCnt="2"/>
      <dgm:spPr/>
    </dgm:pt>
    <dgm:pt modelId="{B9DC6A3A-DA34-4FED-A608-BB970BC16082}" type="pres">
      <dgm:prSet presAssocID="{374ED93E-931A-4FB3-89F4-72C5AC305588}" presName="connTx" presStyleLbl="parChTrans1D2" presStyleIdx="0" presStyleCnt="2"/>
      <dgm:spPr/>
    </dgm:pt>
    <dgm:pt modelId="{2E36D8F5-AA13-43B8-9683-84298C845EA8}" type="pres">
      <dgm:prSet presAssocID="{1DF44C56-4452-403B-A7E5-A283CF41FE37}" presName="root2" presStyleCnt="0"/>
      <dgm:spPr/>
    </dgm:pt>
    <dgm:pt modelId="{C97064C8-04E5-4E9E-A101-368C359D3D3F}" type="pres">
      <dgm:prSet presAssocID="{1DF44C56-4452-403B-A7E5-A283CF41FE37}" presName="LevelTwoTextNode" presStyleLbl="node2" presStyleIdx="0" presStyleCnt="2" custScaleX="129558" custLinFactNeighborX="137">
        <dgm:presLayoutVars>
          <dgm:chPref val="3"/>
        </dgm:presLayoutVars>
      </dgm:prSet>
      <dgm:spPr/>
    </dgm:pt>
    <dgm:pt modelId="{0A854ACE-F1E3-46A3-9F3A-E2169061402F}" type="pres">
      <dgm:prSet presAssocID="{1DF44C56-4452-403B-A7E5-A283CF41FE37}" presName="level3hierChild" presStyleCnt="0"/>
      <dgm:spPr/>
    </dgm:pt>
    <dgm:pt modelId="{73217BDF-5171-47C0-9D8C-4DABE9A3BDB4}" type="pres">
      <dgm:prSet presAssocID="{443E9884-CDE4-4C3E-BF97-F4A9C2FD79A7}" presName="conn2-1" presStyleLbl="parChTrans1D2" presStyleIdx="1" presStyleCnt="2"/>
      <dgm:spPr/>
    </dgm:pt>
    <dgm:pt modelId="{1E2AFE98-8733-4311-91A0-0EBF21BC00F6}" type="pres">
      <dgm:prSet presAssocID="{443E9884-CDE4-4C3E-BF97-F4A9C2FD79A7}" presName="connTx" presStyleLbl="parChTrans1D2" presStyleIdx="1" presStyleCnt="2"/>
      <dgm:spPr/>
    </dgm:pt>
    <dgm:pt modelId="{B9335EDC-9D3A-4BDD-828E-C120C9DE1382}" type="pres">
      <dgm:prSet presAssocID="{CCED1E57-FFE3-4222-B567-D4754EF9CDCE}" presName="root2" presStyleCnt="0"/>
      <dgm:spPr/>
    </dgm:pt>
    <dgm:pt modelId="{9AFF25A7-F2F9-4D10-9734-7FB8AA4D4DF0}" type="pres">
      <dgm:prSet presAssocID="{CCED1E57-FFE3-4222-B567-D4754EF9CDCE}" presName="LevelTwoTextNode" presStyleLbl="node2" presStyleIdx="1" presStyleCnt="2" custScaleX="128783" custLinFactNeighborX="137">
        <dgm:presLayoutVars>
          <dgm:chPref val="3"/>
        </dgm:presLayoutVars>
      </dgm:prSet>
      <dgm:spPr/>
    </dgm:pt>
    <dgm:pt modelId="{257D7F45-F669-451F-AF93-4AB6FBA467AF}" type="pres">
      <dgm:prSet presAssocID="{CCED1E57-FFE3-4222-B567-D4754EF9CDCE}" presName="level3hierChild" presStyleCnt="0"/>
      <dgm:spPr/>
    </dgm:pt>
  </dgm:ptLst>
  <dgm:cxnLst>
    <dgm:cxn modelId="{49D2F804-2505-4F8C-84A2-774788C3D202}" type="presOf" srcId="{443E9884-CDE4-4C3E-BF97-F4A9C2FD79A7}" destId="{1E2AFE98-8733-4311-91A0-0EBF21BC00F6}" srcOrd="1" destOrd="0" presId="urn:microsoft.com/office/officeart/2005/8/layout/hierarchy2"/>
    <dgm:cxn modelId="{4332A535-418B-478E-9D80-9741A2FCE79D}" type="presOf" srcId="{443E9884-CDE4-4C3E-BF97-F4A9C2FD79A7}" destId="{73217BDF-5171-47C0-9D8C-4DABE9A3BDB4}" srcOrd="0" destOrd="0" presId="urn:microsoft.com/office/officeart/2005/8/layout/hierarchy2"/>
    <dgm:cxn modelId="{D7731E3D-CF3A-4D0D-B5E2-E362DE29EF31}" srcId="{7EF9BE10-43FA-483E-AFC0-C5AA915E8509}" destId="{1DF44C56-4452-403B-A7E5-A283CF41FE37}" srcOrd="0" destOrd="0" parTransId="{374ED93E-931A-4FB3-89F4-72C5AC305588}" sibTransId="{99DBC87D-6F0E-4491-873E-10CFB34F89A8}"/>
    <dgm:cxn modelId="{4961A362-29C3-420B-AE01-6491222B7172}" type="presOf" srcId="{7EF9BE10-43FA-483E-AFC0-C5AA915E8509}" destId="{492BA98D-F2E2-41F1-A53A-C35CF36A26E7}" srcOrd="0" destOrd="0" presId="urn:microsoft.com/office/officeart/2005/8/layout/hierarchy2"/>
    <dgm:cxn modelId="{D8FE9547-7B51-4CC2-885F-2B99A9BE617A}" type="presOf" srcId="{1DF44C56-4452-403B-A7E5-A283CF41FE37}" destId="{C97064C8-04E5-4E9E-A101-368C359D3D3F}" srcOrd="0" destOrd="0" presId="urn:microsoft.com/office/officeart/2005/8/layout/hierarchy2"/>
    <dgm:cxn modelId="{1079206B-2279-4582-B189-4E0EC6A44D00}" type="presOf" srcId="{1E197B0C-0BD9-475B-ABEA-1D28F36CCE72}" destId="{6B90111A-DF24-4343-90A8-608FE15FFD2D}" srcOrd="0" destOrd="0" presId="urn:microsoft.com/office/officeart/2005/8/layout/hierarchy2"/>
    <dgm:cxn modelId="{3D6BB58B-A78D-4E2A-925D-F046B81C315E}" type="presOf" srcId="{374ED93E-931A-4FB3-89F4-72C5AC305588}" destId="{B9DC6A3A-DA34-4FED-A608-BB970BC16082}" srcOrd="1" destOrd="0" presId="urn:microsoft.com/office/officeart/2005/8/layout/hierarchy2"/>
    <dgm:cxn modelId="{C01C81C3-D430-4CA5-8B78-3E766676018F}" type="presOf" srcId="{374ED93E-931A-4FB3-89F4-72C5AC305588}" destId="{9AE12ABB-2885-40B1-BC22-318797F35135}" srcOrd="0" destOrd="0" presId="urn:microsoft.com/office/officeart/2005/8/layout/hierarchy2"/>
    <dgm:cxn modelId="{338DEDC9-953D-4B1D-ABE0-EF71E2F918F6}" type="presOf" srcId="{CCED1E57-FFE3-4222-B567-D4754EF9CDCE}" destId="{9AFF25A7-F2F9-4D10-9734-7FB8AA4D4DF0}" srcOrd="0" destOrd="0" presId="urn:microsoft.com/office/officeart/2005/8/layout/hierarchy2"/>
    <dgm:cxn modelId="{3033E4E1-CF50-422A-AB0D-A16E03A065AE}" srcId="{7EF9BE10-43FA-483E-AFC0-C5AA915E8509}" destId="{CCED1E57-FFE3-4222-B567-D4754EF9CDCE}" srcOrd="1" destOrd="0" parTransId="{443E9884-CDE4-4C3E-BF97-F4A9C2FD79A7}" sibTransId="{DFD6549F-9D86-46A4-8BF9-466B6C8CEA48}"/>
    <dgm:cxn modelId="{D4CD16FE-69D9-4D86-A55D-AE49F82D816F}" srcId="{1E197B0C-0BD9-475B-ABEA-1D28F36CCE72}" destId="{7EF9BE10-43FA-483E-AFC0-C5AA915E8509}" srcOrd="0" destOrd="0" parTransId="{091A2977-E056-41BA-B2B6-A238D3E9E5F7}" sibTransId="{73992200-785C-4D1F-88EE-3CB7B70126D5}"/>
    <dgm:cxn modelId="{405AA1A9-1BD8-47C6-B72F-DDAC79B913C6}" type="presParOf" srcId="{6B90111A-DF24-4343-90A8-608FE15FFD2D}" destId="{9F40DD83-BFD8-4434-B3E4-92A861D4A27C}" srcOrd="0" destOrd="0" presId="urn:microsoft.com/office/officeart/2005/8/layout/hierarchy2"/>
    <dgm:cxn modelId="{A53CEFBC-C8B0-41B8-878F-0492F8A0B659}" type="presParOf" srcId="{9F40DD83-BFD8-4434-B3E4-92A861D4A27C}" destId="{492BA98D-F2E2-41F1-A53A-C35CF36A26E7}" srcOrd="0" destOrd="0" presId="urn:microsoft.com/office/officeart/2005/8/layout/hierarchy2"/>
    <dgm:cxn modelId="{53697898-3372-452C-8841-65BE150A943D}" type="presParOf" srcId="{9F40DD83-BFD8-4434-B3E4-92A861D4A27C}" destId="{E3BAABD3-2BF5-4F8B-AE0A-3E6596CED786}" srcOrd="1" destOrd="0" presId="urn:microsoft.com/office/officeart/2005/8/layout/hierarchy2"/>
    <dgm:cxn modelId="{5354FC27-0419-445B-90EF-013AAC5EF062}" type="presParOf" srcId="{E3BAABD3-2BF5-4F8B-AE0A-3E6596CED786}" destId="{9AE12ABB-2885-40B1-BC22-318797F35135}" srcOrd="0" destOrd="0" presId="urn:microsoft.com/office/officeart/2005/8/layout/hierarchy2"/>
    <dgm:cxn modelId="{7AA49DE0-2829-4725-BD6F-7E0E117B872A}" type="presParOf" srcId="{9AE12ABB-2885-40B1-BC22-318797F35135}" destId="{B9DC6A3A-DA34-4FED-A608-BB970BC16082}" srcOrd="0" destOrd="0" presId="urn:microsoft.com/office/officeart/2005/8/layout/hierarchy2"/>
    <dgm:cxn modelId="{48121914-772F-41F7-96BE-AD2CD8144753}" type="presParOf" srcId="{E3BAABD3-2BF5-4F8B-AE0A-3E6596CED786}" destId="{2E36D8F5-AA13-43B8-9683-84298C845EA8}" srcOrd="1" destOrd="0" presId="urn:microsoft.com/office/officeart/2005/8/layout/hierarchy2"/>
    <dgm:cxn modelId="{F1194751-6C9C-4D0F-A152-82D3C9D29DA1}" type="presParOf" srcId="{2E36D8F5-AA13-43B8-9683-84298C845EA8}" destId="{C97064C8-04E5-4E9E-A101-368C359D3D3F}" srcOrd="0" destOrd="0" presId="urn:microsoft.com/office/officeart/2005/8/layout/hierarchy2"/>
    <dgm:cxn modelId="{2DE35366-9F31-4C87-BF3D-1735B22BFE79}" type="presParOf" srcId="{2E36D8F5-AA13-43B8-9683-84298C845EA8}" destId="{0A854ACE-F1E3-46A3-9F3A-E2169061402F}" srcOrd="1" destOrd="0" presId="urn:microsoft.com/office/officeart/2005/8/layout/hierarchy2"/>
    <dgm:cxn modelId="{B115E7AE-0B72-4980-9EAD-73D275C33EB4}" type="presParOf" srcId="{E3BAABD3-2BF5-4F8B-AE0A-3E6596CED786}" destId="{73217BDF-5171-47C0-9D8C-4DABE9A3BDB4}" srcOrd="2" destOrd="0" presId="urn:microsoft.com/office/officeart/2005/8/layout/hierarchy2"/>
    <dgm:cxn modelId="{F62FF8BC-78D0-4097-A532-BFFEE026D2F4}" type="presParOf" srcId="{73217BDF-5171-47C0-9D8C-4DABE9A3BDB4}" destId="{1E2AFE98-8733-4311-91A0-0EBF21BC00F6}" srcOrd="0" destOrd="0" presId="urn:microsoft.com/office/officeart/2005/8/layout/hierarchy2"/>
    <dgm:cxn modelId="{78F00290-EE9B-44F0-AFF0-A2C52D712EF5}" type="presParOf" srcId="{E3BAABD3-2BF5-4F8B-AE0A-3E6596CED786}" destId="{B9335EDC-9D3A-4BDD-828E-C120C9DE1382}" srcOrd="3" destOrd="0" presId="urn:microsoft.com/office/officeart/2005/8/layout/hierarchy2"/>
    <dgm:cxn modelId="{FAD83CB4-9D81-4389-9F29-7D009EB28249}" type="presParOf" srcId="{B9335EDC-9D3A-4BDD-828E-C120C9DE1382}" destId="{9AFF25A7-F2F9-4D10-9734-7FB8AA4D4DF0}" srcOrd="0" destOrd="0" presId="urn:microsoft.com/office/officeart/2005/8/layout/hierarchy2"/>
    <dgm:cxn modelId="{4098DD07-BDD3-4DE5-BF60-8806E399CC65}" type="presParOf" srcId="{B9335EDC-9D3A-4BDD-828E-C120C9DE1382}" destId="{257D7F45-F669-451F-AF93-4AB6FBA467A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A5B56C-B99F-43BE-A83D-FD3046FB21AF}">
      <dsp:nvSpPr>
        <dsp:cNvPr id="0" name=""/>
        <dsp:cNvSpPr/>
      </dsp:nvSpPr>
      <dsp:spPr>
        <a:xfrm>
          <a:off x="4166360" y="3011"/>
          <a:ext cx="1113609"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Clarity</a:t>
          </a:r>
          <a:endParaRPr lang="ar-SA" sz="2400" kern="1200" dirty="0">
            <a:solidFill>
              <a:schemeClr val="tx1"/>
            </a:solidFill>
          </a:endParaRPr>
        </a:p>
      </dsp:txBody>
      <dsp:txXfrm>
        <a:off x="4197990" y="34641"/>
        <a:ext cx="1050349" cy="584679"/>
      </dsp:txXfrm>
    </dsp:sp>
    <dsp:sp modelId="{E304CB40-7FAE-4568-ADF9-FDC6A44A2E82}">
      <dsp:nvSpPr>
        <dsp:cNvPr id="0" name=""/>
        <dsp:cNvSpPr/>
      </dsp:nvSpPr>
      <dsp:spPr>
        <a:xfrm>
          <a:off x="2654937" y="365348"/>
          <a:ext cx="4498121" cy="4498121"/>
        </a:xfrm>
        <a:custGeom>
          <a:avLst/>
          <a:gdLst/>
          <a:ahLst/>
          <a:cxnLst/>
          <a:rect l="0" t="0" r="0" b="0"/>
          <a:pathLst>
            <a:path>
              <a:moveTo>
                <a:pt x="2631966" y="32834"/>
              </a:moveTo>
              <a:arcTo wR="2249060" hR="2249060" stAng="16788146" swAng="105827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DE687A-72A6-4B12-917B-8B5D1DD554DB}">
      <dsp:nvSpPr>
        <dsp:cNvPr id="0" name=""/>
        <dsp:cNvSpPr/>
      </dsp:nvSpPr>
      <dsp:spPr>
        <a:xfrm>
          <a:off x="5501533" y="621638"/>
          <a:ext cx="1704131"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Accuracy </a:t>
          </a:r>
          <a:endParaRPr lang="ar-SA" sz="2400" kern="1200" dirty="0">
            <a:solidFill>
              <a:schemeClr val="tx1"/>
            </a:solidFill>
          </a:endParaRPr>
        </a:p>
      </dsp:txBody>
      <dsp:txXfrm>
        <a:off x="5533163" y="653268"/>
        <a:ext cx="1640871" cy="584679"/>
      </dsp:txXfrm>
    </dsp:sp>
    <dsp:sp modelId="{211BEF21-8611-4A2F-B118-0B1A6595D424}">
      <dsp:nvSpPr>
        <dsp:cNvPr id="0" name=""/>
        <dsp:cNvSpPr/>
      </dsp:nvSpPr>
      <dsp:spPr>
        <a:xfrm>
          <a:off x="2302042" y="-104800"/>
          <a:ext cx="4498121" cy="4498121"/>
        </a:xfrm>
        <a:custGeom>
          <a:avLst/>
          <a:gdLst/>
          <a:ahLst/>
          <a:cxnLst/>
          <a:rect l="0" t="0" r="0" b="0"/>
          <a:pathLst>
            <a:path>
              <a:moveTo>
                <a:pt x="4323648" y="1380522"/>
              </a:moveTo>
              <a:arcTo wR="2249060" hR="2249060" stAng="20236985" swAng="1002088"/>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3AC9AD5-ABFE-4A9E-852B-DEA1BE07E267}">
      <dsp:nvSpPr>
        <dsp:cNvPr id="0" name=""/>
        <dsp:cNvSpPr/>
      </dsp:nvSpPr>
      <dsp:spPr>
        <a:xfrm>
          <a:off x="6071018" y="1915195"/>
          <a:ext cx="1588549"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Precision</a:t>
          </a:r>
          <a:endParaRPr lang="ar-SA" sz="2400" kern="1200" dirty="0">
            <a:solidFill>
              <a:schemeClr val="tx1"/>
            </a:solidFill>
          </a:endParaRPr>
        </a:p>
      </dsp:txBody>
      <dsp:txXfrm>
        <a:off x="6102648" y="1946825"/>
        <a:ext cx="1525289" cy="584679"/>
      </dsp:txXfrm>
    </dsp:sp>
    <dsp:sp modelId="{476E9C03-F6DF-4950-B9B9-A74751DAD7AC}">
      <dsp:nvSpPr>
        <dsp:cNvPr id="0" name=""/>
        <dsp:cNvSpPr/>
      </dsp:nvSpPr>
      <dsp:spPr>
        <a:xfrm>
          <a:off x="2395397" y="220734"/>
          <a:ext cx="4498121" cy="4498121"/>
        </a:xfrm>
        <a:custGeom>
          <a:avLst/>
          <a:gdLst/>
          <a:ahLst/>
          <a:cxnLst/>
          <a:rect l="0" t="0" r="0" b="0"/>
          <a:pathLst>
            <a:path>
              <a:moveTo>
                <a:pt x="4495886" y="2349303"/>
              </a:moveTo>
              <a:arcTo wR="2249060" hR="2249060" stAng="153275" swAng="103922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8E8984C-95E7-4111-9094-9FF655EEDE42}">
      <dsp:nvSpPr>
        <dsp:cNvPr id="0" name=""/>
        <dsp:cNvSpPr/>
      </dsp:nvSpPr>
      <dsp:spPr>
        <a:xfrm>
          <a:off x="5728502" y="3240899"/>
          <a:ext cx="1784874"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Relevance</a:t>
          </a:r>
          <a:endParaRPr lang="ar-SA" sz="2400" kern="1200" dirty="0">
            <a:solidFill>
              <a:schemeClr val="tx1"/>
            </a:solidFill>
          </a:endParaRPr>
        </a:p>
      </dsp:txBody>
      <dsp:txXfrm>
        <a:off x="5760132" y="3272529"/>
        <a:ext cx="1721614" cy="584679"/>
      </dsp:txXfrm>
    </dsp:sp>
    <dsp:sp modelId="{584DF4DF-532B-4D55-A139-AB04ED99F9F1}">
      <dsp:nvSpPr>
        <dsp:cNvPr id="0" name=""/>
        <dsp:cNvSpPr/>
      </dsp:nvSpPr>
      <dsp:spPr>
        <a:xfrm>
          <a:off x="2576382" y="46790"/>
          <a:ext cx="4498121" cy="4498121"/>
        </a:xfrm>
        <a:custGeom>
          <a:avLst/>
          <a:gdLst/>
          <a:ahLst/>
          <a:cxnLst/>
          <a:rect l="0" t="0" r="0" b="0"/>
          <a:pathLst>
            <a:path>
              <a:moveTo>
                <a:pt x="3831716" y="3847020"/>
              </a:moveTo>
              <a:arcTo wR="2249060" hR="2249060" stAng="2716542" swAng="1061379"/>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8981064-B447-4729-95EB-269C3DE3BA18}">
      <dsp:nvSpPr>
        <dsp:cNvPr id="0" name=""/>
        <dsp:cNvSpPr/>
      </dsp:nvSpPr>
      <dsp:spPr>
        <a:xfrm>
          <a:off x="3794836" y="4302358"/>
          <a:ext cx="2185191"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Logical correctness</a:t>
          </a:r>
          <a:endParaRPr lang="ar-SA" sz="2400" kern="1200" dirty="0">
            <a:solidFill>
              <a:schemeClr val="tx1"/>
            </a:solidFill>
          </a:endParaRPr>
        </a:p>
      </dsp:txBody>
      <dsp:txXfrm>
        <a:off x="3826466" y="4333988"/>
        <a:ext cx="2121931" cy="584679"/>
      </dsp:txXfrm>
    </dsp:sp>
    <dsp:sp modelId="{72F4E96F-38D1-4EA0-84EF-1D2F5DF88E94}">
      <dsp:nvSpPr>
        <dsp:cNvPr id="0" name=""/>
        <dsp:cNvSpPr/>
      </dsp:nvSpPr>
      <dsp:spPr>
        <a:xfrm>
          <a:off x="2364657" y="67742"/>
          <a:ext cx="4498121" cy="4498121"/>
        </a:xfrm>
        <a:custGeom>
          <a:avLst/>
          <a:gdLst/>
          <a:ahLst/>
          <a:cxnLst/>
          <a:rect l="0" t="0" r="0" b="0"/>
          <a:pathLst>
            <a:path>
              <a:moveTo>
                <a:pt x="1420339" y="4339873"/>
              </a:moveTo>
              <a:arcTo wR="2249060" hR="2249060" stAng="6697293" swAng="159923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CD95DA1-18EA-4E0E-AD0A-B964821C5ADA}">
      <dsp:nvSpPr>
        <dsp:cNvPr id="0" name=""/>
        <dsp:cNvSpPr/>
      </dsp:nvSpPr>
      <dsp:spPr>
        <a:xfrm>
          <a:off x="1777027" y="3157817"/>
          <a:ext cx="1935475"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Consistency</a:t>
          </a:r>
          <a:endParaRPr lang="ar-SA" sz="2400" kern="1200" dirty="0">
            <a:solidFill>
              <a:schemeClr val="tx1"/>
            </a:solidFill>
          </a:endParaRPr>
        </a:p>
      </dsp:txBody>
      <dsp:txXfrm>
        <a:off x="1808657" y="3189447"/>
        <a:ext cx="1872215" cy="584679"/>
      </dsp:txXfrm>
    </dsp:sp>
    <dsp:sp modelId="{E09092D8-33B0-4C2E-A947-31AF05B0597B}">
      <dsp:nvSpPr>
        <dsp:cNvPr id="0" name=""/>
        <dsp:cNvSpPr/>
      </dsp:nvSpPr>
      <dsp:spPr>
        <a:xfrm>
          <a:off x="2542333" y="299219"/>
          <a:ext cx="4498121" cy="4498121"/>
        </a:xfrm>
        <a:custGeom>
          <a:avLst/>
          <a:gdLst/>
          <a:ahLst/>
          <a:cxnLst/>
          <a:rect l="0" t="0" r="0" b="0"/>
          <a:pathLst>
            <a:path>
              <a:moveTo>
                <a:pt x="82881" y="2853991"/>
              </a:moveTo>
              <a:arcTo wR="2249060" hR="2249060" stAng="9863819" swAng="71800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DC5996D-B33C-4973-825B-A27D00614B28}">
      <dsp:nvSpPr>
        <dsp:cNvPr id="0" name=""/>
        <dsp:cNvSpPr/>
      </dsp:nvSpPr>
      <dsp:spPr>
        <a:xfrm>
          <a:off x="1842323" y="2038205"/>
          <a:ext cx="1423952"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Fairness</a:t>
          </a:r>
        </a:p>
      </dsp:txBody>
      <dsp:txXfrm>
        <a:off x="1873953" y="2069835"/>
        <a:ext cx="1360692" cy="584679"/>
      </dsp:txXfrm>
    </dsp:sp>
    <dsp:sp modelId="{376EE040-1CE1-4DE1-A306-E93C68C1CED2}">
      <dsp:nvSpPr>
        <dsp:cNvPr id="0" name=""/>
        <dsp:cNvSpPr/>
      </dsp:nvSpPr>
      <dsp:spPr>
        <a:xfrm>
          <a:off x="2575600" y="187654"/>
          <a:ext cx="4498121" cy="4498121"/>
        </a:xfrm>
        <a:custGeom>
          <a:avLst/>
          <a:gdLst/>
          <a:ahLst/>
          <a:cxnLst/>
          <a:rect l="0" t="0" r="0" b="0"/>
          <a:pathLst>
            <a:path>
              <a:moveTo>
                <a:pt x="36668" y="1844593"/>
              </a:moveTo>
              <a:arcTo wR="2249060" hR="2249060" stAng="11421621" swAng="90984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EB4904-3715-4E9E-A245-72E9A219561B}">
      <dsp:nvSpPr>
        <dsp:cNvPr id="0" name=""/>
        <dsp:cNvSpPr/>
      </dsp:nvSpPr>
      <dsp:spPr>
        <a:xfrm>
          <a:off x="1866222" y="814205"/>
          <a:ext cx="2319395" cy="647939"/>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Completeness</a:t>
          </a:r>
        </a:p>
      </dsp:txBody>
      <dsp:txXfrm>
        <a:off x="1897852" y="845835"/>
        <a:ext cx="2256135" cy="584679"/>
      </dsp:txXfrm>
    </dsp:sp>
    <dsp:sp modelId="{3D43CA48-7AB6-4D6D-B554-2EA04EC2FC17}">
      <dsp:nvSpPr>
        <dsp:cNvPr id="0" name=""/>
        <dsp:cNvSpPr/>
      </dsp:nvSpPr>
      <dsp:spPr>
        <a:xfrm>
          <a:off x="2534375" y="310686"/>
          <a:ext cx="4498121" cy="4498121"/>
        </a:xfrm>
        <a:custGeom>
          <a:avLst/>
          <a:gdLst/>
          <a:ahLst/>
          <a:cxnLst/>
          <a:rect l="0" t="0" r="0" b="0"/>
          <a:pathLst>
            <a:path>
              <a:moveTo>
                <a:pt x="837858" y="497837"/>
              </a:moveTo>
              <a:arcTo wR="2249060" hR="2249060" stAng="13868209" swAng="1362514"/>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26CE8E-6A29-4749-8424-D1998CAD6216}">
      <dsp:nvSpPr>
        <dsp:cNvPr id="0" name=""/>
        <dsp:cNvSpPr/>
      </dsp:nvSpPr>
      <dsp:spPr>
        <a:xfrm>
          <a:off x="2190556" y="1793608"/>
          <a:ext cx="2202567" cy="1097350"/>
        </a:xfrm>
        <a:custGeom>
          <a:avLst/>
          <a:gdLst/>
          <a:ahLst/>
          <a:cxnLst/>
          <a:rect l="0" t="0" r="0" b="0"/>
          <a:pathLst>
            <a:path>
              <a:moveTo>
                <a:pt x="0" y="0"/>
              </a:moveTo>
              <a:lnTo>
                <a:pt x="1101283" y="0"/>
              </a:lnTo>
              <a:lnTo>
                <a:pt x="1101283" y="1097350"/>
              </a:lnTo>
              <a:lnTo>
                <a:pt x="2202567" y="10973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230320" y="2280764"/>
        <a:ext cx="123039" cy="123039"/>
      </dsp:txXfrm>
    </dsp:sp>
    <dsp:sp modelId="{73547B13-65CC-4DAE-98CA-FB0339839E3E}">
      <dsp:nvSpPr>
        <dsp:cNvPr id="0" name=""/>
        <dsp:cNvSpPr/>
      </dsp:nvSpPr>
      <dsp:spPr>
        <a:xfrm>
          <a:off x="2190556" y="1747888"/>
          <a:ext cx="2227671" cy="91440"/>
        </a:xfrm>
        <a:custGeom>
          <a:avLst/>
          <a:gdLst/>
          <a:ahLst/>
          <a:cxnLst/>
          <a:rect l="0" t="0" r="0" b="0"/>
          <a:pathLst>
            <a:path>
              <a:moveTo>
                <a:pt x="0" y="45720"/>
              </a:moveTo>
              <a:lnTo>
                <a:pt x="1113835" y="45720"/>
              </a:lnTo>
              <a:lnTo>
                <a:pt x="1113835" y="53565"/>
              </a:lnTo>
              <a:lnTo>
                <a:pt x="2227671" y="535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248699" y="1737916"/>
        <a:ext cx="111384" cy="111384"/>
      </dsp:txXfrm>
    </dsp:sp>
    <dsp:sp modelId="{B066C0BD-A026-4CC1-A957-AC9BCE114F53}">
      <dsp:nvSpPr>
        <dsp:cNvPr id="0" name=""/>
        <dsp:cNvSpPr/>
      </dsp:nvSpPr>
      <dsp:spPr>
        <a:xfrm>
          <a:off x="2190556" y="458568"/>
          <a:ext cx="2209266" cy="1335040"/>
        </a:xfrm>
        <a:custGeom>
          <a:avLst/>
          <a:gdLst/>
          <a:ahLst/>
          <a:cxnLst/>
          <a:rect l="0" t="0" r="0" b="0"/>
          <a:pathLst>
            <a:path>
              <a:moveTo>
                <a:pt x="0" y="1335040"/>
              </a:moveTo>
              <a:lnTo>
                <a:pt x="1104633" y="1335040"/>
              </a:lnTo>
              <a:lnTo>
                <a:pt x="1104633" y="0"/>
              </a:lnTo>
              <a:lnTo>
                <a:pt x="220926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230656" y="1061555"/>
        <a:ext cx="129065" cy="129065"/>
      </dsp:txXfrm>
    </dsp:sp>
    <dsp:sp modelId="{305D8115-702F-434F-954D-AE8F5C7649C5}">
      <dsp:nvSpPr>
        <dsp:cNvPr id="0" name=""/>
        <dsp:cNvSpPr/>
      </dsp:nvSpPr>
      <dsp:spPr>
        <a:xfrm>
          <a:off x="79704" y="1058783"/>
          <a:ext cx="2752051" cy="1469651"/>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People often fail to express themselves clearly due to</a:t>
          </a:r>
          <a:endParaRPr lang="ar-SA" sz="2400" b="1" kern="1200" dirty="0">
            <a:solidFill>
              <a:schemeClr val="tx1"/>
            </a:solidFill>
          </a:endParaRPr>
        </a:p>
      </dsp:txBody>
      <dsp:txXfrm>
        <a:off x="79704" y="1058783"/>
        <a:ext cx="2752051" cy="1469651"/>
      </dsp:txXfrm>
    </dsp:sp>
    <dsp:sp modelId="{4D9DCC6A-FA8F-48D7-921D-E8F01AC268F6}">
      <dsp:nvSpPr>
        <dsp:cNvPr id="0" name=""/>
        <dsp:cNvSpPr/>
      </dsp:nvSpPr>
      <dsp:spPr>
        <a:xfrm>
          <a:off x="4399822" y="89894"/>
          <a:ext cx="3545229"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Laziness, carelessness</a:t>
          </a:r>
          <a:endParaRPr lang="ar-SA" sz="2400" b="1" kern="1200" dirty="0">
            <a:solidFill>
              <a:schemeClr val="tx1"/>
            </a:solidFill>
          </a:endParaRPr>
        </a:p>
      </dsp:txBody>
      <dsp:txXfrm>
        <a:off x="4399822" y="89894"/>
        <a:ext cx="3545229" cy="737347"/>
      </dsp:txXfrm>
    </dsp:sp>
    <dsp:sp modelId="{0A4F5FDB-4278-455E-98B8-E17EDC4CB484}">
      <dsp:nvSpPr>
        <dsp:cNvPr id="0" name=""/>
        <dsp:cNvSpPr/>
      </dsp:nvSpPr>
      <dsp:spPr>
        <a:xfrm>
          <a:off x="4418227" y="1432781"/>
          <a:ext cx="2979107"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Or a lack of skill </a:t>
          </a:r>
          <a:endParaRPr lang="ar-SA" sz="2400" b="1" kern="1200" dirty="0">
            <a:solidFill>
              <a:schemeClr val="tx1"/>
            </a:solidFill>
          </a:endParaRPr>
        </a:p>
      </dsp:txBody>
      <dsp:txXfrm>
        <a:off x="4418227" y="1432781"/>
        <a:ext cx="2979107" cy="737347"/>
      </dsp:txXfrm>
    </dsp:sp>
    <dsp:sp modelId="{A594D944-13F8-4D28-A976-C7ACA4C1EB26}">
      <dsp:nvSpPr>
        <dsp:cNvPr id="0" name=""/>
        <dsp:cNvSpPr/>
      </dsp:nvSpPr>
      <dsp:spPr>
        <a:xfrm>
          <a:off x="4393123" y="2384932"/>
          <a:ext cx="4147169" cy="1012053"/>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Or results from a misguided effort to appear clever, learned, or profound. </a:t>
          </a:r>
          <a:endParaRPr lang="ar-SA" sz="2400" b="1" kern="1200" dirty="0">
            <a:solidFill>
              <a:schemeClr val="tx1"/>
            </a:solidFill>
          </a:endParaRPr>
        </a:p>
      </dsp:txBody>
      <dsp:txXfrm>
        <a:off x="4393123" y="2384932"/>
        <a:ext cx="4147169" cy="10120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2BA98D-F2E2-41F1-A53A-C35CF36A26E7}">
      <dsp:nvSpPr>
        <dsp:cNvPr id="0" name=""/>
        <dsp:cNvSpPr/>
      </dsp:nvSpPr>
      <dsp:spPr>
        <a:xfrm>
          <a:off x="1466" y="1242635"/>
          <a:ext cx="3905417" cy="1952708"/>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en-US" sz="2600" b="1" kern="1200" dirty="0">
              <a:solidFill>
                <a:srgbClr val="FF0000"/>
              </a:solidFill>
            </a:rPr>
            <a:t>Two kinds of inconsistency that we should avoid</a:t>
          </a:r>
          <a:endParaRPr lang="ar-SA" sz="2600" b="1" kern="1200" dirty="0">
            <a:solidFill>
              <a:srgbClr val="FF0000"/>
            </a:solidFill>
          </a:endParaRPr>
        </a:p>
      </dsp:txBody>
      <dsp:txXfrm>
        <a:off x="58659" y="1299828"/>
        <a:ext cx="3791031" cy="1838322"/>
      </dsp:txXfrm>
    </dsp:sp>
    <dsp:sp modelId="{9AE12ABB-2885-40B1-BC22-318797F35135}">
      <dsp:nvSpPr>
        <dsp:cNvPr id="0" name=""/>
        <dsp:cNvSpPr/>
      </dsp:nvSpPr>
      <dsp:spPr>
        <a:xfrm rot="19468708">
          <a:off x="3727061" y="1617985"/>
          <a:ext cx="1932514" cy="79199"/>
        </a:xfrm>
        <a:custGeom>
          <a:avLst/>
          <a:gdLst/>
          <a:ahLst/>
          <a:cxnLst/>
          <a:rect l="0" t="0" r="0" b="0"/>
          <a:pathLst>
            <a:path>
              <a:moveTo>
                <a:pt x="0" y="39599"/>
              </a:moveTo>
              <a:lnTo>
                <a:pt x="1932514" y="3959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155700" rtl="1">
            <a:lnSpc>
              <a:spcPct val="90000"/>
            </a:lnSpc>
            <a:spcBef>
              <a:spcPct val="0"/>
            </a:spcBef>
            <a:spcAft>
              <a:spcPct val="35000"/>
            </a:spcAft>
            <a:buNone/>
          </a:pPr>
          <a:endParaRPr lang="ar-SA" sz="2600" b="1" kern="1200">
            <a:solidFill>
              <a:schemeClr val="tx1"/>
            </a:solidFill>
          </a:endParaRPr>
        </a:p>
      </dsp:txBody>
      <dsp:txXfrm>
        <a:off x="4645005" y="1609272"/>
        <a:ext cx="96625" cy="96625"/>
      </dsp:txXfrm>
    </dsp:sp>
    <dsp:sp modelId="{C97064C8-04E5-4E9E-A101-368C359D3D3F}">
      <dsp:nvSpPr>
        <dsp:cNvPr id="0" name=""/>
        <dsp:cNvSpPr/>
      </dsp:nvSpPr>
      <dsp:spPr>
        <a:xfrm>
          <a:off x="5479752" y="119827"/>
          <a:ext cx="5059781" cy="1952708"/>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u="sng" kern="1200" dirty="0">
              <a:solidFill>
                <a:srgbClr val="FF0000"/>
              </a:solidFill>
            </a:rPr>
            <a:t>Logical inconsistency</a:t>
          </a:r>
          <a:r>
            <a:rPr lang="en-US" sz="2000" b="1" kern="1200" dirty="0">
              <a:solidFill>
                <a:schemeClr val="tx1"/>
              </a:solidFill>
            </a:rPr>
            <a:t>, which involves saying or believing inconsistent things (i.e., things that cannot both or all be true) about a particular matter. </a:t>
          </a:r>
        </a:p>
        <a:p>
          <a:pPr marL="0" lvl="0" indent="0" algn="ctr" defTabSz="889000" rtl="1">
            <a:lnSpc>
              <a:spcPct val="90000"/>
            </a:lnSpc>
            <a:spcBef>
              <a:spcPct val="0"/>
            </a:spcBef>
            <a:spcAft>
              <a:spcPct val="35000"/>
            </a:spcAft>
            <a:buNone/>
          </a:pPr>
          <a:r>
            <a:rPr lang="en-US" sz="2000" b="1" kern="1200" dirty="0">
              <a:solidFill>
                <a:schemeClr val="tx1"/>
              </a:solidFill>
            </a:rPr>
            <a:t>Ex. </a:t>
          </a:r>
          <a:r>
            <a:rPr lang="en-US" sz="2000" b="0" i="0" kern="1200" dirty="0">
              <a:solidFill>
                <a:schemeClr val="tx1"/>
              </a:solidFill>
            </a:rPr>
            <a:t>Everyone left the room. John is someone who is still in the room.</a:t>
          </a:r>
          <a:endParaRPr lang="ar-SA" sz="2000" b="1" kern="1200" dirty="0">
            <a:solidFill>
              <a:schemeClr val="tx1"/>
            </a:solidFill>
          </a:endParaRPr>
        </a:p>
      </dsp:txBody>
      <dsp:txXfrm>
        <a:off x="5536945" y="177020"/>
        <a:ext cx="4945395" cy="1838322"/>
      </dsp:txXfrm>
    </dsp:sp>
    <dsp:sp modelId="{73217BDF-5171-47C0-9D8C-4DABE9A3BDB4}">
      <dsp:nvSpPr>
        <dsp:cNvPr id="0" name=""/>
        <dsp:cNvSpPr/>
      </dsp:nvSpPr>
      <dsp:spPr>
        <a:xfrm rot="2131292">
          <a:off x="3727061" y="2740793"/>
          <a:ext cx="1932514" cy="79199"/>
        </a:xfrm>
        <a:custGeom>
          <a:avLst/>
          <a:gdLst/>
          <a:ahLst/>
          <a:cxnLst/>
          <a:rect l="0" t="0" r="0" b="0"/>
          <a:pathLst>
            <a:path>
              <a:moveTo>
                <a:pt x="0" y="39599"/>
              </a:moveTo>
              <a:lnTo>
                <a:pt x="1932514" y="3959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155700" rtl="1">
            <a:lnSpc>
              <a:spcPct val="90000"/>
            </a:lnSpc>
            <a:spcBef>
              <a:spcPct val="0"/>
            </a:spcBef>
            <a:spcAft>
              <a:spcPct val="35000"/>
            </a:spcAft>
            <a:buNone/>
          </a:pPr>
          <a:endParaRPr lang="ar-SA" sz="2600" b="1" kern="1200">
            <a:solidFill>
              <a:schemeClr val="tx1"/>
            </a:solidFill>
          </a:endParaRPr>
        </a:p>
      </dsp:txBody>
      <dsp:txXfrm>
        <a:off x="4645005" y="2732080"/>
        <a:ext cx="96625" cy="96625"/>
      </dsp:txXfrm>
    </dsp:sp>
    <dsp:sp modelId="{9AFF25A7-F2F9-4D10-9734-7FB8AA4D4DF0}">
      <dsp:nvSpPr>
        <dsp:cNvPr id="0" name=""/>
        <dsp:cNvSpPr/>
      </dsp:nvSpPr>
      <dsp:spPr>
        <a:xfrm>
          <a:off x="5479752" y="2365442"/>
          <a:ext cx="5029514" cy="1952708"/>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en-US" sz="2000" b="1" u="sng" kern="1200" dirty="0">
              <a:solidFill>
                <a:srgbClr val="FF0000"/>
              </a:solidFill>
            </a:rPr>
            <a:t>Practical inconsistency</a:t>
          </a:r>
          <a:r>
            <a:rPr lang="en-US" sz="2000" b="1" kern="1200" dirty="0">
              <a:solidFill>
                <a:schemeClr val="tx1"/>
              </a:solidFill>
            </a:rPr>
            <a:t>, which involves saying one thing and doing another.</a:t>
          </a:r>
        </a:p>
      </dsp:txBody>
      <dsp:txXfrm>
        <a:off x="5536945" y="2422635"/>
        <a:ext cx="4915128" cy="1838322"/>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8219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userDrawn="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3" name="Content Placeholder 2">
            <a:extLst>
              <a:ext uri="{FF2B5EF4-FFF2-40B4-BE49-F238E27FC236}">
                <a16:creationId xmlns:a16="http://schemas.microsoft.com/office/drawing/2014/main" id="{62A5B81A-E5FD-FB6F-0526-C67C9B3C2623}"/>
              </a:ext>
            </a:extLst>
          </p:cNvPr>
          <p:cNvSpPr>
            <a:spLocks noGrp="1"/>
          </p:cNvSpPr>
          <p:nvPr>
            <p:ph sz="quarter" idx="13"/>
          </p:nvPr>
        </p:nvSpPr>
        <p:spPr>
          <a:xfrm>
            <a:off x="0" y="88900"/>
            <a:ext cx="9144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B392F-DDBA-3937-274B-0EDFCACC1C72}"/>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F8E8DF1D-E7CA-1155-80D8-A2EF439FCBE0}"/>
              </a:ext>
            </a:extLst>
          </p:cNvPr>
          <p:cNvSpPr>
            <a:spLocks noGrp="1"/>
          </p:cNvSpPr>
          <p:nvPr>
            <p:ph type="dt" idx="10"/>
          </p:nvPr>
        </p:nvSpPr>
        <p:spPr/>
        <p:txBody>
          <a:bodyPr/>
          <a:lstStyle/>
          <a:p>
            <a:endParaRPr lang="en-US"/>
          </a:p>
        </p:txBody>
      </p:sp>
      <p:sp>
        <p:nvSpPr>
          <p:cNvPr id="4" name="Footer Placeholder 3">
            <a:extLst>
              <a:ext uri="{FF2B5EF4-FFF2-40B4-BE49-F238E27FC236}">
                <a16:creationId xmlns:a16="http://schemas.microsoft.com/office/drawing/2014/main" id="{CBC20E99-37D7-6180-CA7D-F260B1504C10}"/>
              </a:ext>
            </a:extLst>
          </p:cNvPr>
          <p:cNvSpPr>
            <a:spLocks noGrp="1"/>
          </p:cNvSpPr>
          <p:nvPr>
            <p:ph type="ftr" idx="11"/>
          </p:nvPr>
        </p:nvSpPr>
        <p:spPr/>
        <p:txBody>
          <a:bodyPr/>
          <a:lstStyle/>
          <a:p>
            <a:endParaRPr lang="en-US"/>
          </a:p>
        </p:txBody>
      </p:sp>
      <p:sp>
        <p:nvSpPr>
          <p:cNvPr id="5" name="Slide Number Placeholder 4">
            <a:extLst>
              <a:ext uri="{FF2B5EF4-FFF2-40B4-BE49-F238E27FC236}">
                <a16:creationId xmlns:a16="http://schemas.microsoft.com/office/drawing/2014/main" id="{098C9B80-534B-3257-4568-C5795B82D30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0972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13575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757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4988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53224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53332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89003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0614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4511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27696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5408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615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65419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97714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090458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541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385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7107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2689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8113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605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62"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1281313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4637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63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Arial"/>
                <a:cs typeface="Arial"/>
                <a:sym typeface="Arial"/>
              </a:rPr>
              <a:t>From Critical Thinking, </a:t>
            </a:r>
            <a:r>
              <a:rPr kumimoji="0" lang="en-US" sz="3200" b="0" i="0" u="none" strike="noStrike" kern="0" cap="none" spc="0" normalizeH="0" baseline="0" noProof="0" dirty="0" err="1">
                <a:ln>
                  <a:noFill/>
                </a:ln>
                <a:solidFill>
                  <a:srgbClr val="000000"/>
                </a:solidFill>
                <a:effectLst/>
                <a:uLnTx/>
                <a:uFillTx/>
                <a:latin typeface="Arial"/>
                <a:cs typeface="Arial"/>
                <a:sym typeface="Arial"/>
              </a:rPr>
              <a:t>Bassham</a:t>
            </a:r>
            <a:r>
              <a:rPr kumimoji="0" lang="en-US" sz="3200" b="0" i="0" u="none" strike="noStrike" kern="0" cap="none" spc="0" normalizeH="0" baseline="0" noProof="0" dirty="0">
                <a:ln>
                  <a:noFill/>
                </a:ln>
                <a:solidFill>
                  <a:srgbClr val="000000"/>
                </a:solidFill>
                <a:effectLst/>
                <a:uLnTx/>
                <a:uFillTx/>
                <a:latin typeface="Arial"/>
                <a:cs typeface="Arial"/>
                <a:sym typeface="Arial"/>
              </a:rPr>
              <a:t> and others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98393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chemeClr val="tx1"/>
                </a:solidFill>
              </a:rPr>
              <a:t>Introduction to critical thinking</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1"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682485" y="-26153"/>
            <a:ext cx="3509515" cy="165649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680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dirty="0">
              <a:solidFill>
                <a:srgbClr val="0A1F61"/>
              </a:solidFill>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(1) The nature of critical </a:t>
            </a:r>
            <a:r>
              <a:rPr kumimoji="0" lang="en-US" sz="2000" b="1"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thinking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(2) Key critical thinking standards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(3) Some major impediments to critical thinking</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(4) Characteristics of a critical thinker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(5) What is an argument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rPr>
              <a:t>(6) How to differentiate between argument and nonargument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04031" y="939020"/>
            <a:ext cx="6983938" cy="523220"/>
          </a:xfrm>
          <a:prstGeom prst="rect">
            <a:avLst/>
          </a:prstGeom>
          <a:noFill/>
        </p:spPr>
        <p:txBody>
          <a:bodyPr wrap="square" rtlCol="0">
            <a:spAutoFit/>
          </a:bodyPr>
          <a:lstStyle/>
          <a:p>
            <a:r>
              <a:rPr lang="en-US" sz="2800" b="1" dirty="0">
                <a:solidFill>
                  <a:schemeClr val="tx1"/>
                </a:solidFill>
              </a:rPr>
              <a:t>This lecture includes: </a:t>
            </a:r>
            <a:endParaRPr lang="ar-SA" sz="2800" b="1"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7DC1CD68-9EA9-0838-2F05-469235365A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60843" y="-157298"/>
            <a:ext cx="3509515" cy="1656492"/>
          </a:xfrm>
          <a:prstGeom prst="rect">
            <a:avLst/>
          </a:prstGeom>
        </p:spPr>
      </p:pic>
    </p:spTree>
    <p:extLst>
      <p:ext uri="{BB962C8B-B14F-4D97-AF65-F5344CB8AC3E}">
        <p14:creationId xmlns:p14="http://schemas.microsoft.com/office/powerpoint/2010/main" val="119108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680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dirty="0">
              <a:solidFill>
                <a:srgbClr val="0A1F61"/>
              </a:solidFill>
              <a:latin typeface="Tajawal ExtraBold"/>
              <a:ea typeface="Tajawal ExtraBold"/>
              <a:cs typeface="Tajawal ExtraBold"/>
              <a:sym typeface="Tajawal ExtraBold"/>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ysClr val="windowText" lastClr="000000"/>
                </a:solidFill>
                <a:effectLst/>
                <a:uLnTx/>
                <a:uFillTx/>
                <a:latin typeface="Calibri Light" panose="020F0302020204030204"/>
                <a:ea typeface="+mj-ea"/>
                <a:cs typeface="Arial"/>
                <a:sym typeface="Arial"/>
              </a:rPr>
              <a:t>What is critical Thinking?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Graphic 22">
            <a:extLst>
              <a:ext uri="{FF2B5EF4-FFF2-40B4-BE49-F238E27FC236}">
                <a16:creationId xmlns:a16="http://schemas.microsoft.com/office/drawing/2014/main" id="{D50AD0A0-C7B4-A44B-B92A-FF248B48CA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14114" y="66267"/>
            <a:ext cx="2677886" cy="1263963"/>
          </a:xfrm>
          <a:prstGeom prst="rect">
            <a:avLst/>
          </a:prstGeom>
        </p:spPr>
      </p:pic>
    </p:spTree>
    <p:extLst>
      <p:ext uri="{BB962C8B-B14F-4D97-AF65-F5344CB8AC3E}">
        <p14:creationId xmlns:p14="http://schemas.microsoft.com/office/powerpoint/2010/main" val="3406213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8758" y="1212844"/>
            <a:ext cx="10812720" cy="4830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4539"/>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4" name="Group 3">
            <a:extLst>
              <a:ext uri="{FF2B5EF4-FFF2-40B4-BE49-F238E27FC236}">
                <a16:creationId xmlns:a16="http://schemas.microsoft.com/office/drawing/2014/main" id="{B1A967F1-FD09-C400-1875-3B3D298919C6}"/>
              </a:ext>
            </a:extLst>
          </p:cNvPr>
          <p:cNvGrpSpPr/>
          <p:nvPr/>
        </p:nvGrpSpPr>
        <p:grpSpPr>
          <a:xfrm>
            <a:off x="903832" y="4659132"/>
            <a:ext cx="10202572" cy="1247452"/>
            <a:chOff x="0" y="3316551"/>
            <a:chExt cx="10202572" cy="1247452"/>
          </a:xfrm>
        </p:grpSpPr>
        <p:sp>
          <p:nvSpPr>
            <p:cNvPr id="14" name="Rectangle 13">
              <a:extLst>
                <a:ext uri="{FF2B5EF4-FFF2-40B4-BE49-F238E27FC236}">
                  <a16:creationId xmlns:a16="http://schemas.microsoft.com/office/drawing/2014/main" id="{8CF1591E-3002-B3E9-1D1B-9991E5745A6D}"/>
                </a:ext>
              </a:extLst>
            </p:cNvPr>
            <p:cNvSpPr/>
            <p:nvPr/>
          </p:nvSpPr>
          <p:spPr>
            <a:xfrm>
              <a:off x="0" y="3316551"/>
              <a:ext cx="10202572" cy="1247452"/>
            </a:xfrm>
            <a:prstGeom prst="rec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5" name="TextBox 14">
              <a:extLst>
                <a:ext uri="{FF2B5EF4-FFF2-40B4-BE49-F238E27FC236}">
                  <a16:creationId xmlns:a16="http://schemas.microsoft.com/office/drawing/2014/main" id="{84C42D82-3E65-B12F-1544-F0176103DB6F}"/>
                </a:ext>
              </a:extLst>
            </p:cNvPr>
            <p:cNvSpPr txBox="1"/>
            <p:nvPr/>
          </p:nvSpPr>
          <p:spPr>
            <a:xfrm>
              <a:off x="0" y="3316551"/>
              <a:ext cx="10202572" cy="1247452"/>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formulate and present convincing reasons in support of conclusions; and to make reasonable, intelligent decisions about what to believe and what to do</a:t>
              </a:r>
              <a:endParaRPr lang="ar-SA" sz="2400" b="1" kern="1200" dirty="0"/>
            </a:p>
          </p:txBody>
        </p:sp>
      </p:grpSp>
      <p:grpSp>
        <p:nvGrpSpPr>
          <p:cNvPr id="7" name="Group 6">
            <a:extLst>
              <a:ext uri="{FF2B5EF4-FFF2-40B4-BE49-F238E27FC236}">
                <a16:creationId xmlns:a16="http://schemas.microsoft.com/office/drawing/2014/main" id="{E5673EB6-907A-BB39-A41D-3AA2F9492D36}"/>
              </a:ext>
            </a:extLst>
          </p:cNvPr>
          <p:cNvGrpSpPr/>
          <p:nvPr/>
        </p:nvGrpSpPr>
        <p:grpSpPr>
          <a:xfrm>
            <a:off x="903832" y="3632253"/>
            <a:ext cx="10202572" cy="1115960"/>
            <a:chOff x="0" y="2211474"/>
            <a:chExt cx="10202572" cy="1115960"/>
          </a:xfrm>
        </p:grpSpPr>
        <p:sp>
          <p:nvSpPr>
            <p:cNvPr id="12" name="Callout: Up Arrow 11">
              <a:extLst>
                <a:ext uri="{FF2B5EF4-FFF2-40B4-BE49-F238E27FC236}">
                  <a16:creationId xmlns:a16="http://schemas.microsoft.com/office/drawing/2014/main" id="{7C55F6BB-B6F7-4343-933A-D3C555776F68}"/>
                </a:ext>
              </a:extLst>
            </p:cNvPr>
            <p:cNvSpPr/>
            <p:nvPr/>
          </p:nvSpPr>
          <p:spPr>
            <a:xfrm rot="10800000">
              <a:off x="0" y="2211474"/>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3" name="Callout: Up Arrow 6">
              <a:extLst>
                <a:ext uri="{FF2B5EF4-FFF2-40B4-BE49-F238E27FC236}">
                  <a16:creationId xmlns:a16="http://schemas.microsoft.com/office/drawing/2014/main" id="{D90E0756-B422-5EB2-4CB7-B81E2898A28E}"/>
                </a:ext>
              </a:extLst>
            </p:cNvPr>
            <p:cNvSpPr txBox="1"/>
            <p:nvPr/>
          </p:nvSpPr>
          <p:spPr>
            <a:xfrm rot="21600000">
              <a:off x="0" y="2211474"/>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discover and overcome personal preconceptions and biases</a:t>
              </a:r>
              <a:endParaRPr lang="ar-SA" sz="2400" b="1" kern="1200" dirty="0"/>
            </a:p>
          </p:txBody>
        </p:sp>
      </p:grpSp>
      <p:grpSp>
        <p:nvGrpSpPr>
          <p:cNvPr id="9" name="Group 8">
            <a:extLst>
              <a:ext uri="{FF2B5EF4-FFF2-40B4-BE49-F238E27FC236}">
                <a16:creationId xmlns:a16="http://schemas.microsoft.com/office/drawing/2014/main" id="{1763A27F-FCD0-BB3F-EC69-B8C05F48F68E}"/>
              </a:ext>
            </a:extLst>
          </p:cNvPr>
          <p:cNvGrpSpPr/>
          <p:nvPr/>
        </p:nvGrpSpPr>
        <p:grpSpPr>
          <a:xfrm>
            <a:off x="903832" y="2540909"/>
            <a:ext cx="10202572" cy="1115960"/>
            <a:chOff x="0" y="1115246"/>
            <a:chExt cx="10202572" cy="1115960"/>
          </a:xfrm>
        </p:grpSpPr>
        <p:sp>
          <p:nvSpPr>
            <p:cNvPr id="10" name="Callout: Up Arrow 9">
              <a:extLst>
                <a:ext uri="{FF2B5EF4-FFF2-40B4-BE49-F238E27FC236}">
                  <a16:creationId xmlns:a16="http://schemas.microsoft.com/office/drawing/2014/main" id="{EC7F428E-C67E-7E0A-2D20-61B5A3184758}"/>
                </a:ext>
              </a:extLst>
            </p:cNvPr>
            <p:cNvSpPr/>
            <p:nvPr/>
          </p:nvSpPr>
          <p:spPr>
            <a:xfrm rot="10800000">
              <a:off x="0" y="1115246"/>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1" name="Callout: Up Arrow 8">
              <a:extLst>
                <a:ext uri="{FF2B5EF4-FFF2-40B4-BE49-F238E27FC236}">
                  <a16:creationId xmlns:a16="http://schemas.microsoft.com/office/drawing/2014/main" id="{359E36BD-451D-3679-B7B8-9E4B2C0A1E2F}"/>
                </a:ext>
              </a:extLst>
            </p:cNvPr>
            <p:cNvSpPr txBox="1"/>
            <p:nvPr/>
          </p:nvSpPr>
          <p:spPr>
            <a:xfrm rot="21600000">
              <a:off x="0" y="1115246"/>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effectively identify, analyze, and evaluate arguments and truth claims</a:t>
              </a:r>
              <a:endParaRPr lang="ar-SA" sz="2400" b="1" kern="1200" dirty="0"/>
            </a:p>
          </p:txBody>
        </p:sp>
      </p:grpSp>
      <p:grpSp>
        <p:nvGrpSpPr>
          <p:cNvPr id="16" name="Group 15">
            <a:extLst>
              <a:ext uri="{FF2B5EF4-FFF2-40B4-BE49-F238E27FC236}">
                <a16:creationId xmlns:a16="http://schemas.microsoft.com/office/drawing/2014/main" id="{5FAD0DD6-D154-DCDB-DFCA-9A8D580EA680}"/>
              </a:ext>
            </a:extLst>
          </p:cNvPr>
          <p:cNvGrpSpPr/>
          <p:nvPr/>
        </p:nvGrpSpPr>
        <p:grpSpPr>
          <a:xfrm>
            <a:off x="994714" y="1412129"/>
            <a:ext cx="10202572" cy="1212188"/>
            <a:chOff x="0" y="-94908"/>
            <a:chExt cx="10202572" cy="1212188"/>
          </a:xfrm>
        </p:grpSpPr>
        <p:sp>
          <p:nvSpPr>
            <p:cNvPr id="17" name="Callout: Up Arrow 16">
              <a:extLst>
                <a:ext uri="{FF2B5EF4-FFF2-40B4-BE49-F238E27FC236}">
                  <a16:creationId xmlns:a16="http://schemas.microsoft.com/office/drawing/2014/main" id="{5A6F4030-49E6-6695-606B-46A6C0E61245}"/>
                </a:ext>
              </a:extLst>
            </p:cNvPr>
            <p:cNvSpPr/>
            <p:nvPr/>
          </p:nvSpPr>
          <p:spPr>
            <a:xfrm rot="10800000">
              <a:off x="0" y="1320"/>
              <a:ext cx="10202572" cy="1115960"/>
            </a:xfrm>
            <a:prstGeom prst="upArrowCallout">
              <a:avLst/>
            </a:pr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8" name="Callout: Up Arrow 4">
              <a:extLst>
                <a:ext uri="{FF2B5EF4-FFF2-40B4-BE49-F238E27FC236}">
                  <a16:creationId xmlns:a16="http://schemas.microsoft.com/office/drawing/2014/main" id="{2561F889-1961-E4E4-ED67-691D095B1015}"/>
                </a:ext>
              </a:extLst>
            </p:cNvPr>
            <p:cNvSpPr txBox="1"/>
            <p:nvPr/>
          </p:nvSpPr>
          <p:spPr>
            <a:xfrm>
              <a:off x="0" y="-94908"/>
              <a:ext cx="10202572" cy="72511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rgbClr val="FF0000"/>
                  </a:solidFill>
                </a:rPr>
                <a:t>Critical thinking </a:t>
              </a:r>
              <a:r>
                <a:rPr lang="en-US" sz="2400" b="1" kern="1200" dirty="0"/>
                <a:t>is the general term given to a wide range of cognitive skills and intellectual dispositions needed </a:t>
              </a:r>
              <a:endParaRPr lang="ar-SA" sz="2400" b="1" kern="1200" dirty="0"/>
            </a:p>
          </p:txBody>
        </p:sp>
      </p:grpSp>
      <p:pic>
        <p:nvPicPr>
          <p:cNvPr id="3" name="Graphic 22">
            <a:extLst>
              <a:ext uri="{FF2B5EF4-FFF2-40B4-BE49-F238E27FC236}">
                <a16:creationId xmlns:a16="http://schemas.microsoft.com/office/drawing/2014/main" id="{D3BCBF07-B911-7ED3-ED81-61600CE692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Tree>
    <p:extLst>
      <p:ext uri="{BB962C8B-B14F-4D97-AF65-F5344CB8AC3E}">
        <p14:creationId xmlns:p14="http://schemas.microsoft.com/office/powerpoint/2010/main" val="226557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18913"/>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dirty="0">
              <a:solidFill>
                <a:srgbClr val="0A1F61"/>
              </a:solidFill>
              <a:latin typeface="Tajawal ExtraBold"/>
              <a:ea typeface="Tajawal ExtraBold"/>
              <a:cs typeface="Tajawal ExtraBold"/>
              <a:sym typeface="Tajawal ExtraBold"/>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44122" y="426794"/>
            <a:ext cx="6983938" cy="523220"/>
          </a:xfrm>
          <a:prstGeom prst="rect">
            <a:avLst/>
          </a:prstGeom>
          <a:noFill/>
        </p:spPr>
        <p:txBody>
          <a:bodyPr wrap="square" rtlCol="0">
            <a:spAutoFit/>
          </a:bodyPr>
          <a:lstStyle/>
          <a:p>
            <a:r>
              <a:rPr lang="en-US" sz="2800" dirty="0">
                <a:solidFill>
                  <a:schemeClr val="tx1"/>
                </a:solidFill>
              </a:rPr>
              <a:t>Intellectual standards</a:t>
            </a:r>
            <a:endParaRPr lang="ar-SA"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87721"/>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2000" y="359493"/>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33" name="Diagram 32">
            <a:extLst>
              <a:ext uri="{FF2B5EF4-FFF2-40B4-BE49-F238E27FC236}">
                <a16:creationId xmlns:a16="http://schemas.microsoft.com/office/drawing/2014/main" id="{27032609-75DD-BEBA-DB25-4339969FBA45}"/>
              </a:ext>
            </a:extLst>
          </p:cNvPr>
          <p:cNvGraphicFramePr/>
          <p:nvPr>
            <p:extLst>
              <p:ext uri="{D42A27DB-BD31-4B8C-83A1-F6EECF244321}">
                <p14:modId xmlns:p14="http://schemas.microsoft.com/office/powerpoint/2010/main" val="4224157511"/>
              </p:ext>
            </p:extLst>
          </p:nvPr>
        </p:nvGraphicFramePr>
        <p:xfrm>
          <a:off x="889000" y="1722620"/>
          <a:ext cx="9528629" cy="5152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Tree>
    <p:extLst>
      <p:ext uri="{BB962C8B-B14F-4D97-AF65-F5344CB8AC3E}">
        <p14:creationId xmlns:p14="http://schemas.microsoft.com/office/powerpoint/2010/main" val="3338821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44141"/>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r>
              <a:rPr lang="en-US" sz="2000" b="1" dirty="0">
                <a:solidFill>
                  <a:srgbClr val="002060"/>
                </a:solidFill>
              </a:rPr>
              <a:t>Critical thinkers not only strive for clarity of language but also seek maximum clarity of thought.</a:t>
            </a: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graphicFrame>
        <p:nvGraphicFramePr>
          <p:cNvPr id="2" name="Content Placeholder 3">
            <a:extLst>
              <a:ext uri="{FF2B5EF4-FFF2-40B4-BE49-F238E27FC236}">
                <a16:creationId xmlns:a16="http://schemas.microsoft.com/office/drawing/2014/main" id="{1D28F239-C028-277C-F82F-78319FB1D125}"/>
              </a:ext>
            </a:extLst>
          </p:cNvPr>
          <p:cNvGraphicFramePr>
            <a:graphicFrameLocks/>
          </p:cNvGraphicFramePr>
          <p:nvPr>
            <p:extLst>
              <p:ext uri="{D42A27DB-BD31-4B8C-83A1-F6EECF244321}">
                <p14:modId xmlns:p14="http://schemas.microsoft.com/office/powerpoint/2010/main" val="3041890487"/>
              </p:ext>
            </p:extLst>
          </p:nvPr>
        </p:nvGraphicFramePr>
        <p:xfrm>
          <a:off x="1144884" y="1550623"/>
          <a:ext cx="10158115" cy="38883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Clarity</a:t>
            </a:r>
            <a:endParaRPr lang="ar-SA" sz="3600" dirty="0">
              <a:solidFill>
                <a:schemeClr val="tx1"/>
              </a:solidFill>
            </a:endParaRPr>
          </a:p>
        </p:txBody>
      </p:sp>
    </p:spTree>
    <p:extLst>
      <p:ext uri="{BB962C8B-B14F-4D97-AF65-F5344CB8AC3E}">
        <p14:creationId xmlns:p14="http://schemas.microsoft.com/office/powerpoint/2010/main" val="340513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44141"/>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Accuracy</a:t>
            </a:r>
            <a:endParaRPr lang="ar-SA" sz="3600" dirty="0">
              <a:solidFill>
                <a:schemeClr val="tx1"/>
              </a:solidFill>
            </a:endParaRPr>
          </a:p>
        </p:txBody>
      </p:sp>
      <p:sp>
        <p:nvSpPr>
          <p:cNvPr id="3" name="TextBox 2">
            <a:extLst>
              <a:ext uri="{FF2B5EF4-FFF2-40B4-BE49-F238E27FC236}">
                <a16:creationId xmlns:a16="http://schemas.microsoft.com/office/drawing/2014/main" id="{D289CE78-0E37-69E3-C71D-D25781F130B1}"/>
              </a:ext>
            </a:extLst>
          </p:cNvPr>
          <p:cNvSpPr txBox="1"/>
          <p:nvPr/>
        </p:nvSpPr>
        <p:spPr>
          <a:xfrm>
            <a:off x="1030512" y="2011111"/>
            <a:ext cx="9666095" cy="3785652"/>
          </a:xfrm>
          <a:prstGeom prst="rect">
            <a:avLst/>
          </a:prstGeom>
          <a:noFill/>
        </p:spPr>
        <p:txBody>
          <a:bodyPr wrap="square">
            <a:spAutoFit/>
          </a:bodyPr>
          <a:lstStyle/>
          <a:p>
            <a:r>
              <a:rPr lang="en-US" sz="2400" b="1" dirty="0"/>
              <a:t>“Garbage in, garbage out.”</a:t>
            </a:r>
          </a:p>
          <a:p>
            <a:endParaRPr lang="en-US" sz="2400" b="1" dirty="0"/>
          </a:p>
          <a:p>
            <a:r>
              <a:rPr lang="en-US" sz="2400" b="1" dirty="0"/>
              <a:t>Free from errors, mistake or distortion; true, correct. </a:t>
            </a:r>
          </a:p>
          <a:p>
            <a:endParaRPr lang="en-US" sz="2400" b="1" dirty="0"/>
          </a:p>
          <a:p>
            <a:r>
              <a:rPr lang="en-US" sz="2400" b="1" dirty="0"/>
              <a:t>False information leads to bad decisions.</a:t>
            </a:r>
          </a:p>
          <a:p>
            <a:pPr marL="0" indent="0">
              <a:buNone/>
            </a:pPr>
            <a:endParaRPr lang="en-US" sz="2400" b="1" dirty="0"/>
          </a:p>
          <a:p>
            <a:r>
              <a:rPr lang="en-US" sz="2400" b="1" dirty="0"/>
              <a:t>Critical thinkers don’t merely value the truth; they have a passion for accurate, timely information. As consumers, citizens, workers, and parents, they strive to make decisions that are as informed as possible.</a:t>
            </a:r>
          </a:p>
        </p:txBody>
      </p:sp>
    </p:spTree>
    <p:extLst>
      <p:ext uri="{BB962C8B-B14F-4D97-AF65-F5344CB8AC3E}">
        <p14:creationId xmlns:p14="http://schemas.microsoft.com/office/powerpoint/2010/main" val="2653148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Precision</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FAD8AD8D-2A93-57CD-4E64-6465C6027DFA}"/>
              </a:ext>
            </a:extLst>
          </p:cNvPr>
          <p:cNvSpPr txBox="1">
            <a:spLocks/>
          </p:cNvSpPr>
          <p:nvPr/>
        </p:nvSpPr>
        <p:spPr>
          <a:xfrm>
            <a:off x="922080" y="1741703"/>
            <a:ext cx="9745605" cy="448627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Cut through the confusions and uncertainties that surround many everyday problems and issues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It is often necessary to insist on precise answers to precise questions: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is the problem we’re facing?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are the alternatives?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are the advantages and disadvantages of 			each alternative?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Only when we habitually seek such precision are we truly critical thinkers. </a:t>
            </a:r>
          </a:p>
        </p:txBody>
      </p:sp>
    </p:spTree>
    <p:extLst>
      <p:ext uri="{BB962C8B-B14F-4D97-AF65-F5344CB8AC3E}">
        <p14:creationId xmlns:p14="http://schemas.microsoft.com/office/powerpoint/2010/main" val="3780646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0612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3" name="Google Shape;128;p4">
            <a:extLst>
              <a:ext uri="{FF2B5EF4-FFF2-40B4-BE49-F238E27FC236}">
                <a16:creationId xmlns:a16="http://schemas.microsoft.com/office/drawing/2014/main" id="{BDD99055-66B5-267A-AFFB-279C1A7A81DE}"/>
              </a:ext>
            </a:extLst>
          </p:cNvPr>
          <p:cNvSpPr txBox="1"/>
          <p:nvPr/>
        </p:nvSpPr>
        <p:spPr>
          <a:xfrm>
            <a:off x="1029658" y="2150582"/>
            <a:ext cx="10277404" cy="3477835"/>
          </a:xfrm>
          <a:prstGeom prst="rect">
            <a:avLst/>
          </a:prstGeom>
          <a:noFill/>
          <a:ln>
            <a:noFill/>
          </a:ln>
        </p:spPr>
        <p:txBody>
          <a:bodyPr spcFirstLastPara="1" wrap="square" lIns="91425" tIns="45700" rIns="91425" bIns="45700" anchor="t" anchorCtr="0">
            <a:spAutoFit/>
          </a:bodyPr>
          <a:lstStyle/>
          <a:p>
            <a:r>
              <a:rPr lang="en-US" sz="4000" dirty="0"/>
              <a:t>A statement can be both clear and accurate, but not precise.</a:t>
            </a:r>
          </a:p>
          <a:p>
            <a:endParaRPr lang="en-US" sz="4000" dirty="0"/>
          </a:p>
          <a:p>
            <a:pPr marL="0" indent="0">
              <a:buNone/>
            </a:pPr>
            <a:r>
              <a:rPr lang="en-US" sz="4000" dirty="0"/>
              <a:t>For example, “Adam is overweight”</a:t>
            </a:r>
          </a:p>
          <a:p>
            <a:pPr marL="0" indent="0">
              <a:buNone/>
            </a:pPr>
            <a:r>
              <a:rPr lang="en-US" sz="4000" dirty="0"/>
              <a:t>How overweight Adam is? one Kg or 300kg</a:t>
            </a:r>
          </a:p>
          <a:p>
            <a:pPr marL="0" marR="0" lvl="0" indent="0" algn="l" rtl="0">
              <a:spcBef>
                <a:spcPts val="0"/>
              </a:spcBef>
              <a:spcAft>
                <a:spcPts val="0"/>
              </a:spcAft>
              <a:buNone/>
            </a:pPr>
            <a:endParaRPr lang="en-US" sz="20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977962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Relevance</a:t>
            </a:r>
            <a:endParaRPr lang="ar-SA" sz="3600" dirty="0">
              <a:solidFill>
                <a:schemeClr val="tx1"/>
              </a:solidFill>
            </a:endParaRPr>
          </a:p>
        </p:txBody>
      </p:sp>
      <p:sp>
        <p:nvSpPr>
          <p:cNvPr id="3" name="TextBox 2">
            <a:extLst>
              <a:ext uri="{FF2B5EF4-FFF2-40B4-BE49-F238E27FC236}">
                <a16:creationId xmlns:a16="http://schemas.microsoft.com/office/drawing/2014/main" id="{093C8E6B-FBE9-3B82-3A16-8DD3334C212E}"/>
              </a:ext>
            </a:extLst>
          </p:cNvPr>
          <p:cNvSpPr txBox="1"/>
          <p:nvPr/>
        </p:nvSpPr>
        <p:spPr>
          <a:xfrm>
            <a:off x="457200" y="2472738"/>
            <a:ext cx="10972800" cy="2246769"/>
          </a:xfrm>
          <a:prstGeom prst="rect">
            <a:avLst/>
          </a:prstGeom>
          <a:noFill/>
        </p:spPr>
        <p:txBody>
          <a:bodyPr wrap="square">
            <a:spAutoFit/>
          </a:bodyPr>
          <a:lstStyle/>
          <a:p>
            <a:r>
              <a:rPr lang="en-US" sz="2800" b="1" dirty="0"/>
              <a:t>It is important to stay focused on relevant ideas and information.</a:t>
            </a:r>
          </a:p>
          <a:p>
            <a:endParaRPr lang="en-US" sz="2800" b="1" dirty="0"/>
          </a:p>
          <a:p>
            <a:r>
              <a:rPr lang="en-US" sz="2800" b="1" dirty="0"/>
              <a:t> A favorite debaters’ trick is to try to distract an audience’s attention by raising an irrelevant issue</a:t>
            </a:r>
          </a:p>
        </p:txBody>
      </p:sp>
    </p:spTree>
    <p:extLst>
      <p:ext uri="{BB962C8B-B14F-4D97-AF65-F5344CB8AC3E}">
        <p14:creationId xmlns:p14="http://schemas.microsoft.com/office/powerpoint/2010/main" val="937732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94030"/>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Consistency</a:t>
            </a:r>
            <a:endParaRPr lang="ar-SA" sz="3600" dirty="0">
              <a:solidFill>
                <a:schemeClr val="tx1"/>
              </a:solidFill>
            </a:endParaRPr>
          </a:p>
        </p:txBody>
      </p:sp>
      <p:graphicFrame>
        <p:nvGraphicFramePr>
          <p:cNvPr id="2" name="Content Placeholder 3">
            <a:extLst>
              <a:ext uri="{FF2B5EF4-FFF2-40B4-BE49-F238E27FC236}">
                <a16:creationId xmlns:a16="http://schemas.microsoft.com/office/drawing/2014/main" id="{FC929AEC-392A-F31A-A2A5-E0147FC2358F}"/>
              </a:ext>
            </a:extLst>
          </p:cNvPr>
          <p:cNvGraphicFramePr>
            <a:graphicFrameLocks/>
          </p:cNvGraphicFramePr>
          <p:nvPr>
            <p:extLst>
              <p:ext uri="{D42A27DB-BD31-4B8C-83A1-F6EECF244321}">
                <p14:modId xmlns:p14="http://schemas.microsoft.com/office/powerpoint/2010/main" val="3892907001"/>
              </p:ext>
            </p:extLst>
          </p:nvPr>
        </p:nvGraphicFramePr>
        <p:xfrm>
          <a:off x="593060" y="2106519"/>
          <a:ext cx="10541000" cy="4437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2DF29417-BC77-2EE5-2A72-73D22B3E17C1}"/>
              </a:ext>
            </a:extLst>
          </p:cNvPr>
          <p:cNvSpPr txBox="1"/>
          <p:nvPr/>
        </p:nvSpPr>
        <p:spPr>
          <a:xfrm>
            <a:off x="889000" y="1643667"/>
            <a:ext cx="10083800" cy="830997"/>
          </a:xfrm>
          <a:prstGeom prst="rect">
            <a:avLst/>
          </a:prstGeom>
          <a:noFill/>
        </p:spPr>
        <p:txBody>
          <a:bodyPr wrap="square">
            <a:spAutoFit/>
          </a:bodyPr>
          <a:lstStyle/>
          <a:p>
            <a:r>
              <a:rPr lang="en-US" sz="2400" b="1" dirty="0"/>
              <a:t>Logic tells us that if a person holds inconsistent beliefs, at least one of those beliefs must be false. </a:t>
            </a:r>
          </a:p>
        </p:txBody>
      </p:sp>
    </p:spTree>
    <p:extLst>
      <p:ext uri="{BB962C8B-B14F-4D97-AF65-F5344CB8AC3E}">
        <p14:creationId xmlns:p14="http://schemas.microsoft.com/office/powerpoint/2010/main" val="1725400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109775"/>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tx1"/>
                </a:solidFill>
              </a:rPr>
              <a:t>logical</a:t>
            </a:r>
            <a:r>
              <a:rPr lang="en-US" sz="3600" dirty="0">
                <a:solidFill>
                  <a:schemeClr val="tx1"/>
                </a:solidFill>
              </a:rPr>
              <a:t> </a:t>
            </a:r>
            <a:r>
              <a:rPr lang="en-US" sz="3600" b="1" dirty="0">
                <a:solidFill>
                  <a:schemeClr val="tx1"/>
                </a:solidFill>
              </a:rPr>
              <a:t>correctness</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t>To think logically is to reason correctly—that is, to draw well-founded conclusions from the beliefs we hold. </a:t>
            </a:r>
          </a:p>
          <a:p>
            <a:endParaRPr lang="en-US" sz="2800" b="1" dirty="0"/>
          </a:p>
          <a:p>
            <a:r>
              <a:rPr lang="en-US" sz="2800" b="1" dirty="0"/>
              <a:t>To think critically we need accurate and well supported beliefs.</a:t>
            </a:r>
          </a:p>
          <a:p>
            <a:endParaRPr lang="en-US" sz="2800" b="1" dirty="0"/>
          </a:p>
        </p:txBody>
      </p:sp>
    </p:spTree>
    <p:extLst>
      <p:ext uri="{BB962C8B-B14F-4D97-AF65-F5344CB8AC3E}">
        <p14:creationId xmlns:p14="http://schemas.microsoft.com/office/powerpoint/2010/main" val="3279738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109775"/>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642505"/>
          </a:xfrm>
          <a:prstGeom prst="rect">
            <a:avLst/>
          </a:prstGeom>
          <a:noFill/>
        </p:spPr>
        <p:txBody>
          <a:bodyPr wrap="square">
            <a:spAutoFit/>
          </a:bodyPr>
          <a:lstStyle/>
          <a:p>
            <a:r>
              <a:rPr lang="en-US" sz="3600" b="1" dirty="0">
                <a:solidFill>
                  <a:schemeClr val="tx1"/>
                </a:solidFill>
              </a:rPr>
              <a:t>Completeness</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id="{7142ECB1-2529-AD1E-AB17-74964DA5C3BA}"/>
              </a:ext>
            </a:extLst>
          </p:cNvPr>
          <p:cNvSpPr txBox="1">
            <a:spLocks/>
          </p:cNvSpPr>
          <p:nvPr/>
        </p:nvSpPr>
        <p:spPr>
          <a:xfrm>
            <a:off x="838200" y="221553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In most contexts, we rightly prefer deep and complete thinking to shallow and superficial thinking. Thus, we justly condemn negligent criminal investigations, hasty jury deliberations, superficial news stories, sketchy driving directions, and snap medical diagnoses.</a:t>
            </a:r>
          </a:p>
        </p:txBody>
      </p:sp>
    </p:spTree>
    <p:extLst>
      <p:ext uri="{BB962C8B-B14F-4D97-AF65-F5344CB8AC3E}">
        <p14:creationId xmlns:p14="http://schemas.microsoft.com/office/powerpoint/2010/main" val="79798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Fairness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id="{30A1E685-9D2D-7B15-812C-34234E4D43BB}"/>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Critical thinking demands that our thinking be fair (open minded, impartial, and free of distorting biases and preconceptions).</a:t>
            </a:r>
          </a:p>
          <a:p>
            <a:endParaRPr lang="en-US" sz="2600" b="1" dirty="0"/>
          </a:p>
          <a:p>
            <a:r>
              <a:rPr lang="en-US" sz="2600" b="1" dirty="0"/>
              <a:t>Fairness can be very difficult to achieve </a:t>
            </a:r>
            <a:r>
              <a:rPr lang="en-US" sz="2600" b="1" dirty="0">
                <a:solidFill>
                  <a:srgbClr val="FF0000"/>
                </a:solidFill>
              </a:rPr>
              <a:t>because</a:t>
            </a:r>
            <a:r>
              <a:rPr lang="en-US" sz="2600" b="1" dirty="0"/>
              <a:t> to some extent we all perceive reality in ways that are powerfully shaped by our </a:t>
            </a:r>
            <a:r>
              <a:rPr lang="en-US" sz="2600" b="1" dirty="0">
                <a:solidFill>
                  <a:srgbClr val="FF0000"/>
                </a:solidFill>
              </a:rPr>
              <a:t>individual life experiences </a:t>
            </a:r>
            <a:r>
              <a:rPr lang="en-US" sz="2600" b="1" dirty="0"/>
              <a:t>and</a:t>
            </a:r>
            <a:r>
              <a:rPr lang="en-US" sz="2600" b="1" dirty="0">
                <a:solidFill>
                  <a:srgbClr val="FF0000"/>
                </a:solidFill>
              </a:rPr>
              <a:t> cultural backgrounds.</a:t>
            </a:r>
          </a:p>
          <a:p>
            <a:endParaRPr lang="en-US" sz="2600" b="1" dirty="0"/>
          </a:p>
          <a:p>
            <a:r>
              <a:rPr lang="en-US" sz="2600" b="1" dirty="0"/>
              <a:t> But as difficult as it may be to achieve, basic fair-mindedness is clearly an essential attribute of a critical thinker.</a:t>
            </a:r>
          </a:p>
          <a:p>
            <a:endParaRPr lang="en-US" sz="2600" b="1" dirty="0"/>
          </a:p>
        </p:txBody>
      </p:sp>
    </p:spTree>
    <p:extLst>
      <p:ext uri="{BB962C8B-B14F-4D97-AF65-F5344CB8AC3E}">
        <p14:creationId xmlns:p14="http://schemas.microsoft.com/office/powerpoint/2010/main" val="334389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3" name="TextBox 12">
            <a:extLst>
              <a:ext uri="{FF2B5EF4-FFF2-40B4-BE49-F238E27FC236}">
                <a16:creationId xmlns:a16="http://schemas.microsoft.com/office/drawing/2014/main" id="{C98B94C4-0B50-4160-8BF6-965B3A8A1C8B}"/>
              </a:ext>
            </a:extLst>
          </p:cNvPr>
          <p:cNvSpPr txBox="1"/>
          <p:nvPr/>
        </p:nvSpPr>
        <p:spPr>
          <a:xfrm>
            <a:off x="2317863" y="838557"/>
            <a:ext cx="6217920" cy="646331"/>
          </a:xfrm>
          <a:prstGeom prst="rect">
            <a:avLst/>
          </a:prstGeom>
          <a:noFill/>
        </p:spPr>
        <p:txBody>
          <a:bodyPr wrap="square">
            <a:spAutoFit/>
          </a:bodyPr>
          <a:lstStyle/>
          <a:p>
            <a:r>
              <a:rPr lang="en-US" sz="3600" b="1" dirty="0">
                <a:solidFill>
                  <a:schemeClr val="tx1"/>
                </a:solidFill>
              </a:rPr>
              <a:t>Barriers to critical thinking </a:t>
            </a:r>
            <a:endParaRPr lang="ar-SA" sz="3600" dirty="0">
              <a:solidFill>
                <a:schemeClr val="tx1"/>
              </a:solidFill>
            </a:endParaRPr>
          </a:p>
        </p:txBody>
      </p:sp>
      <p:sp>
        <p:nvSpPr>
          <p:cNvPr id="2" name="Rectangle: Rounded Corners 1">
            <a:extLst>
              <a:ext uri="{FF2B5EF4-FFF2-40B4-BE49-F238E27FC236}">
                <a16:creationId xmlns:a16="http://schemas.microsoft.com/office/drawing/2014/main" id="{5CBE5709-DFDF-40FC-C21A-CB74E33B92FD}"/>
              </a:ext>
            </a:extLst>
          </p:cNvPr>
          <p:cNvSpPr/>
          <p:nvPr/>
        </p:nvSpPr>
        <p:spPr>
          <a:xfrm>
            <a:off x="457200" y="160920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pic>
        <p:nvPicPr>
          <p:cNvPr id="4" name="Graphic 22">
            <a:extLst>
              <a:ext uri="{FF2B5EF4-FFF2-40B4-BE49-F238E27FC236}">
                <a16:creationId xmlns:a16="http://schemas.microsoft.com/office/drawing/2014/main" id="{E75A4693-AE69-5597-2A29-C15C0E57E2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83356" y="-82635"/>
            <a:ext cx="2908644" cy="1372881"/>
          </a:xfrm>
          <a:prstGeom prst="rect">
            <a:avLst/>
          </a:prstGeom>
        </p:spPr>
      </p:pic>
      <p:sp>
        <p:nvSpPr>
          <p:cNvPr id="14" name="TextBox 13">
            <a:extLst>
              <a:ext uri="{FF2B5EF4-FFF2-40B4-BE49-F238E27FC236}">
                <a16:creationId xmlns:a16="http://schemas.microsoft.com/office/drawing/2014/main" id="{93DCE6B9-B521-436A-8055-FDA12D4329BC}"/>
              </a:ext>
            </a:extLst>
          </p:cNvPr>
          <p:cNvSpPr txBox="1"/>
          <p:nvPr/>
        </p:nvSpPr>
        <p:spPr>
          <a:xfrm>
            <a:off x="817812" y="2087709"/>
            <a:ext cx="10088879" cy="2492990"/>
          </a:xfrm>
          <a:prstGeom prst="rect">
            <a:avLst/>
          </a:prstGeom>
          <a:noFill/>
        </p:spPr>
        <p:txBody>
          <a:bodyPr wrap="square">
            <a:spAutoFit/>
          </a:bodyPr>
          <a:lstStyle/>
          <a:p>
            <a:r>
              <a:rPr lang="en-US" sz="2600" b="1" dirty="0"/>
              <a:t>If critical thinking is so important, Why is it that </a:t>
            </a:r>
            <a:r>
              <a:rPr lang="en-US" sz="2600" b="1" dirty="0">
                <a:solidFill>
                  <a:srgbClr val="FF0000"/>
                </a:solidFill>
              </a:rPr>
              <a:t>uncritical </a:t>
            </a:r>
            <a:r>
              <a:rPr lang="en-US" sz="2600" b="1" dirty="0"/>
              <a:t>thinking is so common? </a:t>
            </a:r>
          </a:p>
          <a:p>
            <a:endParaRPr lang="en-US" sz="2600" b="1" dirty="0"/>
          </a:p>
          <a:p>
            <a:r>
              <a:rPr lang="en-US" sz="2600" b="1" dirty="0"/>
              <a:t>Why is it that so many people—including many highly educated and intelligent people—find critical thinking so difficult? </a:t>
            </a:r>
          </a:p>
        </p:txBody>
      </p:sp>
      <p:grpSp>
        <p:nvGrpSpPr>
          <p:cNvPr id="5" name="Group 4">
            <a:extLst>
              <a:ext uri="{FF2B5EF4-FFF2-40B4-BE49-F238E27FC236}">
                <a16:creationId xmlns:a16="http://schemas.microsoft.com/office/drawing/2014/main" id="{EC914850-927B-F44A-615D-73880F2962FF}"/>
              </a:ext>
            </a:extLst>
          </p:cNvPr>
          <p:cNvGrpSpPr/>
          <p:nvPr/>
        </p:nvGrpSpPr>
        <p:grpSpPr>
          <a:xfrm>
            <a:off x="455093" y="120856"/>
            <a:ext cx="1889578" cy="1166000"/>
            <a:chOff x="561109" y="240125"/>
            <a:chExt cx="1889578" cy="1166000"/>
          </a:xfrm>
        </p:grpSpPr>
        <p:sp>
          <p:nvSpPr>
            <p:cNvPr id="6" name="Rectangle 5">
              <a:extLst>
                <a:ext uri="{FF2B5EF4-FFF2-40B4-BE49-F238E27FC236}">
                  <a16:creationId xmlns:a16="http://schemas.microsoft.com/office/drawing/2014/main" id="{BD1ECC36-CC56-85C3-2B74-C90BFE3C02FB}"/>
                </a:ext>
              </a:extLst>
            </p:cNvPr>
            <p:cNvSpPr/>
            <p:nvPr/>
          </p:nvSpPr>
          <p:spPr>
            <a:xfrm>
              <a:off x="561109"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7" name="TextBox 6">
              <a:extLst>
                <a:ext uri="{FF2B5EF4-FFF2-40B4-BE49-F238E27FC236}">
                  <a16:creationId xmlns:a16="http://schemas.microsoft.com/office/drawing/2014/main" id="{E675B2CD-CA67-3E45-CA33-435032DD7992}"/>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grpSp>
    </p:spTree>
    <p:extLst>
      <p:ext uri="{BB962C8B-B14F-4D97-AF65-F5344CB8AC3E}">
        <p14:creationId xmlns:p14="http://schemas.microsoft.com/office/powerpoint/2010/main" val="3130401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Barriers to critical thinking </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id="{68CD5922-F9E6-B683-2DF0-43A6F3BF6C62}"/>
              </a:ext>
            </a:extLst>
          </p:cNvPr>
          <p:cNvSpPr txBox="1">
            <a:spLocks/>
          </p:cNvSpPr>
          <p:nvPr/>
        </p:nvSpPr>
        <p:spPr>
          <a:xfrm>
            <a:off x="838200" y="1690687"/>
            <a:ext cx="10515600" cy="43523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Lack of relevant background information • poor reading skills • bias    • prejudice • superstition • egocentrism (self-centered thinking) • sociocentrism (group-centered thinking)                 </a:t>
            </a:r>
          </a:p>
          <a:p>
            <a:r>
              <a:rPr lang="en-US" sz="2600" b="1" dirty="0"/>
              <a:t>• peer pressure    • conformism • narrow-mindedness • closed-mindedness • distrust in reason • relativistic thinking • stereotyping • unwarranted assumptions • scapegoating • rationalization • denial • wishful thinking • short-term thinking • selective perception • selective memory • overpowering emotions • self-deception • face-saving • fear of change </a:t>
            </a:r>
          </a:p>
        </p:txBody>
      </p:sp>
    </p:spTree>
    <p:extLst>
      <p:ext uri="{BB962C8B-B14F-4D97-AF65-F5344CB8AC3E}">
        <p14:creationId xmlns:p14="http://schemas.microsoft.com/office/powerpoint/2010/main" val="248586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Egocentrism</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id="{8DEA258C-E6FB-5D32-837E-C2E589573F81}"/>
              </a:ext>
            </a:extLst>
          </p:cNvPr>
          <p:cNvSpPr txBox="1">
            <a:spLocks/>
          </p:cNvSpPr>
          <p:nvPr/>
        </p:nvSpPr>
        <p:spPr>
          <a:xfrm>
            <a:off x="838199" y="1825625"/>
            <a:ext cx="1087503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dirty="0">
                <a:solidFill>
                  <a:srgbClr val="FF0000"/>
                </a:solidFill>
              </a:rPr>
              <a:t>Egocentrism</a:t>
            </a:r>
            <a:r>
              <a:rPr lang="en-US" sz="2600" b="1" dirty="0"/>
              <a:t> is the tendency to see reality as centered on oneself.</a:t>
            </a:r>
          </a:p>
          <a:p>
            <a:endParaRPr lang="en-US" sz="2600" b="1" dirty="0"/>
          </a:p>
          <a:p>
            <a:r>
              <a:rPr lang="en-US" sz="2600" b="1" dirty="0"/>
              <a:t> </a:t>
            </a:r>
            <a:r>
              <a:rPr lang="en-US" sz="2600" b="1" u="sng" dirty="0">
                <a:solidFill>
                  <a:srgbClr val="FF0000"/>
                </a:solidFill>
              </a:rPr>
              <a:t>Egocentrics</a:t>
            </a:r>
            <a:r>
              <a:rPr lang="en-US" sz="2600" b="1" dirty="0"/>
              <a:t> are selfish, self-absorbed people who view their interests, ideas, and values as superior to everyone else’s. </a:t>
            </a:r>
          </a:p>
          <a:p>
            <a:endParaRPr lang="en-US" sz="2600" b="1" dirty="0"/>
          </a:p>
          <a:p>
            <a:r>
              <a:rPr lang="en-US" sz="2600" b="1" dirty="0"/>
              <a:t>All of us are affected to some degree by egocentric biases.</a:t>
            </a:r>
          </a:p>
          <a:p>
            <a:endParaRPr lang="en-US" sz="2600" b="1" dirty="0"/>
          </a:p>
        </p:txBody>
      </p:sp>
    </p:spTree>
    <p:extLst>
      <p:ext uri="{BB962C8B-B14F-4D97-AF65-F5344CB8AC3E}">
        <p14:creationId xmlns:p14="http://schemas.microsoft.com/office/powerpoint/2010/main" val="271587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Egocentrism</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id="{213E0C9D-FDD7-40FE-07E6-E05BD4B40D1A}"/>
              </a:ext>
            </a:extLst>
          </p:cNvPr>
          <p:cNvSpPr txBox="1">
            <a:spLocks/>
          </p:cNvSpPr>
          <p:nvPr/>
        </p:nvSpPr>
        <p:spPr>
          <a:xfrm>
            <a:off x="838200" y="1690688"/>
            <a:ext cx="10515600" cy="435133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Two common forms of egocentrism:</a:t>
            </a:r>
          </a:p>
          <a:p>
            <a:endParaRPr lang="en-US" sz="2600" b="1" dirty="0"/>
          </a:p>
          <a:p>
            <a:r>
              <a:rPr lang="en-US" sz="2600" b="1" dirty="0"/>
              <a:t>1- </a:t>
            </a:r>
            <a:r>
              <a:rPr lang="en-US" sz="2600" b="1" u="sng" dirty="0">
                <a:solidFill>
                  <a:srgbClr val="FF0000"/>
                </a:solidFill>
              </a:rPr>
              <a:t>Self-interested thinking </a:t>
            </a:r>
            <a:r>
              <a:rPr lang="en-US" sz="2600" b="1" dirty="0"/>
              <a:t>is the tendency to accept and defend beliefs that harmonize with one’s self-interest.</a:t>
            </a:r>
          </a:p>
          <a:p>
            <a:r>
              <a:rPr lang="en-US" sz="2400" b="1" dirty="0"/>
              <a:t>Ex. Most factory workers support laws requiring more worker benefits; most factory owners do not</a:t>
            </a:r>
          </a:p>
          <a:p>
            <a:endParaRPr lang="en-US" sz="2600" b="1" dirty="0"/>
          </a:p>
          <a:p>
            <a:r>
              <a:rPr lang="en-US" sz="2600" b="1" dirty="0"/>
              <a:t>2- </a:t>
            </a:r>
            <a:r>
              <a:rPr lang="en-US" sz="2600" b="1" u="sng" dirty="0">
                <a:solidFill>
                  <a:srgbClr val="FF0000"/>
                </a:solidFill>
              </a:rPr>
              <a:t>Self-serving bias </a:t>
            </a:r>
            <a:r>
              <a:rPr lang="en-US" sz="2600" b="1" dirty="0"/>
              <a:t>is the tendency to overrate oneself—to see oneself as better in some respect than one actually is. We have all known braggarts or know-it-alls who claim to be more talented or knowledgeable than they really are.</a:t>
            </a:r>
          </a:p>
        </p:txBody>
      </p:sp>
    </p:spTree>
    <p:extLst>
      <p:ext uri="{BB962C8B-B14F-4D97-AF65-F5344CB8AC3E}">
        <p14:creationId xmlns:p14="http://schemas.microsoft.com/office/powerpoint/2010/main" val="1262546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t>Soci</a:t>
            </a:r>
            <a:r>
              <a:rPr lang="en-US" sz="3600" b="1" dirty="0">
                <a:solidFill>
                  <a:schemeClr val="tx1"/>
                </a:solidFill>
              </a:rPr>
              <a:t>ocentrism</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id="{2F828493-86D7-73CD-264E-927CD75ED039}"/>
              </a:ext>
            </a:extLst>
          </p:cNvPr>
          <p:cNvSpPr txBox="1">
            <a:spLocks/>
          </p:cNvSpPr>
          <p:nvPr/>
        </p:nvSpPr>
        <p:spPr>
          <a:xfrm>
            <a:off x="783771" y="1825625"/>
            <a:ext cx="1057002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Sociocentrism is group-centered thinking. Just as egocentrism can hinder rational thinking by focusing excessively on the self, so sociocentrism can hinder rational thinking by focusing excessively on the group. </a:t>
            </a:r>
          </a:p>
          <a:p>
            <a:endParaRPr lang="en-US" sz="2600" b="1" dirty="0"/>
          </a:p>
          <a:p>
            <a:r>
              <a:rPr lang="en-US" sz="2600" b="1" dirty="0"/>
              <a:t>Sociocentrism can distort critical thinking in many ways. Two of the most important are </a:t>
            </a:r>
            <a:r>
              <a:rPr lang="en-US" sz="2600" b="1" dirty="0">
                <a:solidFill>
                  <a:srgbClr val="FF0000"/>
                </a:solidFill>
              </a:rPr>
              <a:t>group bias </a:t>
            </a:r>
            <a:r>
              <a:rPr lang="en-US" sz="2600" b="1" dirty="0"/>
              <a:t>and </a:t>
            </a:r>
            <a:r>
              <a:rPr lang="en-US" sz="2600" b="1" dirty="0">
                <a:solidFill>
                  <a:srgbClr val="FF0000"/>
                </a:solidFill>
              </a:rPr>
              <a:t>conformism. </a:t>
            </a:r>
          </a:p>
          <a:p>
            <a:endParaRPr lang="en-US" sz="2600" b="1" dirty="0"/>
          </a:p>
        </p:txBody>
      </p:sp>
    </p:spTree>
    <p:extLst>
      <p:ext uri="{BB962C8B-B14F-4D97-AF65-F5344CB8AC3E}">
        <p14:creationId xmlns:p14="http://schemas.microsoft.com/office/powerpoint/2010/main" val="2029341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t>Soci</a:t>
            </a:r>
            <a:r>
              <a:rPr lang="en-US" sz="3600" b="1" dirty="0">
                <a:solidFill>
                  <a:schemeClr val="tx1"/>
                </a:solidFill>
              </a:rPr>
              <a:t>ocentrism</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عنصر نائب للمحتوى 2">
            <a:extLst>
              <a:ext uri="{FF2B5EF4-FFF2-40B4-BE49-F238E27FC236}">
                <a16:creationId xmlns:a16="http://schemas.microsoft.com/office/drawing/2014/main" id="{F88D28EE-FC11-CE59-2ADF-579797639B15}"/>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dirty="0">
                <a:solidFill>
                  <a:srgbClr val="FF0000"/>
                </a:solidFill>
              </a:rPr>
              <a:t>Group bias </a:t>
            </a:r>
            <a:r>
              <a:rPr lang="en-US" sz="2600" b="1" dirty="0"/>
              <a:t>is the tendency to see one’s own group (nation, tribe, sect, peer group, and the like) as being inherently better than others. Social scientists tell us that such thinking is extremely common throughout human history and across cultures.</a:t>
            </a:r>
          </a:p>
          <a:p>
            <a:endParaRPr lang="en-US" sz="2600" b="1" dirty="0"/>
          </a:p>
          <a:p>
            <a:r>
              <a:rPr lang="en-US" sz="2600" b="1" u="sng" dirty="0">
                <a:solidFill>
                  <a:srgbClr val="FF0000"/>
                </a:solidFill>
              </a:rPr>
              <a:t>Conformism</a:t>
            </a:r>
            <a:r>
              <a:rPr lang="en-US" sz="2600" b="1" dirty="0"/>
              <a:t> refers to our tendency to follow the crowd—that is, to conform (often unthinkingly) to authority or to group standards of conduct and belief. The desire to belong, to be part of the in-group, can be among the most powerful of human motivations.</a:t>
            </a:r>
          </a:p>
          <a:p>
            <a:endParaRPr lang="en-US" sz="2600" b="1" dirty="0"/>
          </a:p>
        </p:txBody>
      </p:sp>
    </p:spTree>
    <p:extLst>
      <p:ext uri="{BB962C8B-B14F-4D97-AF65-F5344CB8AC3E}">
        <p14:creationId xmlns:p14="http://schemas.microsoft.com/office/powerpoint/2010/main" val="190179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575379" y="380752"/>
            <a:ext cx="6635296" cy="1754326"/>
          </a:xfrm>
          <a:prstGeom prst="rect">
            <a:avLst/>
          </a:prstGeom>
          <a:noFill/>
        </p:spPr>
        <p:txBody>
          <a:bodyPr wrap="square">
            <a:spAutoFit/>
          </a:bodyPr>
          <a:lstStyle/>
          <a:p>
            <a:r>
              <a:rPr lang="en-US" sz="3600" b="1" dirty="0">
                <a:solidFill>
                  <a:schemeClr val="tx1"/>
                </a:solidFill>
              </a:rPr>
              <a:t>Unwarranted Assumptions and Stereotypes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id="{DB281C76-A929-F81F-6EFD-24D9B55C2BC3}"/>
              </a:ext>
            </a:extLst>
          </p:cNvPr>
          <p:cNvSpPr txBox="1">
            <a:spLocks/>
          </p:cNvSpPr>
          <p:nvPr/>
        </p:nvSpPr>
        <p:spPr>
          <a:xfrm>
            <a:off x="457200" y="2115608"/>
            <a:ext cx="10988383" cy="36957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dirty="0">
                <a:solidFill>
                  <a:srgbClr val="FF0000"/>
                </a:solidFill>
              </a:rPr>
              <a:t>An assumption </a:t>
            </a:r>
            <a:r>
              <a:rPr lang="en-US" sz="2600" b="1" dirty="0"/>
              <a:t>is something we take for granted, something we believe to be true without any proof or conclusive evidence. Almost everything we think and do is based on assumptions.</a:t>
            </a:r>
          </a:p>
          <a:p>
            <a:endParaRPr lang="en-US" sz="2600" b="1" dirty="0"/>
          </a:p>
          <a:p>
            <a:r>
              <a:rPr lang="en-US" sz="2600" b="1" u="sng" dirty="0">
                <a:solidFill>
                  <a:srgbClr val="FF0000"/>
                </a:solidFill>
              </a:rPr>
              <a:t>Unwarranted assumptions </a:t>
            </a:r>
            <a:r>
              <a:rPr lang="en-US" sz="2600" b="1" dirty="0"/>
              <a:t>is something taken for granted without good reason. Such assumptions often prevent our seeing things clearly. For example, our attraction for someone might cause us to assume that he or she feels the same way and thus to interpret that person’s actions incorrectly.</a:t>
            </a:r>
          </a:p>
        </p:txBody>
      </p:sp>
    </p:spTree>
    <p:extLst>
      <p:ext uri="{BB962C8B-B14F-4D97-AF65-F5344CB8AC3E}">
        <p14:creationId xmlns:p14="http://schemas.microsoft.com/office/powerpoint/2010/main" val="277380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Stereotype</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9" name="عنصر نائب للمحتوى 2">
            <a:extLst>
              <a:ext uri="{FF2B5EF4-FFF2-40B4-BE49-F238E27FC236}">
                <a16:creationId xmlns:a16="http://schemas.microsoft.com/office/drawing/2014/main" id="{76EEFC6B-ABE7-4403-77A6-1499DB371D99}"/>
              </a:ext>
            </a:extLst>
          </p:cNvPr>
          <p:cNvSpPr txBox="1">
            <a:spLocks/>
          </p:cNvSpPr>
          <p:nvPr/>
        </p:nvSpPr>
        <p:spPr>
          <a:xfrm>
            <a:off x="620486" y="1690688"/>
            <a:ext cx="10417628"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One of the most common types of unwarranted assumptions is a stereotype.</a:t>
            </a:r>
          </a:p>
          <a:p>
            <a:r>
              <a:rPr lang="en-US" sz="2600" b="1" dirty="0"/>
              <a:t>When we form an opinion of someone that is based not on his or her individual qualities but, rather, on his or her membership in a particular group, we are assuming that all or virtually all members of that group are alike. (i.e. politicians, professors, women……)</a:t>
            </a:r>
          </a:p>
          <a:p>
            <a:endParaRPr lang="en-US" sz="2600" b="1" dirty="0"/>
          </a:p>
          <a:p>
            <a:r>
              <a:rPr lang="en-US" sz="2600" b="1" dirty="0"/>
              <a:t>Stereotype comes from hasty generalization, in which one draws a conclusion about a large class of things (in this case, people) from a small sample.</a:t>
            </a:r>
          </a:p>
        </p:txBody>
      </p:sp>
    </p:spTree>
    <p:extLst>
      <p:ext uri="{BB962C8B-B14F-4D97-AF65-F5344CB8AC3E}">
        <p14:creationId xmlns:p14="http://schemas.microsoft.com/office/powerpoint/2010/main" val="4192500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05257" y="-308557"/>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r>
              <a:rPr lang="en-US" sz="3600" b="1" dirty="0">
                <a:solidFill>
                  <a:schemeClr val="tx1"/>
                </a:solidFill>
              </a:rPr>
              <a:t>Relativism thinking</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10" name="عنصر نائب للمحتوى 2">
            <a:extLst>
              <a:ext uri="{FF2B5EF4-FFF2-40B4-BE49-F238E27FC236}">
                <a16:creationId xmlns:a16="http://schemas.microsoft.com/office/drawing/2014/main" id="{928CEB66-A284-DB0F-C2A9-A6183EFBE684}"/>
              </a:ext>
            </a:extLst>
          </p:cNvPr>
          <p:cNvSpPr txBox="1">
            <a:spLocks/>
          </p:cNvSpPr>
          <p:nvPr/>
        </p:nvSpPr>
        <p:spPr>
          <a:xfrm>
            <a:off x="838200" y="1586840"/>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Relativism is the view that truth is a matter of opinion. </a:t>
            </a:r>
          </a:p>
          <a:p>
            <a:endParaRPr lang="en-US" sz="2600" b="1" dirty="0"/>
          </a:p>
          <a:p>
            <a:r>
              <a:rPr lang="en-US" sz="2600" b="1" dirty="0"/>
              <a:t>Two forms of relativism: </a:t>
            </a:r>
            <a:r>
              <a:rPr lang="en-US" sz="2600" b="1" dirty="0">
                <a:solidFill>
                  <a:srgbClr val="FF0000"/>
                </a:solidFill>
              </a:rPr>
              <a:t>subjectivism</a:t>
            </a:r>
            <a:r>
              <a:rPr lang="en-US" sz="2600" b="1" dirty="0"/>
              <a:t> and </a:t>
            </a:r>
            <a:r>
              <a:rPr lang="en-US" sz="2600" b="1" dirty="0">
                <a:solidFill>
                  <a:srgbClr val="FF0000"/>
                </a:solidFill>
              </a:rPr>
              <a:t>cultural relativism</a:t>
            </a:r>
            <a:r>
              <a:rPr lang="en-US" sz="2600" b="1" dirty="0"/>
              <a:t>.</a:t>
            </a:r>
          </a:p>
          <a:p>
            <a:r>
              <a:rPr lang="en-US" sz="2600" b="1" dirty="0"/>
              <a:t> </a:t>
            </a:r>
            <a:r>
              <a:rPr lang="en-US" sz="2600" b="1" u="sng" dirty="0">
                <a:solidFill>
                  <a:srgbClr val="FF0000"/>
                </a:solidFill>
              </a:rPr>
              <a:t>Subjectivism</a:t>
            </a:r>
            <a:r>
              <a:rPr lang="en-US" sz="2600" b="1" dirty="0"/>
              <a:t> is the view that truth is a matter of individual opinion. According to subjectivism, whatever an individual believes is true, is true for that person.</a:t>
            </a:r>
          </a:p>
          <a:p>
            <a:r>
              <a:rPr lang="en-US" sz="2600" b="1" u="sng" dirty="0">
                <a:solidFill>
                  <a:srgbClr val="FF0000"/>
                </a:solidFill>
              </a:rPr>
              <a:t>Cultural relativism </a:t>
            </a:r>
            <a:r>
              <a:rPr lang="en-US" sz="2600" b="1" dirty="0"/>
              <a:t>is the view that what is true for person A is what person A’s culture or society believes is true. Drinking wine, for example, is widely considered to be wrong in Iran but is not generally considered to be wrong in France. </a:t>
            </a:r>
          </a:p>
          <a:p>
            <a:endParaRPr lang="en-US" sz="2600" b="1" dirty="0"/>
          </a:p>
        </p:txBody>
      </p:sp>
    </p:spTree>
    <p:extLst>
      <p:ext uri="{BB962C8B-B14F-4D97-AF65-F5344CB8AC3E}">
        <p14:creationId xmlns:p14="http://schemas.microsoft.com/office/powerpoint/2010/main" val="1457417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en-US" sz="3600" b="1" dirty="0">
                <a:solidFill>
                  <a:schemeClr val="tx1"/>
                </a:solidFill>
              </a:rPr>
              <a:t>What is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Arguments are composed of one or more </a:t>
            </a:r>
            <a:r>
              <a:rPr lang="en-US" sz="2600" b="1" dirty="0">
                <a:solidFill>
                  <a:srgbClr val="FF0000"/>
                </a:solidFill>
              </a:rPr>
              <a:t>premises</a:t>
            </a:r>
            <a:r>
              <a:rPr lang="en-US" sz="2600" b="1" dirty="0"/>
              <a:t> and a </a:t>
            </a:r>
            <a:r>
              <a:rPr lang="en-US" sz="2600" b="1" dirty="0">
                <a:solidFill>
                  <a:srgbClr val="FF0000"/>
                </a:solidFill>
              </a:rPr>
              <a:t>conclusion</a:t>
            </a:r>
            <a:r>
              <a:rPr lang="en-US" sz="2600" b="1" dirty="0"/>
              <a:t>.</a:t>
            </a:r>
          </a:p>
          <a:p>
            <a:endParaRPr lang="en-US" sz="2600" b="1" dirty="0"/>
          </a:p>
          <a:p>
            <a:r>
              <a:rPr lang="en-US" sz="2600" b="1" u="sng" dirty="0">
                <a:solidFill>
                  <a:srgbClr val="FF0000"/>
                </a:solidFill>
              </a:rPr>
              <a:t>Premises</a:t>
            </a:r>
            <a:r>
              <a:rPr lang="en-US" sz="2600" b="1" dirty="0"/>
              <a:t> are statements in an argument offered as evidence or reasons why we should accept another statement, the conclusion. </a:t>
            </a:r>
          </a:p>
          <a:p>
            <a:r>
              <a:rPr lang="en-US" sz="2600" b="1" dirty="0">
                <a:solidFill>
                  <a:srgbClr val="FF0000"/>
                </a:solidFill>
              </a:rPr>
              <a:t>The conclusion </a:t>
            </a:r>
            <a:r>
              <a:rPr lang="en-US" sz="2600" b="1" dirty="0"/>
              <a:t>is the statement in an argument that the premises are intended to prove or support. </a:t>
            </a:r>
          </a:p>
          <a:p>
            <a:endParaRPr lang="en-US" sz="2600" b="1" dirty="0"/>
          </a:p>
          <a:p>
            <a:endParaRPr lang="ar-SA" sz="2600" b="1" dirty="0"/>
          </a:p>
        </p:txBody>
      </p:sp>
    </p:spTree>
    <p:extLst>
      <p:ext uri="{BB962C8B-B14F-4D97-AF65-F5344CB8AC3E}">
        <p14:creationId xmlns:p14="http://schemas.microsoft.com/office/powerpoint/2010/main" val="3023181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en-US" sz="3600" b="1" dirty="0">
                <a:solidFill>
                  <a:schemeClr val="tx1"/>
                </a:solidFill>
              </a:rPr>
              <a:t>What is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Arguments are composed of one or more </a:t>
            </a:r>
            <a:r>
              <a:rPr lang="en-US" sz="2600" b="1" dirty="0">
                <a:solidFill>
                  <a:srgbClr val="FF0000"/>
                </a:solidFill>
              </a:rPr>
              <a:t>premises</a:t>
            </a:r>
            <a:r>
              <a:rPr lang="en-US" sz="2600" b="1" dirty="0"/>
              <a:t> and a </a:t>
            </a:r>
            <a:r>
              <a:rPr lang="en-US" sz="2600" b="1" dirty="0">
                <a:solidFill>
                  <a:srgbClr val="FF0000"/>
                </a:solidFill>
              </a:rPr>
              <a:t>conclusion</a:t>
            </a:r>
            <a:r>
              <a:rPr lang="en-US" sz="2600" b="1" dirty="0"/>
              <a:t>.</a:t>
            </a:r>
          </a:p>
          <a:p>
            <a:endParaRPr lang="en-US" sz="2600" b="1" dirty="0"/>
          </a:p>
          <a:p>
            <a:r>
              <a:rPr lang="en-US" sz="2600" b="1" u="sng" dirty="0">
                <a:solidFill>
                  <a:srgbClr val="FF0000"/>
                </a:solidFill>
              </a:rPr>
              <a:t>Premises</a:t>
            </a:r>
            <a:r>
              <a:rPr lang="en-US" sz="2600" b="1" dirty="0"/>
              <a:t> are statements in an argument offered as evidence or reasons why we should accept another statement, the conclusion. </a:t>
            </a:r>
          </a:p>
          <a:p>
            <a:r>
              <a:rPr lang="en-US" sz="2600" b="1" dirty="0">
                <a:solidFill>
                  <a:srgbClr val="FF0000"/>
                </a:solidFill>
              </a:rPr>
              <a:t>The conclusion </a:t>
            </a:r>
            <a:r>
              <a:rPr lang="en-US" sz="2600" b="1" dirty="0"/>
              <a:t>is the statement in an argument that the premises are intended to prove or support. </a:t>
            </a:r>
          </a:p>
          <a:p>
            <a:endParaRPr lang="en-US" sz="2600" b="1" dirty="0"/>
          </a:p>
          <a:p>
            <a:endParaRPr lang="ar-SA" sz="2600" b="1" dirty="0"/>
          </a:p>
        </p:txBody>
      </p:sp>
    </p:spTree>
    <p:extLst>
      <p:ext uri="{BB962C8B-B14F-4D97-AF65-F5344CB8AC3E}">
        <p14:creationId xmlns:p14="http://schemas.microsoft.com/office/powerpoint/2010/main" val="2596155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3037113" y="380752"/>
            <a:ext cx="6173561" cy="1200329"/>
          </a:xfrm>
          <a:prstGeom prst="rect">
            <a:avLst/>
          </a:prstGeom>
          <a:noFill/>
        </p:spPr>
        <p:txBody>
          <a:bodyPr wrap="square">
            <a:spAutoFit/>
          </a:bodyPr>
          <a:lstStyle/>
          <a:p>
            <a:pPr algn="ctr"/>
            <a:r>
              <a:rPr lang="en-US" sz="3600" b="1" dirty="0">
                <a:solidFill>
                  <a:schemeClr val="tx1"/>
                </a:solidFill>
              </a:rPr>
              <a:t>What is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2BEE6061-A198-691A-5433-3CE5D6CE226C}"/>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accordingly, is a group of statements, one or more of which (called the premises) are intended to prove or support another statement (called the conclusion).</a:t>
            </a:r>
          </a:p>
          <a:p>
            <a:endParaRPr lang="en-US" sz="2600" b="1" dirty="0"/>
          </a:p>
          <a:p>
            <a:r>
              <a:rPr lang="en-US" sz="2600" b="1" dirty="0"/>
              <a:t>A statement is a sentence that can be viewed as either true or false. </a:t>
            </a:r>
          </a:p>
          <a:p>
            <a:endParaRPr lang="en-US" sz="2600" b="1" dirty="0"/>
          </a:p>
          <a:p>
            <a:endParaRPr lang="ar-SA" sz="2600" b="1" dirty="0"/>
          </a:p>
        </p:txBody>
      </p:sp>
    </p:spTree>
    <p:extLst>
      <p:ext uri="{BB962C8B-B14F-4D97-AF65-F5344CB8AC3E}">
        <p14:creationId xmlns:p14="http://schemas.microsoft.com/office/powerpoint/2010/main" val="187834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id="{8C65A1B6-6440-D100-0233-8C7658E22AB2}"/>
              </a:ext>
            </a:extLst>
          </p:cNvPr>
          <p:cNvSpPr txBox="1"/>
          <p:nvPr/>
        </p:nvSpPr>
        <p:spPr>
          <a:xfrm>
            <a:off x="805120" y="2010107"/>
            <a:ext cx="9951719" cy="2893100"/>
          </a:xfrm>
          <a:prstGeom prst="rect">
            <a:avLst/>
          </a:prstGeom>
          <a:noFill/>
        </p:spPr>
        <p:txBody>
          <a:bodyPr wrap="square">
            <a:spAutoFit/>
          </a:bodyPr>
          <a:lstStyle/>
          <a:p>
            <a:pPr marL="0" indent="0">
              <a:buNone/>
            </a:pPr>
            <a:r>
              <a:rPr lang="en-US" sz="2600" b="1" dirty="0"/>
              <a:t>First, a sentence may be used to express more than one statement. For example, the grammatical sentence:</a:t>
            </a:r>
          </a:p>
          <a:p>
            <a:pPr marL="0" indent="0">
              <a:buNone/>
            </a:pPr>
            <a:r>
              <a:rPr lang="en-US" sz="2600" b="1" dirty="0"/>
              <a:t>       Roses are red and violets are blue</a:t>
            </a:r>
          </a:p>
          <a:p>
            <a:pPr marL="0" indent="0">
              <a:buNone/>
            </a:pPr>
            <a:endParaRPr lang="en-US" sz="2600" b="1" dirty="0"/>
          </a:p>
          <a:p>
            <a:pPr marL="0" indent="0">
              <a:buNone/>
            </a:pPr>
            <a:r>
              <a:rPr lang="en-US" sz="2600" b="1" dirty="0"/>
              <a:t>expresses two distinct statements (“roses are red” and “violets are blue”). Each of these is a statement because each is capable of standing alone as a declarative sentence.</a:t>
            </a:r>
          </a:p>
        </p:txBody>
      </p:sp>
    </p:spTree>
    <p:extLst>
      <p:ext uri="{BB962C8B-B14F-4D97-AF65-F5344CB8AC3E}">
        <p14:creationId xmlns:p14="http://schemas.microsoft.com/office/powerpoint/2010/main" val="1590367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25271894-BBB3-90A5-127F-0325A1C80FBE}"/>
              </a:ext>
            </a:extLst>
          </p:cNvPr>
          <p:cNvSpPr txBox="1">
            <a:spLocks/>
          </p:cNvSpPr>
          <p:nvPr/>
        </p:nvSpPr>
        <p:spPr>
          <a:xfrm>
            <a:off x="849086" y="1690688"/>
            <a:ext cx="10504714"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Second, a statement can sometimes be expressed as a phrase or an incomplete clause, rather than as a complete declarative sentence. Consider the sentence </a:t>
            </a:r>
          </a:p>
          <a:p>
            <a:r>
              <a:rPr lang="en-US" sz="2600" b="1" dirty="0"/>
              <a:t>      With mortgage interest rates at thirty-year lows, you owe it to      yourself to consider refinancing your home. (radio ad)</a:t>
            </a:r>
          </a:p>
          <a:p>
            <a:endParaRPr lang="en-US" sz="2600" b="1" dirty="0"/>
          </a:p>
          <a:p>
            <a:r>
              <a:rPr lang="en-US" sz="2600" b="1" dirty="0"/>
              <a:t>Grammatically, this is a single declarative sentence.</a:t>
            </a:r>
            <a:endParaRPr lang="ar-SA" sz="2600" b="1" dirty="0"/>
          </a:p>
        </p:txBody>
      </p:sp>
    </p:spTree>
    <p:extLst>
      <p:ext uri="{BB962C8B-B14F-4D97-AF65-F5344CB8AC3E}">
        <p14:creationId xmlns:p14="http://schemas.microsoft.com/office/powerpoint/2010/main" val="4216246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id="{B67D8292-4C47-7E8F-4AD7-B11DDAAC2436}"/>
              </a:ext>
            </a:extLst>
          </p:cNvPr>
          <p:cNvSpPr txBox="1">
            <a:spLocks/>
          </p:cNvSpPr>
          <p:nvPr/>
        </p:nvSpPr>
        <p:spPr>
          <a:xfrm>
            <a:off x="617221" y="1690687"/>
            <a:ext cx="10007236" cy="43513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Third, not all sentences are statements, that is, sentences that either assert or deny that something is the case. Here are some examples of sentences that are not statements Consequently, sentences like these are not parts of arguments :</a:t>
            </a:r>
          </a:p>
          <a:p>
            <a:r>
              <a:rPr lang="en-US" sz="2600" b="1" dirty="0"/>
              <a:t>What time is it? (question)                   Hi, Dad! (greeting)</a:t>
            </a:r>
          </a:p>
          <a:p>
            <a:r>
              <a:rPr lang="en-US" sz="2600" b="1" dirty="0"/>
              <a:t>Close the window! (command)        </a:t>
            </a:r>
          </a:p>
          <a:p>
            <a:r>
              <a:rPr lang="en-US" sz="2600" b="1" dirty="0"/>
              <a:t>Oh, my goodness! (exclamation)</a:t>
            </a:r>
          </a:p>
          <a:p>
            <a:r>
              <a:rPr lang="en-US" sz="2600" b="1" dirty="0"/>
              <a:t>Please send me your current catalog. (request)</a:t>
            </a:r>
          </a:p>
          <a:p>
            <a:r>
              <a:rPr lang="en-US" sz="2600" b="1" dirty="0"/>
              <a:t>Let’s go to Paris for our anniversary. (proposal)</a:t>
            </a:r>
          </a:p>
          <a:p>
            <a:r>
              <a:rPr lang="en-US" sz="2600" b="1" dirty="0"/>
              <a:t>Insert tab A into slot B. (instruction)</a:t>
            </a:r>
          </a:p>
        </p:txBody>
      </p:sp>
    </p:spTree>
    <p:extLst>
      <p:ext uri="{BB962C8B-B14F-4D97-AF65-F5344CB8AC3E}">
        <p14:creationId xmlns:p14="http://schemas.microsoft.com/office/powerpoint/2010/main" val="735467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200329"/>
          </a:xfrm>
          <a:prstGeom prst="rect">
            <a:avLst/>
          </a:prstGeom>
          <a:noFill/>
        </p:spPr>
        <p:txBody>
          <a:bodyPr wrap="square">
            <a:spAutoFit/>
          </a:bodyPr>
          <a:lstStyle/>
          <a:p>
            <a:r>
              <a:rPr lang="en-US" sz="3600" b="1" dirty="0">
                <a:solidFill>
                  <a:schemeClr val="tx1"/>
                </a:solidFill>
              </a:rPr>
              <a:t>Four things about statements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id="{50D43BE5-6471-8768-1235-C941B16D2276}"/>
              </a:ext>
            </a:extLst>
          </p:cNvPr>
          <p:cNvSpPr txBox="1"/>
          <p:nvPr/>
        </p:nvSpPr>
        <p:spPr>
          <a:xfrm>
            <a:off x="838201" y="1782395"/>
            <a:ext cx="10695317" cy="3293209"/>
          </a:xfrm>
          <a:prstGeom prst="rect">
            <a:avLst/>
          </a:prstGeom>
          <a:noFill/>
        </p:spPr>
        <p:txBody>
          <a:bodyPr wrap="square">
            <a:spAutoFit/>
          </a:bodyPr>
          <a:lstStyle/>
          <a:p>
            <a:r>
              <a:rPr lang="en-US" sz="2600" b="1" dirty="0"/>
              <a:t>Finally, statements can be about subjective matters of personal experience as well as objectively verifiable matters of fact.</a:t>
            </a:r>
          </a:p>
          <a:p>
            <a:endParaRPr lang="en-US" sz="2600" b="1" dirty="0"/>
          </a:p>
          <a:p>
            <a:r>
              <a:rPr lang="en-US" sz="2600" b="1" dirty="0"/>
              <a:t> For example: I feel a slight twinge in my left knee</a:t>
            </a:r>
          </a:p>
          <a:p>
            <a:endParaRPr lang="en-US" sz="2600" b="1" dirty="0"/>
          </a:p>
          <a:p>
            <a:r>
              <a:rPr lang="en-US" sz="2600" b="1" dirty="0"/>
              <a:t>This is a statement because it is either true or false (I might be lying, after all), even though other people may have no way of verifying whether I am telling the truth.</a:t>
            </a:r>
            <a:endParaRPr lang="ar-SA" sz="2600" b="1" dirty="0"/>
          </a:p>
        </p:txBody>
      </p:sp>
    </p:spTree>
    <p:extLst>
      <p:ext uri="{BB962C8B-B14F-4D97-AF65-F5344CB8AC3E}">
        <p14:creationId xmlns:p14="http://schemas.microsoft.com/office/powerpoint/2010/main" val="982494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754326"/>
          </a:xfrm>
          <a:prstGeom prst="rect">
            <a:avLst/>
          </a:prstGeom>
          <a:noFill/>
        </p:spPr>
        <p:txBody>
          <a:bodyPr wrap="square">
            <a:spAutoFit/>
          </a:bodyPr>
          <a:lstStyle/>
          <a:p>
            <a:r>
              <a:rPr lang="en-US" sz="3600" b="1" dirty="0">
                <a:solidFill>
                  <a:schemeClr val="tx1"/>
                </a:solidFill>
              </a:rPr>
              <a:t>Identifying premises and conclusions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0613B6A2-5C02-5558-262C-3D32149E356F}"/>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In identifying premises and conclusions, we are often helped by indicator words. </a:t>
            </a:r>
          </a:p>
          <a:p>
            <a:r>
              <a:rPr lang="en-US" sz="2600" b="1" u="sng" dirty="0">
                <a:solidFill>
                  <a:srgbClr val="FF0000"/>
                </a:solidFill>
              </a:rPr>
              <a:t>Indicator words </a:t>
            </a:r>
            <a:r>
              <a:rPr lang="en-US" sz="2600" b="1" dirty="0"/>
              <a:t>are words or phrases that provide clues that premises or conclusions are being put forward. </a:t>
            </a:r>
          </a:p>
          <a:p>
            <a:endParaRPr lang="en-US" sz="2600" b="1" dirty="0"/>
          </a:p>
          <a:p>
            <a:r>
              <a:rPr lang="en-US" sz="2600" b="1" dirty="0">
                <a:solidFill>
                  <a:srgbClr val="FF0000"/>
                </a:solidFill>
              </a:rPr>
              <a:t>Premise</a:t>
            </a:r>
            <a:r>
              <a:rPr lang="en-US" sz="2600" b="1" dirty="0"/>
              <a:t> indicators indicate that premises are being offered. </a:t>
            </a:r>
          </a:p>
          <a:p>
            <a:r>
              <a:rPr lang="en-US" sz="2600" b="1" dirty="0">
                <a:solidFill>
                  <a:srgbClr val="FF0000"/>
                </a:solidFill>
              </a:rPr>
              <a:t>Conclusion</a:t>
            </a:r>
            <a:r>
              <a:rPr lang="en-US" sz="2600" b="1" dirty="0"/>
              <a:t> indicators indicate that conclusions are being offered.</a:t>
            </a:r>
            <a:endParaRPr lang="ar-SA" sz="2600" b="1" dirty="0"/>
          </a:p>
        </p:txBody>
      </p:sp>
    </p:spTree>
    <p:extLst>
      <p:ext uri="{BB962C8B-B14F-4D97-AF65-F5344CB8AC3E}">
        <p14:creationId xmlns:p14="http://schemas.microsoft.com/office/powerpoint/2010/main" val="3944336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380752"/>
            <a:ext cx="7265307" cy="1754326"/>
          </a:xfrm>
          <a:prstGeom prst="rect">
            <a:avLst/>
          </a:prstGeom>
          <a:noFill/>
        </p:spPr>
        <p:txBody>
          <a:bodyPr wrap="square">
            <a:spAutoFit/>
          </a:bodyPr>
          <a:lstStyle/>
          <a:p>
            <a:pPr algn="ctr"/>
            <a:r>
              <a:rPr lang="en-US" sz="3600" b="1" dirty="0">
                <a:solidFill>
                  <a:schemeClr val="tx1"/>
                </a:solidFill>
              </a:rPr>
              <a:t>Some common premise indicators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id="{2B4952C2-9A26-373E-BADF-E95DCD06E498}"/>
              </a:ext>
            </a:extLst>
          </p:cNvPr>
          <p:cNvSpPr txBox="1">
            <a:spLocks/>
          </p:cNvSpPr>
          <p:nvPr/>
        </p:nvSpPr>
        <p:spPr>
          <a:xfrm>
            <a:off x="935886" y="2119606"/>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since                                  because                                       for                    given that               seeing that                     considering that</a:t>
            </a:r>
          </a:p>
          <a:p>
            <a:r>
              <a:rPr lang="en-US" sz="2600" b="1" dirty="0"/>
              <a:t>  inasmuch as                  </a:t>
            </a:r>
            <a:r>
              <a:rPr lang="en-US" sz="2600" b="1" dirty="0" err="1"/>
              <a:t>as</a:t>
            </a:r>
            <a:r>
              <a:rPr lang="en-US" sz="2600" b="1" dirty="0"/>
              <a:t>                in view of the fact that                             as indicated by               judging from                            on account of </a:t>
            </a:r>
          </a:p>
          <a:p>
            <a:r>
              <a:rPr lang="en-US" sz="2600" b="1" dirty="0"/>
              <a:t>(i.e. look to pp. 34) </a:t>
            </a:r>
            <a:endParaRPr lang="ar-SA" sz="2600" b="1" dirty="0"/>
          </a:p>
        </p:txBody>
      </p:sp>
    </p:spTree>
    <p:extLst>
      <p:ext uri="{BB962C8B-B14F-4D97-AF65-F5344CB8AC3E}">
        <p14:creationId xmlns:p14="http://schemas.microsoft.com/office/powerpoint/2010/main" val="1932564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754326"/>
          </a:xfrm>
          <a:prstGeom prst="rect">
            <a:avLst/>
          </a:prstGeom>
          <a:noFill/>
        </p:spPr>
        <p:txBody>
          <a:bodyPr wrap="square">
            <a:spAutoFit/>
          </a:bodyPr>
          <a:lstStyle/>
          <a:p>
            <a:pPr algn="ctr"/>
            <a:r>
              <a:rPr lang="en-US" sz="3600" b="1" dirty="0">
                <a:solidFill>
                  <a:schemeClr val="tx1"/>
                </a:solidFill>
              </a:rPr>
              <a:t>Some common conclusion indicators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id="{87A521E6-75A5-579D-C703-67C4D5883AD8}"/>
              </a:ext>
            </a:extLst>
          </p:cNvPr>
          <p:cNvSpPr txBox="1">
            <a:spLocks/>
          </p:cNvSpPr>
          <p:nvPr/>
        </p:nvSpPr>
        <p:spPr>
          <a:xfrm>
            <a:off x="935886" y="20769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Therefore                        thus                    hence                  consequently</a:t>
            </a:r>
          </a:p>
          <a:p>
            <a:r>
              <a:rPr lang="en-US" sz="2600" b="1" dirty="0"/>
              <a:t>So                    accordingly     it follows that                      for this reason             </a:t>
            </a:r>
          </a:p>
          <a:p>
            <a:r>
              <a:rPr lang="en-US" sz="2600" b="1" dirty="0"/>
              <a:t>that is why                        which shows that     wherefore                              this implies that     as a result                       this suggests that</a:t>
            </a:r>
          </a:p>
          <a:p>
            <a:r>
              <a:rPr lang="en-US" sz="2600" b="1" dirty="0"/>
              <a:t>this being so</a:t>
            </a:r>
            <a:endParaRPr lang="ar-SA" sz="2600" b="1" dirty="0"/>
          </a:p>
        </p:txBody>
      </p:sp>
    </p:spTree>
    <p:extLst>
      <p:ext uri="{BB962C8B-B14F-4D97-AF65-F5344CB8AC3E}">
        <p14:creationId xmlns:p14="http://schemas.microsoft.com/office/powerpoint/2010/main" val="2573272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200329"/>
          </a:xfrm>
          <a:prstGeom prst="rect">
            <a:avLst/>
          </a:prstGeom>
          <a:noFill/>
        </p:spPr>
        <p:txBody>
          <a:bodyPr wrap="square">
            <a:spAutoFit/>
          </a:bodyPr>
          <a:lstStyle/>
          <a:p>
            <a:pPr algn="ctr"/>
            <a:r>
              <a:rPr lang="en-US" sz="3600" b="1" dirty="0">
                <a:solidFill>
                  <a:schemeClr val="tx1"/>
                </a:solidFill>
              </a:rPr>
              <a:t>Indicator words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C0E9269F-2682-C4BC-62FF-07B14D41FD3B}"/>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Many arguments contain no indicator words at all. Here are two examples:</a:t>
            </a:r>
          </a:p>
          <a:p>
            <a:r>
              <a:rPr lang="en-US" sz="2600" b="1" dirty="0"/>
              <a:t>Cats are smarter than dogs. You can’t get eight cats to pull a sled through snow. </a:t>
            </a:r>
          </a:p>
          <a:p>
            <a:r>
              <a:rPr lang="en-US" sz="2600" b="1" dirty="0"/>
              <a:t>the point is to support the claim, “Cats are smarter than dogs,”. </a:t>
            </a:r>
            <a:endParaRPr lang="ar-SA" sz="2600" b="1" dirty="0"/>
          </a:p>
        </p:txBody>
      </p:sp>
    </p:spTree>
    <p:extLst>
      <p:ext uri="{BB962C8B-B14F-4D97-AF65-F5344CB8AC3E}">
        <p14:creationId xmlns:p14="http://schemas.microsoft.com/office/powerpoint/2010/main" val="1558864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754326"/>
          </a:xfrm>
          <a:prstGeom prst="rect">
            <a:avLst/>
          </a:prstGeom>
          <a:noFill/>
        </p:spPr>
        <p:txBody>
          <a:bodyPr wrap="square">
            <a:spAutoFit/>
          </a:bodyPr>
          <a:lstStyle/>
          <a:p>
            <a:pPr algn="ctr"/>
            <a:r>
              <a:rPr lang="en-US" sz="3600" b="1" dirty="0">
                <a:solidFill>
                  <a:schemeClr val="tx1"/>
                </a:solidFill>
              </a:rPr>
              <a:t>Tips on Finding the Conclusion of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id="{AC386443-7DA6-272E-8F33-E18967A701F9}"/>
              </a:ext>
            </a:extLst>
          </p:cNvPr>
          <p:cNvSpPr txBox="1">
            <a:spLocks/>
          </p:cNvSpPr>
          <p:nvPr/>
        </p:nvSpPr>
        <p:spPr>
          <a:xfrm>
            <a:off x="754320" y="1848506"/>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Find the main issue and ask yourself what position the writer or speaker is taking on that issue.</a:t>
            </a:r>
          </a:p>
          <a:p>
            <a:endParaRPr lang="en-US" sz="2600" b="1" dirty="0"/>
          </a:p>
          <a:p>
            <a:r>
              <a:rPr lang="en-US" sz="2600" b="1" dirty="0"/>
              <a:t>• Look at the beginning or end of the passage; the conclusion is often (but not always) found in one of those places.</a:t>
            </a:r>
          </a:p>
          <a:p>
            <a:endParaRPr lang="en-US" sz="2600" b="1" dirty="0"/>
          </a:p>
          <a:p>
            <a:r>
              <a:rPr lang="en-US" sz="2600" b="1" dirty="0"/>
              <a:t>• Ask yourself, “What is the writer or speaker trying to prove?” That will be the conclusion.</a:t>
            </a:r>
          </a:p>
        </p:txBody>
      </p:sp>
    </p:spTree>
    <p:extLst>
      <p:ext uri="{BB962C8B-B14F-4D97-AF65-F5344CB8AC3E}">
        <p14:creationId xmlns:p14="http://schemas.microsoft.com/office/powerpoint/2010/main" val="189377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80752"/>
            <a:ext cx="6863896" cy="1754326"/>
          </a:xfrm>
          <a:prstGeom prst="rect">
            <a:avLst/>
          </a:prstGeom>
          <a:noFill/>
        </p:spPr>
        <p:txBody>
          <a:bodyPr wrap="square">
            <a:spAutoFit/>
          </a:bodyPr>
          <a:lstStyle/>
          <a:p>
            <a:pPr algn="ctr"/>
            <a:r>
              <a:rPr lang="en-US" sz="3600" b="1" dirty="0">
                <a:solidFill>
                  <a:schemeClr val="tx1"/>
                </a:solidFill>
              </a:rPr>
              <a:t>Tips on Finding the Conclusion of an 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D169ABBD-0002-FE86-3599-2A84C801AD00}"/>
              </a:ext>
            </a:extLst>
          </p:cNvPr>
          <p:cNvSpPr txBox="1">
            <a:spLocks/>
          </p:cNvSpPr>
          <p:nvPr/>
        </p:nvSpPr>
        <p:spPr>
          <a:xfrm>
            <a:off x="1017918" y="226993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Try putting the word therefore before one of the statements. If it fits, that statement is probably the conclusion.</a:t>
            </a:r>
          </a:p>
          <a:p>
            <a:endParaRPr lang="en-US" sz="2600" b="1" dirty="0"/>
          </a:p>
          <a:p>
            <a:r>
              <a:rPr lang="en-US" sz="2600" b="1" dirty="0"/>
              <a:t>• Try the “because” trick. That is, try to find the most appropriate way to fill in the blanks in the following statement: The writer or speaker believes  (conclusion) because (premise). The conclusion will naturally come before the word because</a:t>
            </a:r>
            <a:endParaRPr lang="ar-SA" sz="2600" b="1" dirty="0"/>
          </a:p>
        </p:txBody>
      </p:sp>
    </p:spTree>
    <p:extLst>
      <p:ext uri="{BB962C8B-B14F-4D97-AF65-F5344CB8AC3E}">
        <p14:creationId xmlns:p14="http://schemas.microsoft.com/office/powerpoint/2010/main" val="84552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9" y="369866"/>
            <a:ext cx="6863896" cy="1200329"/>
          </a:xfrm>
          <a:prstGeom prst="rect">
            <a:avLst/>
          </a:prstGeom>
          <a:noFill/>
        </p:spPr>
        <p:txBody>
          <a:bodyPr wrap="square">
            <a:spAutoFit/>
          </a:bodyPr>
          <a:lstStyle/>
          <a:p>
            <a:pPr algn="ctr"/>
            <a:r>
              <a:rPr lang="en-US" sz="3600" b="1" dirty="0">
                <a:solidFill>
                  <a:schemeClr val="tx1"/>
                </a:solidFill>
              </a:rPr>
              <a:t>What is nonargument?</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id="{09C217AD-BA77-74F0-5E89-6EA7CE2F2089}"/>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We encounter arguments everywhere in daily life (school, work, magazine ads, newspaper editorials, in political discussions,……)</a:t>
            </a:r>
          </a:p>
          <a:p>
            <a:endParaRPr lang="en-US" sz="2600" b="1" dirty="0"/>
          </a:p>
          <a:p>
            <a:r>
              <a:rPr lang="en-US" sz="2600" b="1" dirty="0"/>
              <a:t>people don’t use language only to offer arguments: they also use it to tell jokes, sing songs, recite poetry, express feelings, report events, ask questions, offer explanations, say prayers, give orders. </a:t>
            </a:r>
            <a:endParaRPr lang="ar-SA" sz="2600" b="1" dirty="0"/>
          </a:p>
        </p:txBody>
      </p:sp>
    </p:spTree>
    <p:extLst>
      <p:ext uri="{BB962C8B-B14F-4D97-AF65-F5344CB8AC3E}">
        <p14:creationId xmlns:p14="http://schemas.microsoft.com/office/powerpoint/2010/main" val="305614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9935"/>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221423"/>
            <a:ext cx="6863896" cy="1754326"/>
          </a:xfrm>
          <a:prstGeom prst="rect">
            <a:avLst/>
          </a:prstGeom>
          <a:noFill/>
        </p:spPr>
        <p:txBody>
          <a:bodyPr wrap="square">
            <a:spAutoFit/>
          </a:bodyPr>
          <a:lstStyle/>
          <a:p>
            <a:r>
              <a:rPr lang="en-US" sz="3600" dirty="0">
                <a:solidFill>
                  <a:schemeClr val="tx1"/>
                </a:solidFill>
              </a:rPr>
              <a:t>Distinguish arguments from nonarguments?</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05512106-9E63-170B-479B-CFB315A4E0C7}"/>
              </a:ext>
            </a:extLst>
          </p:cNvPr>
          <p:cNvSpPr txBox="1">
            <a:spLocks/>
          </p:cNvSpPr>
          <p:nvPr/>
        </p:nvSpPr>
        <p:spPr>
          <a:xfrm>
            <a:off x="838198" y="2030463"/>
            <a:ext cx="1087503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Something counts as an argument when</a:t>
            </a:r>
          </a:p>
          <a:p>
            <a:pPr marL="514350" indent="-514350">
              <a:buAutoNum type="arabicParenBoth"/>
            </a:pPr>
            <a:r>
              <a:rPr lang="en-US" sz="2600" b="1" dirty="0"/>
              <a:t>it is a group of two or more statements</a:t>
            </a:r>
          </a:p>
          <a:p>
            <a:pPr marL="514350" indent="-514350">
              <a:buAutoNum type="arabicParenBoth"/>
            </a:pPr>
            <a:endParaRPr lang="en-US" sz="2600" b="1" dirty="0"/>
          </a:p>
          <a:p>
            <a:pPr marL="514350" indent="-514350">
              <a:buAutoNum type="arabicParenBoth"/>
            </a:pPr>
            <a:r>
              <a:rPr lang="en-US" sz="2600" b="1" dirty="0"/>
              <a:t>one of those statements </a:t>
            </a:r>
            <a:r>
              <a:rPr lang="en-US" sz="2600" b="1" dirty="0">
                <a:solidFill>
                  <a:srgbClr val="FF0000"/>
                </a:solidFill>
              </a:rPr>
              <a:t>(the conclusion</a:t>
            </a:r>
            <a:r>
              <a:rPr lang="en-US" sz="2600" b="1" dirty="0"/>
              <a:t>) is claimed or intended to be supported by the others </a:t>
            </a:r>
            <a:r>
              <a:rPr lang="en-US" sz="2600" b="1" dirty="0">
                <a:solidFill>
                  <a:srgbClr val="FF0000"/>
                </a:solidFill>
              </a:rPr>
              <a:t>(the premises).</a:t>
            </a:r>
          </a:p>
          <a:p>
            <a:endParaRPr lang="en-US" sz="2600" b="1" dirty="0"/>
          </a:p>
        </p:txBody>
      </p:sp>
    </p:spTree>
    <p:extLst>
      <p:ext uri="{BB962C8B-B14F-4D97-AF65-F5344CB8AC3E}">
        <p14:creationId xmlns:p14="http://schemas.microsoft.com/office/powerpoint/2010/main" val="1070939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221423"/>
            <a:ext cx="7254422" cy="1754326"/>
          </a:xfrm>
          <a:prstGeom prst="rect">
            <a:avLst/>
          </a:prstGeom>
          <a:noFill/>
        </p:spPr>
        <p:txBody>
          <a:bodyPr wrap="square">
            <a:spAutoFit/>
          </a:bodyPr>
          <a:lstStyle/>
          <a:p>
            <a:r>
              <a:rPr lang="en-US" sz="3600" b="1" dirty="0">
                <a:solidFill>
                  <a:schemeClr val="tx1"/>
                </a:solidFill>
              </a:rPr>
              <a:t>Five types of nonargumentative discourse </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TextBox 9">
            <a:extLst>
              <a:ext uri="{FF2B5EF4-FFF2-40B4-BE49-F238E27FC236}">
                <a16:creationId xmlns:a16="http://schemas.microsoft.com/office/drawing/2014/main" id="{D6A703BB-7700-751E-F66F-0D9AFACB2D7E}"/>
              </a:ext>
            </a:extLst>
          </p:cNvPr>
          <p:cNvSpPr txBox="1"/>
          <p:nvPr/>
        </p:nvSpPr>
        <p:spPr>
          <a:xfrm>
            <a:off x="1033572" y="2266626"/>
            <a:ext cx="10320227" cy="3293209"/>
          </a:xfrm>
          <a:prstGeom prst="rect">
            <a:avLst/>
          </a:prstGeom>
          <a:noFill/>
        </p:spPr>
        <p:txBody>
          <a:bodyPr wrap="square">
            <a:spAutoFit/>
          </a:bodyPr>
          <a:lstStyle/>
          <a:p>
            <a:pPr marL="0" indent="0" algn="ctr">
              <a:buNone/>
            </a:pPr>
            <a:r>
              <a:rPr lang="en-US" sz="2600" b="1" dirty="0"/>
              <a:t>Five types of nonargumentative discourse that are sometimes confused with arguments:</a:t>
            </a:r>
          </a:p>
          <a:p>
            <a:pPr marL="0" indent="0" algn="ctr">
              <a:buNone/>
            </a:pPr>
            <a:endParaRPr lang="en-US" sz="2600" b="1" dirty="0"/>
          </a:p>
          <a:p>
            <a:pPr marL="0" indent="0">
              <a:buNone/>
            </a:pPr>
            <a:r>
              <a:rPr lang="en-US" sz="2600" b="1" dirty="0"/>
              <a:t>• Reports </a:t>
            </a:r>
          </a:p>
          <a:p>
            <a:pPr marL="0" indent="0">
              <a:buNone/>
            </a:pPr>
            <a:r>
              <a:rPr lang="en-US" sz="2600" b="1" dirty="0"/>
              <a:t>• Unsupported assertions</a:t>
            </a:r>
          </a:p>
          <a:p>
            <a:pPr marL="0" indent="0">
              <a:buNone/>
            </a:pPr>
            <a:r>
              <a:rPr lang="en-US" sz="2600" b="1" dirty="0"/>
              <a:t>• Conditional statements</a:t>
            </a:r>
          </a:p>
          <a:p>
            <a:pPr marL="0" indent="0">
              <a:buNone/>
            </a:pPr>
            <a:r>
              <a:rPr lang="en-US" sz="2600" b="1" dirty="0"/>
              <a:t>• Illustrations</a:t>
            </a:r>
          </a:p>
          <a:p>
            <a:pPr marL="0" indent="0">
              <a:buNone/>
            </a:pPr>
            <a:r>
              <a:rPr lang="en-US" sz="2600" b="1" dirty="0"/>
              <a:t>• Explanations</a:t>
            </a:r>
          </a:p>
        </p:txBody>
      </p:sp>
    </p:spTree>
    <p:extLst>
      <p:ext uri="{BB962C8B-B14F-4D97-AF65-F5344CB8AC3E}">
        <p14:creationId xmlns:p14="http://schemas.microsoft.com/office/powerpoint/2010/main" val="257691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221423"/>
            <a:ext cx="7254422" cy="1200329"/>
          </a:xfrm>
          <a:prstGeom prst="rect">
            <a:avLst/>
          </a:prstGeom>
          <a:noFill/>
        </p:spPr>
        <p:txBody>
          <a:bodyPr wrap="square">
            <a:spAutoFit/>
          </a:bodyPr>
          <a:lstStyle/>
          <a:p>
            <a:r>
              <a:rPr lang="en-US" sz="3600" b="1" dirty="0">
                <a:solidFill>
                  <a:schemeClr val="tx1"/>
                </a:solidFill>
              </a:rPr>
              <a:t>Report</a:t>
            </a:r>
            <a:endParaRPr lang="ar-SA" sz="3600"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802ED20B-5AFB-16F0-2357-EBC06B2BCFE7}"/>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 purpose of a report is simply to convey information about a subject. </a:t>
            </a:r>
          </a:p>
          <a:p>
            <a:r>
              <a:rPr lang="en-US" sz="2600" b="1" dirty="0"/>
              <a:t>Reporting a series of events; their aim is to narrate and inform, not to offer reasons why one statement should be accepted based on others.</a:t>
            </a:r>
          </a:p>
          <a:p>
            <a:r>
              <a:rPr lang="en-US" sz="2600" b="1" dirty="0"/>
              <a:t>Reports about arguments when reporting another person’s argument, not endorsing it or putting it forward as his own considers nonargument. </a:t>
            </a:r>
          </a:p>
        </p:txBody>
      </p:sp>
    </p:spTree>
    <p:extLst>
      <p:ext uri="{BB962C8B-B14F-4D97-AF65-F5344CB8AC3E}">
        <p14:creationId xmlns:p14="http://schemas.microsoft.com/office/powerpoint/2010/main" val="18843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Unsupported assertions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id="{0EBC5AB2-93A9-A2A6-6EA8-2D27582B1643}"/>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Unsupported assertions are statements about what a speaker or writer happens to believe.</a:t>
            </a:r>
          </a:p>
          <a:p>
            <a:r>
              <a:rPr lang="en-US" sz="2600" b="1" dirty="0"/>
              <a:t> </a:t>
            </a:r>
          </a:p>
          <a:p>
            <a:r>
              <a:rPr lang="en-US" sz="2600" b="1" dirty="0"/>
              <a:t>Such statements can be true or false, rational or irrational, but they are parts of arguments only if the speaker or writer claims that they follow from, or support, other claims.</a:t>
            </a:r>
            <a:endParaRPr lang="ar-SA" sz="2600" b="1" dirty="0"/>
          </a:p>
        </p:txBody>
      </p:sp>
    </p:spTree>
    <p:extLst>
      <p:ext uri="{BB962C8B-B14F-4D97-AF65-F5344CB8AC3E}">
        <p14:creationId xmlns:p14="http://schemas.microsoft.com/office/powerpoint/2010/main" val="3039882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Conditional statement </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1461EBF5-995D-B285-115F-BA1818D9AB4A}"/>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conditional statement is an if-then statement. Here are two examples:</a:t>
            </a:r>
          </a:p>
          <a:p>
            <a:endParaRPr lang="en-US" sz="2600" b="1" dirty="0"/>
          </a:p>
          <a:p>
            <a:r>
              <a:rPr lang="en-US" sz="2600" b="1" dirty="0"/>
              <a:t>If it rains, then the picnic will be canceled.</a:t>
            </a:r>
          </a:p>
          <a:p>
            <a:r>
              <a:rPr lang="en-US" sz="2600" b="1" dirty="0"/>
              <a:t>You must speak French if you grew up in Quebec.</a:t>
            </a:r>
          </a:p>
        </p:txBody>
      </p:sp>
    </p:spTree>
    <p:extLst>
      <p:ext uri="{BB962C8B-B14F-4D97-AF65-F5344CB8AC3E}">
        <p14:creationId xmlns:p14="http://schemas.microsoft.com/office/powerpoint/2010/main" val="3955996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Illustrations</a:t>
            </a:r>
            <a:endParaRPr lang="ar-SA" sz="3600" b="1" dirty="0">
              <a:solidFill>
                <a:schemeClr val="tx1"/>
              </a:solidFill>
            </a:endParaRPr>
          </a:p>
          <a:p>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9A406AFC-FFD8-45FF-B195-BFA08458EA18}"/>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Illustrations are intended to provide examples of a claim, rather than prove or support the claim. </a:t>
            </a:r>
          </a:p>
          <a:p>
            <a:r>
              <a:rPr lang="en-US" sz="2600" b="1" dirty="0"/>
              <a:t>	</a:t>
            </a:r>
          </a:p>
          <a:p>
            <a:r>
              <a:rPr lang="en-US" sz="2600" b="1" dirty="0"/>
              <a:t>	Example:</a:t>
            </a:r>
          </a:p>
          <a:p>
            <a:endParaRPr lang="en-US" sz="2600" b="1" dirty="0"/>
          </a:p>
          <a:p>
            <a:r>
              <a:rPr lang="en-US" sz="2600" b="1" dirty="0"/>
              <a:t>	Many wildflowers are edible. For example, daisies and day 	lilies 	are delicious in salads.</a:t>
            </a:r>
          </a:p>
          <a:p>
            <a:endParaRPr lang="ar-SA" sz="2600" b="1" dirty="0"/>
          </a:p>
        </p:txBody>
      </p:sp>
    </p:spTree>
    <p:extLst>
      <p:ext uri="{BB962C8B-B14F-4D97-AF65-F5344CB8AC3E}">
        <p14:creationId xmlns:p14="http://schemas.microsoft.com/office/powerpoint/2010/main" val="232382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221423"/>
            <a:ext cx="7254422" cy="646331"/>
          </a:xfrm>
          <a:prstGeom prst="rect">
            <a:avLst/>
          </a:prstGeom>
          <a:noFill/>
        </p:spPr>
        <p:txBody>
          <a:bodyPr wrap="square">
            <a:spAutoFit/>
          </a:bodyPr>
          <a:lstStyle/>
          <a:p>
            <a:pPr algn="ctr"/>
            <a:r>
              <a:rPr lang="en-US" sz="3600" b="1" dirty="0">
                <a:solidFill>
                  <a:schemeClr val="tx1"/>
                </a:solidFill>
              </a:rPr>
              <a:t>Explanation</a:t>
            </a:r>
            <a:endParaRPr lang="ar-SA" sz="3600"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9" name="Content Placeholder 2">
            <a:extLst>
              <a:ext uri="{FF2B5EF4-FFF2-40B4-BE49-F238E27FC236}">
                <a16:creationId xmlns:a16="http://schemas.microsoft.com/office/drawing/2014/main" id="{CD428C23-2E4D-A3AB-95F1-251D9A6907D4}"/>
              </a:ext>
            </a:extLst>
          </p:cNvPr>
          <p:cNvSpPr txBox="1">
            <a:spLocks/>
          </p:cNvSpPr>
          <p:nvPr/>
        </p:nvSpPr>
        <p:spPr>
          <a:xfrm>
            <a:off x="829994" y="177252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explanation tries to show why something is the case, not to prove that it is the case.</a:t>
            </a:r>
          </a:p>
          <a:p>
            <a:endParaRPr lang="en-US" sz="2600" b="1" dirty="0"/>
          </a:p>
          <a:p>
            <a:r>
              <a:rPr lang="en-US" sz="2600" b="1" dirty="0"/>
              <a:t>Titanic sank because it struck an iceberg.</a:t>
            </a:r>
          </a:p>
          <a:p>
            <a:endParaRPr lang="en-US" sz="2600" b="1" dirty="0"/>
          </a:p>
          <a:p>
            <a:r>
              <a:rPr lang="en-US" sz="2600" b="1" dirty="0"/>
              <a:t>In this example, for instance, it is clear that the speaker isn’t trying to argue that Titanic sank—everybody already knows that it sank. Instead, he is trying to explain why it sank.</a:t>
            </a:r>
            <a:endParaRPr lang="ar-SA" sz="2600" b="1" dirty="0"/>
          </a:p>
        </p:txBody>
      </p:sp>
    </p:spTree>
    <p:extLst>
      <p:ext uri="{BB962C8B-B14F-4D97-AF65-F5344CB8AC3E}">
        <p14:creationId xmlns:p14="http://schemas.microsoft.com/office/powerpoint/2010/main" val="56070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0280" y="1453434"/>
            <a:ext cx="10812720" cy="4919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a:p>
            <a:pPr algn="ctr"/>
            <a:endParaRPr lang="en-US" sz="2000" b="1" dirty="0">
              <a:solidFill>
                <a:srgbClr val="00206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4012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57666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19D02DD3-FD5E-1A0A-CC60-340A2E0D6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4371" y="-43791"/>
            <a:ext cx="2908644" cy="1372881"/>
          </a:xfrm>
          <a:prstGeom prst="rect">
            <a:avLst/>
          </a:prstGeom>
        </p:spPr>
      </p:pic>
      <p:sp>
        <p:nvSpPr>
          <p:cNvPr id="7" name="TextBox 6">
            <a:extLst>
              <a:ext uri="{FF2B5EF4-FFF2-40B4-BE49-F238E27FC236}">
                <a16:creationId xmlns:a16="http://schemas.microsoft.com/office/drawing/2014/main" id="{6E1386C1-A9FE-7A39-852E-A3E55DC53648}"/>
              </a:ext>
            </a:extLst>
          </p:cNvPr>
          <p:cNvSpPr txBox="1"/>
          <p:nvPr/>
        </p:nvSpPr>
        <p:spPr>
          <a:xfrm>
            <a:off x="2346778" y="221423"/>
            <a:ext cx="7254422" cy="1200329"/>
          </a:xfrm>
          <a:prstGeom prst="rect">
            <a:avLst/>
          </a:prstGeom>
          <a:noFill/>
        </p:spPr>
        <p:txBody>
          <a:bodyPr wrap="square">
            <a:spAutoFit/>
          </a:bodyPr>
          <a:lstStyle/>
          <a:p>
            <a:pPr algn="ctr"/>
            <a:r>
              <a:rPr lang="en-US" sz="3600" b="1" dirty="0">
                <a:solidFill>
                  <a:schemeClr val="tx1"/>
                </a:solidFill>
              </a:rPr>
              <a:t>Summary of nonargumentative discourse </a:t>
            </a:r>
            <a:endParaRPr lang="ar-SA" sz="3600" b="1" dirty="0">
              <a:solidFill>
                <a:schemeClr val="tx1"/>
              </a:solidFill>
            </a:endParaRPr>
          </a:p>
        </p:txBody>
      </p:sp>
      <p:sp>
        <p:nvSpPr>
          <p:cNvPr id="2" name="عنصر نائب للمحتوى 2">
            <a:extLst>
              <a:ext uri="{FF2B5EF4-FFF2-40B4-BE49-F238E27FC236}">
                <a16:creationId xmlns:a16="http://schemas.microsoft.com/office/drawing/2014/main" id="{95899D40-D8A0-3A5A-B63C-1ED3CDB84FFD}"/>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b="1" dirty="0"/>
          </a:p>
        </p:txBody>
      </p:sp>
      <p:sp>
        <p:nvSpPr>
          <p:cNvPr id="3" name="Content Placeholder 2">
            <a:extLst>
              <a:ext uri="{FF2B5EF4-FFF2-40B4-BE49-F238E27FC236}">
                <a16:creationId xmlns:a16="http://schemas.microsoft.com/office/drawing/2014/main" id="{4D272688-E131-B43F-A7FB-DDC1B5DF80C8}"/>
              </a:ext>
            </a:extLst>
          </p:cNvPr>
          <p:cNvSpPr txBox="1">
            <a:spLocks/>
          </p:cNvSpPr>
          <p:nvPr/>
        </p:nvSpPr>
        <p:spPr>
          <a:xfrm>
            <a:off x="849086" y="1825625"/>
            <a:ext cx="1050471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endParaRPr lang="ar-SA" sz="2600" b="1" dirty="0"/>
          </a:p>
        </p:txBody>
      </p:sp>
      <p:sp>
        <p:nvSpPr>
          <p:cNvPr id="10" name="Content Placeholder 2">
            <a:extLst>
              <a:ext uri="{FF2B5EF4-FFF2-40B4-BE49-F238E27FC236}">
                <a16:creationId xmlns:a16="http://schemas.microsoft.com/office/drawing/2014/main" id="{B07E8A17-9F52-DA6F-7C8C-AB5C7A4A2C10}"/>
              </a:ext>
            </a:extLst>
          </p:cNvPr>
          <p:cNvSpPr txBox="1">
            <a:spLocks/>
          </p:cNvSpPr>
          <p:nvPr/>
        </p:nvSpPr>
        <p:spPr>
          <a:xfrm>
            <a:off x="617220" y="1518580"/>
            <a:ext cx="1144146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dirty="0">
                <a:solidFill>
                  <a:srgbClr val="FF0000"/>
                </a:solidFill>
              </a:rPr>
              <a:t>Reports</a:t>
            </a:r>
            <a:r>
              <a:rPr lang="en-US" sz="2600" b="1" dirty="0"/>
              <a:t> are statements that are intended simply to convey information about a subject.</a:t>
            </a:r>
          </a:p>
          <a:p>
            <a:pPr marL="457200" indent="-457200">
              <a:buFont typeface="Arial" panose="020B0604020202020204" pitchFamily="34" charset="0"/>
              <a:buChar char="•"/>
            </a:pPr>
            <a:r>
              <a:rPr lang="en-US" sz="2600" b="1" dirty="0">
                <a:solidFill>
                  <a:srgbClr val="FF0000"/>
                </a:solidFill>
              </a:rPr>
              <a:t>Unsupported assertions </a:t>
            </a:r>
            <a:r>
              <a:rPr lang="en-US" sz="2600" b="1" dirty="0"/>
              <a:t>are statements that indicate what a person believes but don’t offer evidence for that belief. </a:t>
            </a:r>
          </a:p>
          <a:p>
            <a:pPr marL="457200" indent="-457200">
              <a:buFont typeface="Arial" panose="020B0604020202020204" pitchFamily="34" charset="0"/>
              <a:buChar char="•"/>
            </a:pPr>
            <a:r>
              <a:rPr lang="en-US" sz="2600" b="1" dirty="0">
                <a:solidFill>
                  <a:srgbClr val="FF0000"/>
                </a:solidFill>
              </a:rPr>
              <a:t>Conditional statements </a:t>
            </a:r>
            <a:r>
              <a:rPr lang="en-US" sz="2600" b="1" dirty="0"/>
              <a:t>are if-then statements. They claim only that one statement is true if another statement is true.</a:t>
            </a:r>
          </a:p>
          <a:p>
            <a:pPr marL="457200" indent="-457200">
              <a:buFont typeface="Arial" panose="020B0604020202020204" pitchFamily="34" charset="0"/>
              <a:buChar char="•"/>
            </a:pPr>
            <a:r>
              <a:rPr lang="en-US" sz="2600" b="1" dirty="0">
                <a:solidFill>
                  <a:srgbClr val="FF0000"/>
                </a:solidFill>
              </a:rPr>
              <a:t> Illustrations </a:t>
            </a:r>
            <a:r>
              <a:rPr lang="en-US" sz="2600" b="1" dirty="0"/>
              <a:t>are statements intended to provide examples of a claim, rather than evidence or proof for the claim. </a:t>
            </a:r>
          </a:p>
          <a:p>
            <a:pPr marL="457200" indent="-457200">
              <a:buFont typeface="Arial" panose="020B0604020202020204" pitchFamily="34" charset="0"/>
              <a:buChar char="•"/>
            </a:pPr>
            <a:r>
              <a:rPr lang="en-US" sz="2600" b="1" dirty="0">
                <a:solidFill>
                  <a:srgbClr val="FF0000"/>
                </a:solidFill>
              </a:rPr>
              <a:t>Explanations</a:t>
            </a:r>
            <a:r>
              <a:rPr lang="en-US" sz="2600" b="1" dirty="0"/>
              <a:t> are statements intended to explain why something is the case, rather than to prove that it is the case. </a:t>
            </a:r>
          </a:p>
        </p:txBody>
      </p:sp>
    </p:spTree>
    <p:extLst>
      <p:ext uri="{BB962C8B-B14F-4D97-AF65-F5344CB8AC3E}">
        <p14:creationId xmlns:p14="http://schemas.microsoft.com/office/powerpoint/2010/main" val="331182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3D3BB0A-37C1-4782-B8E3-181AD5851E73}"/>
</file>

<file path=customXml/itemProps2.xml><?xml version="1.0" encoding="utf-8"?>
<ds:datastoreItem xmlns:ds="http://schemas.openxmlformats.org/officeDocument/2006/customXml" ds:itemID="{4070A3E3-1B58-42AD-8B0D-5710CC49603A}"/>
</file>

<file path=customXml/itemProps3.xml><?xml version="1.0" encoding="utf-8"?>
<ds:datastoreItem xmlns:ds="http://schemas.openxmlformats.org/officeDocument/2006/customXml" ds:itemID="{052BEFE8-079F-4B07-B322-FF97598AC72F}"/>
</file>

<file path=docProps/app.xml><?xml version="1.0" encoding="utf-8"?>
<Properties xmlns="http://schemas.openxmlformats.org/officeDocument/2006/extended-properties" xmlns:vt="http://schemas.openxmlformats.org/officeDocument/2006/docPropsVTypes">
  <TotalTime>2580</TotalTime>
  <Words>2983</Words>
  <Application>Microsoft Office PowerPoint</Application>
  <PresentationFormat>Widescreen</PresentationFormat>
  <Paragraphs>697</Paragraphs>
  <Slides>47</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47</vt:i4>
      </vt:variant>
    </vt:vector>
  </HeadingPairs>
  <TitlesOfParts>
    <vt:vector size="55" baseType="lpstr">
      <vt:lpstr>Times New Roman</vt:lpstr>
      <vt:lpstr>Arial</vt:lpstr>
      <vt:lpstr>Calibri Light</vt:lpstr>
      <vt:lpstr>Tajawal Medium</vt:lpstr>
      <vt:lpstr>Calibri</vt:lpstr>
      <vt:lpstr>Tajawal ExtraBold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Mohammed</cp:lastModifiedBy>
  <cp:revision>11</cp:revision>
  <dcterms:created xsi:type="dcterms:W3CDTF">2021-08-03T13:03:26Z</dcterms:created>
  <dcterms:modified xsi:type="dcterms:W3CDTF">2024-01-27T06:47:39Z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