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7BEC7-7006-DF1B-3EC4-DD9D668D1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A93FF1-ECAE-A897-4CF2-55A3F1979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40197-783F-40B6-968A-72444848CEC9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65C52-DA0E-5E46-F3A5-F71524464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E4961D-0621-4FB5-286C-882C46046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3233B-E48C-4BF2-B422-B95D6D920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857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6FF29E-62EC-2301-E1B4-F37943F62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FBAE8C-2985-B2EF-FCA8-BF0042C2B6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3AC2E-23FD-FFEA-2E0C-1B5F33F003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A40197-783F-40B6-968A-72444848CEC9}" type="datetimeFigureOut">
              <a:rPr lang="en-US" smtClean="0"/>
              <a:t>8/3/2024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4192F-2239-BEA1-F0A0-8B5A9FC5D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10116-C217-5A9B-C0D7-514C997555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F3233B-E48C-4BF2-B422-B95D6D920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69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2EF48-EC7D-12C7-B551-FB89829CD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5DB97-E9DF-78A4-1BEF-50B1B114A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725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028B4-1B68-1C28-0A72-16CAFC791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678F1-81F9-FCD1-252A-4293F188C1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83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240A2D-BA87-6AEF-F189-0A2068BE8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2BB74-EBC7-DFD8-2321-97C236968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151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BF1E70-C4F7-286A-50A3-F36015114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C9D8E-9460-9F30-D53A-3901C29A09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7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EA831-AA64-CAC8-138F-640AB86E5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B6D96-4801-FA5F-3A56-F1FA86FF9E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69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217C8-0A0D-BC7C-A404-E71F8205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9E724-A7BA-6C38-37B1-E27FDABE5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120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23486-84CF-603C-E2E8-C81F7E2B9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272410-D6E0-0AE0-67EF-AC13A0758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11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FC995-6079-90C6-E747-5AB7A09C4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MY" b="1">
                <a:effectLst/>
              </a:rPr>
            </a:br>
            <a:br>
              <a:rPr lang="en-MY" b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en-MY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7467A-BA1F-1704-34D6-9AF4C062C2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00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A62D3-1E28-0ED9-66BE-3BF294BE3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8747CF-C9B9-D77C-CF42-F6293B1765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0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7B938-365C-407A-A075-A0BEA0705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54E3EB-C53F-C5BA-4E1A-289ADD0A4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5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267C41-4AAD-9EAB-28DF-293E7BE14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AF16E-46AC-4250-6496-B4DA29FB7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994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0693F-FF2B-9D03-A8F4-A148D954D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2729D-A8AB-9206-0C1F-EE89E8BB23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072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7AAA5-7CF6-5D77-5ED5-D96D55148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9419A5-8999-B196-BD6A-BBF5ED771D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06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94AFB2-FEC6-0A50-D229-E4BBF2789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10679-2420-9F9B-A009-529923BA6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0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12DF12-79FC-AC14-FA61-A519126AB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39B87C-79A1-8F7D-B77A-92BB5913FC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710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63BC1-755F-86FE-7A30-29653720B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6E7B05-1065-6841-8D3D-A29D8BBA5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06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136EC-023E-40E7-F2BA-809D61A13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A626F-CCA6-02BF-5921-4EBBA1D38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401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5B8D5-622D-F3B7-8060-DFAF4C232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C3ED5-1FA3-68E7-0836-F033DCDD4A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16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2D557-2B6D-CB5C-D936-E3A01B1C6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A0EA83-696E-96DE-ABF9-75080DC5C3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996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34CF2-EA45-6DCD-1E4E-6BFFAD069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960323-4C2F-9C87-50FC-A7BCE2C973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143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58E38D-FADF-6AFC-EBB4-16784D903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A86C2D-252C-0936-1687-58B504340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53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F2FCF-3F5F-BBCB-94F1-F13EBF837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D5ECBE-2702-F02F-9B6E-C985AF472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89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7FF4F-2A2E-FA1C-C334-A9E1C3DAF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75376-4B6A-4341-1A4B-A79445FDC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59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AA3C4C-87C5-72FF-761C-A0BEBC78B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918B3-6EDC-F5E3-69F1-AFC3FD514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211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C42A9B-0FD4-A6E9-B6DD-C4B18230D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FCD57-80B7-23A4-6DCA-AECA36DE41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400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672262-98F3-A118-B828-F2984E623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93A12C-B383-E073-C5CB-A57B46891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6584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391E8-B433-5041-78D0-31C03CD90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87D1F2-4DB5-14D1-A8F9-BC64ABD52D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3841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563735-88D1-888D-223E-E1F5DA026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F0DE7-DAEF-CB7C-F1C8-79A8F13B5E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355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B177BE-7220-119A-AEE8-484F056D1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0F6DC-FE36-FA33-7BC6-0A91A263B5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203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B69830-1D8F-E59A-F795-426635F49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B482A-4B26-C03D-8D21-A5A9A77B7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459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614480-9A45-115E-8DFE-FDEBA3498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4687A-556B-D3C0-28CA-588798628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043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07F4E5-A6F0-53A0-14CA-7996E38D8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6C57C-6E40-B8A7-4386-5E9853FF48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452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A9E5F1-1075-2829-0C2E-C71AEB3FE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96954-2873-45EB-BC43-8452D0F84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873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43D5C-67AE-34F2-0F95-E15080E03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C6D42-5B2F-14A5-FB07-EC5AB3CBC0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96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DC80C5-EECE-CEB3-E124-35BEB34AB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3F045-631A-FF04-6622-57C937348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50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BB51D-B6AF-AD22-5E5A-AFB50A88F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B7E622-9FC4-2745-4B1C-87BB0AF49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832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EDAE6-C86B-BF10-042C-3BE502A9E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4C677-2257-047E-800F-5C81CDB03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541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DC36DB-BFDA-729A-3214-71B43AAC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722DC-A77D-CD54-8383-F385EB9E8E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004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2024-08-03T05:42:59Z</dcterms:created>
  <dcterms:modified xsi:type="dcterms:W3CDTF">2024-08-03T05:42:59Z</dcterms:modified>
</cp:coreProperties>
</file>