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140D0-2CBC-CD42-8DE3-238045B9D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D3E0DF-DC8A-8DE3-7718-5715A18966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E7CD55-E48E-B438-B381-3F9A10ADB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9F72E-21F5-4DB1-00A2-10A404057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6031AF-01CB-80E8-C1BF-03A987F2C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686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3AFF2-B471-E5D6-DD2C-D96407580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86171-0A02-7F85-5536-013C13DAB4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D0ADF-D1EA-5D2F-0B65-A9F4A9989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5EE8C-976B-C9BA-7206-58301C323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B0980-EF43-C34A-F804-88ADCE743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53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ECD61-2108-99BA-D1F8-60D7817C4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EE253-3ABA-8E35-ABAA-1DBD533A9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03BD7-021E-AA90-65F3-DCE377536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82DDD9-2100-D52E-3744-1F157DD38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DFBC2-8F24-E586-F4E6-B86045AFD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731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387E2-4E95-D7AB-3AB3-EF18FC3BE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AB6AE-DDB9-B20B-819D-0683BCF4A7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0B4F9C-BAC2-19A9-AB5A-6C99953822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305FC4-CB51-3A6B-05A5-3CAD9452F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0EA6F2-0971-DD9C-9EEF-FA8141E1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32EF81-C94B-9314-BED3-71DBB454D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25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7CDE4-48FB-1A34-729C-67D7F5DF4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1B7161-BD32-0A6C-2A11-EAA5E1374D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F2C5CA-8E90-145A-C289-22BEB6016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6997A9-9597-DFEC-F120-0F7E31ED06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61DBC8-EFE6-F161-6DBD-EE501FD12D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2F1FB7-2C5E-7430-E9B0-C59B88B27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C1BDE1-06D2-D145-2A38-BD2AA1019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CEFF9D-4B10-4916-5224-D70FD73C9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012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9FA5B-4AA1-E19C-C30F-6256AFA77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0E6D51-1CEE-BD7D-B953-F0BE461BD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BFDCC0-FD36-AB3E-8A8E-70FF8ECF5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208127-D95F-3035-090B-8225C1B6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298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E134CC-443A-86DC-7982-4A443A0F5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C781D0-54E1-ACE3-B8ED-CD7A10D50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6C8E5-5021-1F11-1E8D-B2FF52496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496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1B259-D107-0073-F015-02A2DB05F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363AC-A709-EE0A-1C24-AF32B3016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7A22E1-9B51-009C-25AE-81A6E693E0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8BB6C2-4F54-F7C3-15C5-FD840DEC9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53074D-3FD9-AB7B-DF5E-01F22D4DD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51AD9C-D04F-2AB9-EA53-554591262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968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968DA-A128-7EA9-FE6F-59A678824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F11B1B-DFC3-E843-2D9A-2658540557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A46A60-74C9-9702-99D7-B481BCC44B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F22DF3-E2AF-F173-56E5-F45C41E81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F0F14A-6ADE-9633-02EB-97AE7C96F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6CA05D-142D-AAF8-F722-4E0CDE074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970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95745-9954-5817-4D13-D91258E32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2D17EC-4784-8DD3-7DC1-9958FA729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FF82D-CDB0-96C3-0ED9-7F8982F15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D36B7C-333E-6832-AE4F-08A454610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98BF76-B35C-7550-204A-1D0D4AEBE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496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D21973-C2CA-13A8-F5CB-A2F362B7FC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9E656C-DCF6-F048-162F-63E969ABF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DD0FA-292D-73B8-EAB1-03BBDBA59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25DF12-67B6-0F14-C127-8FE1F909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8EEA7-70E4-174C-BFE9-42EB731EA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93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A67C4E-32BF-8674-061D-35BC7C545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9DE3F-7D6C-0C6D-719B-B08E47BA4F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F999AC-0FB4-9ED7-11BF-EE2E10437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64A383-443D-40C0-B8BB-43539C7907A1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7BF52-237B-9356-3BD5-118F18DF56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6D2A4-51AB-4C6A-F6D4-66AEE69216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BB3D4D-E92F-4406-876F-5267E1228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6487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2253218-2D02-C95F-3D88-1F706961BB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21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16E8BCC-909A-4FC8-55D3-D3D7D74C63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492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3DD4FDD-2CB8-C4C9-955A-3D5F30A54D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786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DA84CDD-68D6-4F15-8B24-383D76EE81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40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E45C5625-43F6-CABB-399C-B10BDC9B76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096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A27E2291-3C88-B05D-4F02-1A02BBEB05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04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072447C-315C-BA99-F9EB-91B5E8758D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944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3D4C31F0-7013-453B-4969-2E21A26416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40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553F8F4-1F52-BB65-ECE1-AAE778DD66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921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74023C7C-78C6-347C-41ED-032A0BC9C1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187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3B65893-663E-5936-6E63-72F5CA7618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52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19851805-8160-C794-9CAA-A01D3680EA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258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6E1700E-C4FC-8B7E-D573-6137A9FBD2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890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1257600-7450-E9C7-2CC4-682ECBE223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686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767E21F4-EF2D-3264-923E-C1816557F4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9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CB27D15-1341-3988-D3F8-E3BFD89974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798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D330AA1-5B81-EED7-976E-B3C26AEC86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012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5C44904-A59A-18EE-F11E-837C8330C8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600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929BF3D3-DD71-4381-1847-455EF8C429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13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3FFA9B02-545E-47D3-4178-5E9161B57A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2571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A20B1DF4-53D0-1D39-EFAE-AA86D6E829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2260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73051D0D-5971-43B5-1768-1FED04794D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3154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9D1E73CD-B646-BDE6-8F85-4A88C00E12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180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C9C0810-BBC4-B9BD-2337-C23D5BE972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9356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0184CE13-7234-D932-5A34-FA90098188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482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0B019734-2B14-489D-ECA4-C383537B3B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327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B3D24A5-25D5-CA2B-430F-857D79C61E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5182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61E2A8B-64AC-08A5-CF7A-89D501F3A2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04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B398C6C-5AA9-6F61-BBB6-A59B238BE3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5689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B9A063B4-2BFC-C5CA-FFEA-37A1BEECBE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38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2D555389-E857-4C29-41DB-4C1F810B09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8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DD226607-6BD2-45CA-C751-D5607E79DC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3134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316A2A1C-7622-5D62-A93D-3EEEA6D214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5050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D72AF450-FBE9-04FE-E5D3-121DAB5924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0096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0192B479-52A8-619E-4D1E-03E59758CF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3576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CEBD70A2-8F76-8D7B-69F0-2EFFCEBA01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5574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21F614D-1F2A-9C2C-64E9-62B05FCB49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686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68427DB4-AC77-CD32-DF24-D9D60A977E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8648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16AED1AB-7AFE-3681-0BF4-45F939FA59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044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5F96A18D-0E55-4401-5DA2-1AC06C9D00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2459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540ED412-F879-CF1E-B144-5720A13946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1746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F97D730D-6265-BB3E-BE3F-07DE68BB7F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2401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FE6D621-B87C-FB94-FF1B-C662DDD28B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4573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AA194C11-E34F-03FB-5B14-9924E8C895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1197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8337F143-AD20-B1BC-7BE9-23B535DC2F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37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FEFB76DC-439A-1841-7C0F-C4925A2112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8560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B23188D4-3443-6696-FE20-F993F833D2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7172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C8532C08-9E37-97FA-A20A-BDF72E57A0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41086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F4EFED88-4B39-5B50-1532-8B74E2CA55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006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213FD6C7-C3BB-8016-8196-47E94E3432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8299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DB70A35C-C012-24C7-58AE-5168491705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411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A1A0F225-5140-E1C4-03BB-0242B52535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0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Dr. Khaled ELMenshawy</cp:lastModifiedBy>
  <cp:revision>1</cp:revision>
  <dcterms:created xsi:type="dcterms:W3CDTF">2025-10-05T05:44:35Z</dcterms:created>
  <dcterms:modified xsi:type="dcterms:W3CDTF">2025-10-05T05:45:17Z</dcterms:modified>
</cp:coreProperties>
</file>