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presProps" Target="pres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65D8-C7DC-C584-8141-1F9674557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9CEB67-7981-5367-E1E5-B7ED7CB5F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3600A-2000-4EAD-8614-FC8AB8471711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2CD39B-8AC2-BADB-798D-D1A5CAAFB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90922-345F-A48F-63FE-561041945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9E4F-D8CA-4B38-9470-B4909F5C05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54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3E927D-D21E-1DF8-6C7F-3466C128E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CAFDD-E143-CFC8-8798-0AFA2A6C70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326FE-11E2-7363-91A3-DC4A40300D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93600A-2000-4EAD-8614-FC8AB8471711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E95D2-FE98-E211-F966-EEE4F1B8A9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C0A6D-932C-5F7A-5A6F-4D1F122B0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319E4F-D8CA-4B38-9470-B4909F5C05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379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920FC3-84B4-49F8-AB12-F9001DFED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51471E-15F8-1597-E0C7-79A257503F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775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CD35D5-5B8A-D70E-2DE5-D759E56ED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E362EE-DB38-64A1-DEC1-AC5AB9A95D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52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C6AC9A-805D-72BA-5908-020669B19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51BC48-F690-D48C-370D-D467342292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88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A0C6DD-B2F5-4EA2-3410-FF4420A19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944344-8FC5-389A-774F-AC8D6682B2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257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00931C-E121-F7BC-DD77-98B5E83C6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E55B25-C7BB-40A8-AFD9-B09F1C6728D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45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57F90A-2CC9-2E09-E14F-05A256C1F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0847C6-6198-9C69-8A05-27C8716832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81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8E505C-6D40-7603-2042-12998313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011B5C-7225-68ED-A354-709CB21D11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659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A710CA-157A-E2B8-71FC-417A07C6E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F8EF57-D69E-5449-31DE-83D5D19BEA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517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B7DB79-42C8-011A-C09B-EE24C0D88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2DC91E-C97F-1740-AD00-39488400DB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055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993B7B-916F-324F-559C-3C58B17F3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305BC5-EA5A-3E13-3C46-F7369315F4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39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BBDAD9-9997-6233-64E2-F54FAD057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86862C-058E-683B-7472-7318EE800C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92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7232F8-C5DA-51C5-C1A7-7588725B3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A19BAD-E112-DF00-AD3B-251869B31F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74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ECD350-C115-F3C9-2984-D2B2467AE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4E8B7E-11E8-D33A-A68B-B8B5F4A5C7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65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595B30-356D-1722-4F22-A9816A921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7BEE8B-874D-8866-6F26-9099ABB474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09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5CDD0E-289B-60EF-CB18-A20DFE7F3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D2244A-8ABC-2EED-501C-86551B759B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09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89D636-E1E7-988E-3606-7862E34DB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B87EA5-0D0D-6022-227E-EE22D68130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6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C2B3C8-38C6-E7AA-0821-02CFADB1E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4676CB-5457-86DA-1F33-AED12EA11C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7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831763-46A8-CDC2-CAC7-BEA8AED6D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BB2BAE-DEA2-BAC1-A15D-33B9BEA09E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70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54099B-6363-89D1-2129-9C1F36FB9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D039C2-AC12-DB7B-F8C6-3C158252CB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97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E8A4FC-EF38-54AF-306E-84C7883DD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5C37F5-864E-0DEF-B87E-E343421273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87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0976FB-6E69-59DD-C7A0-7FE5A8DE8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748043-E5D0-8A0C-0EFD-8C57AC87EF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459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2519AE-20A2-2692-BA1A-B6E45ABC2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B9C40F-455F-769B-4BA9-B2B04EF4AE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02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D0AD1D-3185-B893-BCF9-BC0B513C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BA8F8C-DF18-70EF-10F1-FBAC0F00D0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93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B24EBC-51C6-7FB9-D194-FD830F443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BEB52B-D1D9-601B-EDEA-798CA02204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07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4C2019-FAF0-220B-7BFD-ACF608526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E723A3-6847-05DB-7D1F-56A4F04673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18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37BEB4-74C6-033D-21CE-F79FACC62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F76B90-EB7D-9219-018E-D63BAB998E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39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697D38-9724-8E28-6652-44D0C5C55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6888E7-E84C-6CDC-BC97-6DB310A858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12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EEBAF8B-F2CE-02D1-89F9-844C6989B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B4CB77-F983-1E99-17E6-87C74879B78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3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05D52F-8D9C-204E-902E-E65ED6001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8EA490-6AB4-AE66-46F9-3CFFE165C2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693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52306B-BDA2-F078-7961-74FDADB1E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51473B-F6CB-6711-36D2-3FDB585A91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802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7DA683B-64EB-9FCE-EB05-B26661BF7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F36D25-CEA5-6736-8D79-137103AAD5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10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F8018BB-6C9D-BAD4-A2D5-F372CC357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55226C-7C60-EB7F-94B1-F8CA2233C3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46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6E143A-76A7-6CE1-9102-3001DA1BD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69D1D0-8629-62AB-8018-AD0271F43E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06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6E4246-D218-DECB-81F4-49BE610A4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A4F5A6-51FB-8F92-15E6-35996D131C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290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B351B2-6EA2-6D7A-F505-7C2851222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A82058-7D5D-8723-ADE7-EF1C278969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02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0A62E0-91EE-81EC-D9F8-05336A49E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89A2C4-D942-21B8-6997-04015C24BE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08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866621-1334-2F77-1253-08A67EA15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2B7B92-7EAB-8289-DB13-77A4B7C046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39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03EB76-AF5A-C46F-25C5-3F000C23A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79E4CA-7917-45F0-CEBF-747E0A0170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985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67C4F8-ED63-A6A1-6E67-C521325A2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CD1F37-67E3-341A-7655-75CDA30331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741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8264ED-B206-717C-8B63-F12AC8E2D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ADC469-2AF1-9189-1FD5-DC955611CD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191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688F0C8-AD68-9055-7168-3A61E48AB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E38D46-85F0-F5FB-4484-CD95E40A7F6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80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60781E-4466-C905-5416-245BA37CB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8C40E3-F015-D277-94AE-3A8F07E5C1D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9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5D4F98-5D86-E761-1592-3B697D1AC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B78C73-07C0-12ED-68F5-4E442DA2D3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20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1EBD64-77C2-5983-4549-95D50F269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9A4C6D-11F3-6041-4E27-50CF00DE11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6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64DB5B-7836-2131-F5BF-C11716730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284B6E-D6F3-9ED6-012A-B47390ACB9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72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66AA9C-71AF-CCBA-8B0F-DEB1DB145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F3D1ED-F4DB-8A07-096B-A6E3BEFCAC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01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12C935-708B-AC9E-8837-B2A9009BD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52DEFB-1DB8-5A09-D1DE-2ADB1FF424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89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299D44-2811-3AB8-46D9-E0BE762D8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AB2672-6CD5-031E-9BF2-53E011FCA7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51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0854ED-0CC9-DD4F-9DE7-9A6528589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906865-044A-11ED-F36E-640125A1EA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87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149D046-9B52-7DBB-92EC-DBE4FAC7C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D1B371-9FB2-DA6E-0B31-588FC69CED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30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83481B-A83B-9DE1-DEE7-41FF29C1E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B93B73-F357-1AB9-D6F6-3C67EB234C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428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6842FF5-D894-3A97-22FB-F56EF4BC8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AE4F9D-6B87-6159-4FE2-E360442DF33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239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E9C3C7-03DE-0ACF-5362-90B3E63F4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EF2E58-1001-318F-BA33-DFF500E430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75567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004AFB-8394-201B-B45D-724F5BC5C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 - Practice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35B3B9-9380-E93B-FB8E-BB27B2B756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77186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C94B5C-6C2D-7E8E-7793-CB77E2025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A14920-C78B-9369-30FC-99333DA2A2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81197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B1D4E2-D00D-C8D8-486D-C684B3CD1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81B802-7C86-01C5-CD2A-A50635E5E3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56655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1287D4-C0DC-08DE-DE06-8996414D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93F477-3170-5BA4-B799-9F49BBF68E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94690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AA16BB-7C13-F492-1EE1-D62080848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C92344-3709-DC95-62DF-B8B475F0637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89807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662337-E084-361B-0519-EE5BA0EBA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EFAAA4-C6FB-39F0-54B2-D457CAFD04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05952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8ED6FB-081E-5AF2-1423-F90BC3BF8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1018A1-DC40-88B2-D235-8C3472A224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28767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8E2871-8739-C8E3-DC9B-5C7956F18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66705-0314-B889-5707-BFD438E752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9319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5FB12B-0584-5AA4-9390-DF40D93B0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C4AD50-F5A8-74F9-C75E-9BE6977FF8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01621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477152-6223-4B55-93E7-14A7C093F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1B6772-C0A1-B47E-9CF1-27AEAACC56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87932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97F826-CBFC-8976-19D8-162C091E2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82515E-AF91-CD5C-1422-5F1EDEDF46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13863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C0369A-9A91-1AFB-62AE-074F7254B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0107EA-5D92-5DB8-CC4F-81A3AC826D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13181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87C046-0CEC-E8FE-F5F8-39C5A4995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AE9C72-CB12-3F23-5ACD-5B42EEB8C9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34487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33F4A6-982F-E5FD-BA54-D5568483B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1CC2D3-C220-EFDF-5493-A42F8B905B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63463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E16644-6088-1DD7-4F60-A47607521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EAAC58-C361-41CC-470E-98ED97EA9E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24120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0A6B1C-2435-4B90-DBDB-68D32E8A3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C158C1-4542-AAA1-4529-A3AD83025C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8102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AC5FEB-14CB-A814-10BD-550946ED8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0B496B-749F-2730-F98C-C8AE539E63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45655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670DF5-DC2D-4492-988E-BE17FB91B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D32B03-8245-2850-CA5F-3A935EFE71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34669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6FD65D1-2C28-C3B0-BCA0-2A7F560AE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129FED-CBA1-7D13-C5BE-6D662BB52D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61315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EC7220-5923-D9FB-CAA0-D53D1154F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AC0041-947C-8E80-1CE8-AB2F2EBD5B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0955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014D56-59EE-C89B-1BAD-2CEDB2DB7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4EEE76-390C-A7B2-123C-FF2CA573D2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34784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06FBDB-F5C8-5402-950D-A163208A5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DF9CA4-B885-CA0C-9B4F-F6C7580F3F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95627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4D3432-E58C-1E80-7A62-66FFD017E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3D1BA9-3358-F5E4-A31A-19A2B39388C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08612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64B7219-1CD1-C1ED-6EC7-B3179E8B0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B9EAAC-6329-CD3E-998E-FF7147453E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54737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408228-2C25-8A51-EE3D-0A37133E0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FA2C78-F48B-6783-DD49-E91881E69F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57740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E0E0E2-6A78-F8F0-F550-12FBF279E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7A7C22-CBFE-FF92-0FB9-35C08F2AD0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68436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E8BA8E-49AA-D850-8683-928CCE32B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BC8FD1-8840-FBAE-D1F5-44D2CD879FE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93403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CB66FBA-6176-280A-E3C2-9D65D0CE5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4E6C98-F734-80BD-02A8-C26AA708DB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3234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932715-FA00-B997-A556-83CCCB0A8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Visualization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75E56C-574C-EB6D-6BE3-3EBE0DE808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287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</Words>
  <Application>Microsoft Office PowerPoint</Application>
  <PresentationFormat>Widescreen</PresentationFormat>
  <Paragraphs>28</Paragraphs>
  <Slides>82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82</vt:i4>
      </vt:variant>
    </vt:vector>
  </HeadingPairs>
  <TitlesOfParts>
    <vt:vector size="87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Data Visualization - Practice</vt:lpstr>
      <vt:lpstr>Data Visualization</vt:lpstr>
      <vt:lpstr>PowerPoint Presentation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  <vt:lpstr>Data Visualization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Hussein Mogahed</dc:creator>
  <cp:lastModifiedBy>Hussein Mogahed</cp:lastModifiedBy>
  <cp:revision>1</cp:revision>
  <dcterms:created xsi:type="dcterms:W3CDTF">2024-06-28T13:16:24Z</dcterms:created>
  <dcterms:modified xsi:type="dcterms:W3CDTF">2024-06-28T13:16:24Z</dcterms:modified>
</cp:coreProperties>
</file>