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27CD4-26C4-46E9-9AF6-614E339B5A0C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5EA64-8EC5-4E3F-A9F7-9CFA1A5A33E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14392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27CD4-26C4-46E9-9AF6-614E339B5A0C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5EA64-8EC5-4E3F-A9F7-9CFA1A5A33E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07284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19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526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Thinking Scientifically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72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2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4400" b="1" smtClean="0"/>
              <a:t>One of the main functions of human mind is</a:t>
            </a:r>
            <a:br>
              <a:rPr lang="en-US" sz="4400" b="1" smtClean="0"/>
            </a:br>
            <a:r>
              <a:rPr lang="en-US" sz="4400" b="1" smtClean="0"/>
              <a:t> </a:t>
            </a:r>
            <a:r>
              <a:rPr lang="en-US" sz="4400" b="1" smtClean="0">
                <a:solidFill>
                  <a:srgbClr val="FF0000"/>
                </a:solidFill>
              </a:rPr>
              <a:t>…... THINKING …...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959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What is a Thinking?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298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Introduction : The Problem                                 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70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Much of our thinking, is biased, or partial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119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smtClean="0"/>
              <a:t>Shoddy (careless) Thinking Is Costly, Both In Money And In Quality Of Life.</a:t>
            </a:r>
            <a:endParaRPr lang="en-US" sz="3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70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FF0000"/>
                </a:solidFill>
              </a:rPr>
              <a:t>Excellence in thought </a:t>
            </a:r>
            <a:r>
              <a:rPr lang="en-US" sz="3200" b="1" smtClean="0"/>
              <a:t>, however, must be systematically cultivated:</a:t>
            </a:r>
            <a:endParaRPr lang="en-US" sz="32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997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97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297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203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38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224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Introduction : The Solution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989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97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9173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8674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891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6871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1732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925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019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9769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6067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537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12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5822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455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5568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8665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7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Differentiating Science and Technology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141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70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6944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1037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8015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Skills for scientific thinking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0070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871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Application>Microsoft Office PowerPoint</Application>
  <PresentationFormat>Widescreen</PresentationFormat>
  <Paragraphs>11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Thinking Scientifically</vt:lpstr>
      <vt:lpstr>Learning Objectives:</vt:lpstr>
      <vt:lpstr>One of the main functions of human mind is  …... THINKING …...</vt:lpstr>
      <vt:lpstr>What is a Thinking?</vt:lpstr>
      <vt:lpstr>Introduction : The Problem                                   </vt:lpstr>
      <vt:lpstr>Much of our thinking, is biased, or partial</vt:lpstr>
      <vt:lpstr>Shoddy (careless) Thinking Is Costly, Both In Money And In Quality Of Life.</vt:lpstr>
      <vt:lpstr>Excellence in thought , however, must be systematically cultivated: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: The Solution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Differentiating Science and Technology</vt:lpstr>
      <vt:lpstr>PowerPoint Presentation</vt:lpstr>
      <vt:lpstr>PowerPoint Presentation</vt:lpstr>
      <vt:lpstr>PowerPoint Presentation</vt:lpstr>
      <vt:lpstr>PowerPoint Presentation</vt:lpstr>
      <vt:lpstr>Skills for scientific thinking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2025-05-18T09:55:06Z</dcterms:created>
  <dcterms:modified xsi:type="dcterms:W3CDTF">2025-05-18T09:55:06Z</dcterms:modified>
</cp:coreProperties>
</file>