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2EFE6-EAC5-8ED2-2BF7-E8E997B8F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8F3ADA-BCC3-76DD-C81A-1A7FF05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A8BB4-3957-4FB8-A84F-9B76FDFD5F54}" type="datetimeFigureOut">
              <a:rPr lang="en-CA" smtClean="0"/>
              <a:t>2026-02-12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8DABAF-DC5E-50A0-B5CD-9A3FB01E1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55D4B3-D56E-A210-187B-06DBE50A3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F576-FE07-46ED-AA78-FD10EEDAE0D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530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9B5CC2-F3B1-B3E6-BFCE-E9E04E27C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3F4B44-2AA7-9042-5FFD-FC528002C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6AB6D-EAC0-825E-2150-C11EFE2C1E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EA8BB4-3957-4FB8-A84F-9B76FDFD5F54}" type="datetimeFigureOut">
              <a:rPr lang="en-CA" smtClean="0"/>
              <a:t>2026-02-12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7A721-1EC8-199C-2F64-48FB8302EF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42341-2B4E-8E07-752D-6DBCF0504B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5FF576-FE07-46ED-AA78-FD10EEDAE0D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0349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2AF075-7B2C-5D55-45B2-945934A59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842475-9F38-53B5-DBCA-3FA479AA6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27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69F86-C854-4684-4C2F-AAB4E3C13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9C5B3-DBC8-E0C3-6B5E-7C649C006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41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77118-7AF8-EB40-3721-E0AC4177C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D0F95-CBB2-0D3B-7B88-3A6B92E28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22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80B5AE-013A-977B-0A41-AEB4C227C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5DAFF-14B6-EF28-E902-979024B19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7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9C449-5279-08EF-AB05-0E822FEAD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D01F2-2916-B829-69CF-C7DC25301B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4AE09F-414F-9A39-3207-88C1E1CEB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9DCB0-90EA-DEE8-F777-860D41367D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15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9280CE-05F0-CB12-05E7-45DAC25B1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20264-2D2F-061D-D443-1CAF29998C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8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0516F-0C45-BEC9-0939-EBFF7A36A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DD262-FFBE-C20D-CA52-ADA1CFD3F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6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AB8BC-FA8F-30B8-12C6-74CA48955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1FB7E9-BCE4-862D-66AC-7D998AFE8F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24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219AE1-0B01-DB1A-F907-9612ED1C7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C6BBD4-C805-C456-B151-4668CE358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88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E53DE-6F0F-B3E6-5A55-C5B6A6D4C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C5B9B6-BE2D-E362-BDBF-42888BFBCD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80246C-733B-53C3-5CBF-7A8A5178F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89FA2-BAC2-FF35-DED6-582BCF797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0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59BA3F-BCC9-CB0E-FEEA-F39B03621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852C4-9E4A-EECA-D25E-7DE352E31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5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B16891-4327-488B-F2DE-062BA4F20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FF46B4-641F-92A8-9BFE-EF0D10A2C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3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C82C9-2B32-857F-71CA-F60AEB170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AF7752-BE6E-E3B5-B91D-63ADE16E4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5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D631A-165D-D86B-0FFF-5571090F1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165499-33B9-25AA-34E3-6DE254C9CD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811075-0498-A3C8-F597-E5E017119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1C773B-3FC5-6036-5610-AA48D8956F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7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E81A1-C21C-ACD8-B702-05B20BB7F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6BC3DE-FC76-78CE-346D-DE23FC3F67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6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8D2AAB-74CF-2B17-974D-4743BC9D8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AE3A0-16CC-6582-A9E2-DF0CAD42E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9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8AB79-EED7-FB40-F40C-B533E6DA7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A7C32-A63A-5CF6-5947-96AF57454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0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782F39-FCC9-3B06-9219-A530E7FE3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31FB1-21D3-A72F-F3FE-0A7B5E3F0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5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94A3C0-4833-050D-3074-F5A7CDE36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4A303-4D33-83B4-2E2C-147306C02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8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11D5F3-CD96-B4FA-1FA1-49F8B92F8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5ECD5-D78E-97A6-F038-F8F130121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8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446F6-E5F2-EB6A-3FC4-D21B1C353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E2965-56AE-5591-7F80-56B3C9B327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7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71A7FB-90CC-D0A5-DDB6-247C28A11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12CA0-B15F-8488-23CF-C17C2D280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986254-1AD9-A74F-D8C8-68977559D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9D82A-D59B-9B7F-B757-9BF8D77353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3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370D1C-DB4B-F0A2-793D-B9B3CCA61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51C2E5-50D0-30B0-0F53-B6E0C83793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1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86D47-05F5-21EC-C5CB-2F1649C3B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60EFB-3AAC-2733-FE2E-7459A1BE5C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8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A6E75-0BAA-A8EE-555E-B3DA97280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07389-EBB0-485C-124D-F98CF3AA79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6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8A0E18-4B3C-248F-DFBA-B63720C29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C533BE-8818-6B83-07E5-181841C4D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0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F96578-D0A5-AD81-7B76-A1C1408FA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7A21B-748D-56C1-2C66-507CBD773B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2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9212A7-85AF-5CAB-FB9B-3C6DAC359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9F51E-A3DD-16B1-3483-F2568EE65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03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F5D561-B0F6-92DC-42BA-0F61A440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ED4062-9048-F99E-5934-F029DA7BD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35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43EBA7-19FF-EB20-FBB1-FA4F29399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93986-D99E-F077-5E67-723CED60C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4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8FE8AE-59D5-B331-B172-983097E79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782BD-76F3-E5CC-961B-C9A8FFC53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1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46B32-210D-D0A4-CB67-F42CD9D27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1B4EF-78D2-696F-BC32-0D13053B4D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71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35FDA-CA98-1AD7-67F3-3997D424E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54FEF9-4F54-7DC9-6CBC-0FE0682BB2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F394F7-989E-205B-58CE-0C3BB766B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ADC17-A504-8341-13CA-FD848B8D0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249EA-69DA-0E59-71C0-75794C856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A087D-70E0-93D9-F981-AD11DD87B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6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7AFA3-15FD-2EE7-A72F-90E63D339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91359-8122-D8B0-FCEB-F8AB8E8F02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CE0508-8D5F-FF35-CA20-383BB693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02E35-8597-6A89-30B7-5FC56E2EC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40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F59A1-7BD8-3CB8-8AA1-A6B6DE2F2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A8E9D-8589-078B-6867-2495AC265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B572F-5836-151C-6428-B98A8FC0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52B4DA-AEBB-5779-D2FF-CA5FB98E98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55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110976-D69C-9E21-11E9-A55B8BDFC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2F52BB-8857-0669-B1B8-9C1497E47D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6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C809A-F30E-42AA-AAF8-BEBCBDAF8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DE96DC-D352-C070-7343-339F20284C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22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7753F-EF47-1890-EDDF-4D4723358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8DDB11-FB28-2C79-F92E-D7A3B40FA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7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602001-1051-F12B-29A0-399AD2AC4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DCB06-8FCD-859B-164D-EF2B121A1E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35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E26401-719F-8303-0DCA-9FEAFC7AF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A2017D-040F-EBA2-E6E2-8FCF0B4B79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2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7F6C68-11BA-EF7A-BE7C-46F0CF72C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61B46-18C5-5A5A-87CC-5500FDB9E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62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CCDD9-5C52-B769-5AE8-D674B227B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6BF74-7AFE-A503-1099-BAEAA0C9F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D0681-6FBE-DB1A-FEFB-EECE80135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7FBD7-650F-B4A6-D84A-0B49DA5A4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50D00-10ED-12EC-1978-20B826F1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A5C25-EB57-687B-FEAA-C8C76441F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7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515F0A-546C-3367-1F06-61151AA1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E8BD2-7CA7-0CFF-1239-D78A5F0A7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26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BED0B4-3305-3DEF-DE4A-9F26BA767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866E8-CC86-A829-AF8A-4890D8BBB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0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3DD13-2D5B-9A42-7E24-7F12F47FB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A0538-0B60-550F-4C33-915E142487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0D541-0504-F9D7-8666-B3957C8E4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6DEB8-CD45-7857-C25C-BB031485C5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2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4B7DE-9D59-823E-8340-3727D98F6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02B13-F2A8-AEC4-38BC-27B6FDEA65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8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5CDE33-0DEB-6A60-0D01-C8127B258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333D2-653A-AF79-6BD6-EEFAD3D69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2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BB931F-0438-9C55-BBA5-A8FB4D1B1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1687AA-6951-8C5B-A4C4-CE829DF8A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4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F2298C-8BE5-52A2-8152-FCC5F0C34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5C49E-6C24-ACA6-D625-C3BD5135DD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9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3E8869-A319-8DC6-ED02-EC4CE8239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34833-BF41-E5C6-7F8C-58A43D545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7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2A66C-FAAC-51B4-73B6-70C45836D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FD347D-B17B-1387-5DF1-316D8EA1EA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48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C3203-C176-9FA2-206B-CA38524C5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041D5-E130-6F0F-A656-984AD4F36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47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D9D7F1-45EB-46D0-7785-43046D061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B9F44-825D-B321-C3C5-B07597E02C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6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C978A-0AFA-8A5B-FB7D-C8726DE26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1BE13-6E9A-883D-392F-6D20F73358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1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458BB9-CB1C-85BD-9563-9B14AF89B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5FE18-E106-CF7F-0524-6D3E89C6A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4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12BE0-2410-F4D2-E5A0-B64A36019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B0F74-C970-CCD7-CD7B-5B9163381E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2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A24CB-D6E0-2E50-273A-528C2D9EE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A7CDD-AA4B-6696-2D1F-99C6E4833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2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4E589A-F9EB-2F6C-974E-947FAFA46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B1178F-328D-6B85-5737-D56117AFE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81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09310F-BECF-EE63-C286-FC0EDA20A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45F65-7DB3-25C1-4DB3-1F9F1763E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7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1E0ABB-8D72-61FE-6324-0D24F4128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44E400-99AD-AC3B-070F-DF692B75D7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9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C4B14E-421B-599E-137F-AA5F26E79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8B66E6-9B68-43E1-1511-B6B3ABE895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6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752BAD-DB35-0668-C334-CC23590FC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2FB4B-20D0-E756-C147-CF023B87F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7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B34A6-CEA3-3A45-4118-7FFF6470E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D75AA-9272-20D0-5065-0642265F0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16E01-EA84-3189-3A0A-F85E7E111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D2D38-9DEF-94BC-EA03-D2CD77D5B8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98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9C965-24BD-2826-FE69-FE5A6FFED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A3085-B58C-3E2E-E857-17F3166A5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43029E-9BEF-EB68-603C-F8408BC74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56B49-F10C-1855-1A4D-D8B386898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5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67FD8-8C60-639D-352B-99C570879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74033-F030-B66A-B86D-038F207BA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8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AF1A5-B6FA-16BD-B007-A3E19BABA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D4EE9-441F-06D9-DF10-B83EC268F1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9C3286-1AC9-345E-701F-898A4EB15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28FC3-0D61-58C4-9332-97B2D62BB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1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DE190-5E88-6459-70AA-8E8777429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FC7D77-0DFE-39EE-8D29-961F6F531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78A9BC-5FB2-06CF-0FDC-C3A41CDC3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BD043-76E8-C66B-FBD6-DC44A6B171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4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D7DF0D-C2AB-CAD9-CDD0-6FF378286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3BB01-8E2F-1356-674A-2929FFCC0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C84AE6-0A97-ED51-736C-4B343B7DD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7A660-CBC6-1935-E11E-2F9EECAAF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2E722-7679-4BF5-40F8-CC942099B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AE743-2070-FED9-FD7D-A9E504DB7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9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791E8-C22A-6FF7-E6B6-12EDA8D22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3C1F8-2A50-AFFE-4158-EBF69CDE63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3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5B352-D8CF-3D2C-8647-894968F6D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F86494-B7AE-BA61-A093-975559FEB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3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AFF19-02A1-7A39-00A6-A60817878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F2C89-F14E-6065-A276-228E8191F3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4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12C78-4036-9418-4F71-127CA8D0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314AA-81EE-2F78-45E8-BB7461D28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2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912A0-62B4-ABBA-A65C-4EC8D3DF9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12035-B764-D3F1-65C2-98D5CFCEA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C5D55-37D9-438A-8D1A-62C7F55E6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164186-3EB2-015F-C810-75CD4E6F1A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8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6C914-FAD5-CE1F-7EAF-68FD33B35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18948-1DE7-A3F2-ED74-07F54AA9B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1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92209-443D-BF97-DE73-9A9884C7A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8DE8BC-889D-3696-F4C0-3B519146B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7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9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2026-02-12T16:22:11Z</dcterms:created>
  <dcterms:modified xsi:type="dcterms:W3CDTF">2026-02-12T16:22:11Z</dcterms:modified>
</cp:coreProperties>
</file>