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4D8AF-328D-4319-9178-AFEE49217484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C35CA-47DA-440A-B5A7-F51F051DDDF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36300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4D8AF-328D-4319-9178-AFEE49217484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C35CA-47DA-440A-B5A7-F51F051DDDF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75401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0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59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Problem Solving Steps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98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58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Problem-Solving Steps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05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449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Problem-Solving Steps: 1-Recognize that </a:t>
            </a:r>
            <a:r>
              <a:rPr lang="en-US" u="sng" smtClean="0">
                <a:solidFill>
                  <a:srgbClr val="FF0000"/>
                </a:solidFill>
              </a:rPr>
              <a:t>there</a:t>
            </a:r>
            <a:r>
              <a:rPr lang="en-US" smtClean="0">
                <a:solidFill>
                  <a:srgbClr val="FF0000"/>
                </a:solidFill>
              </a:rPr>
              <a:t> is a problem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464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1. Techniques for Recognizing Problems: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72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10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74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0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60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79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422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608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389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476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21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1785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00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8958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032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3087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3521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2068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625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106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995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699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842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610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942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981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127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54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597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61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Widescreen</PresentationFormat>
  <Paragraphs>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Problem Solving Steps</vt:lpstr>
      <vt:lpstr>PowerPoint Presentation</vt:lpstr>
      <vt:lpstr>PowerPoint Presentation</vt:lpstr>
      <vt:lpstr>Problem-Solving Steps</vt:lpstr>
      <vt:lpstr>PowerPoint Presentation</vt:lpstr>
      <vt:lpstr>Problem-Solving Steps: 1-Recognize that there is a problem</vt:lpstr>
      <vt:lpstr>1. Techniques for Recognizing Problems: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2026-02-01T22:48:32Z</dcterms:created>
  <dcterms:modified xsi:type="dcterms:W3CDTF">2026-02-01T22:48:32Z</dcterms:modified>
</cp:coreProperties>
</file>