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8" r:id="rId2"/>
    <p:sldId id="357" r:id="rId3"/>
    <p:sldId id="299" r:id="rId4"/>
    <p:sldId id="433" r:id="rId5"/>
    <p:sldId id="434" r:id="rId6"/>
    <p:sldId id="438" r:id="rId7"/>
    <p:sldId id="474" r:id="rId8"/>
    <p:sldId id="437" r:id="rId9"/>
    <p:sldId id="436" r:id="rId10"/>
    <p:sldId id="439" r:id="rId11"/>
    <p:sldId id="440" r:id="rId12"/>
    <p:sldId id="441" r:id="rId13"/>
    <p:sldId id="442" r:id="rId14"/>
    <p:sldId id="443" r:id="rId15"/>
    <p:sldId id="356" r:id="rId16"/>
    <p:sldId id="444" r:id="rId17"/>
    <p:sldId id="449" r:id="rId18"/>
    <p:sldId id="446" r:id="rId19"/>
    <p:sldId id="448" r:id="rId20"/>
    <p:sldId id="451" r:id="rId21"/>
    <p:sldId id="452" r:id="rId22"/>
    <p:sldId id="454" r:id="rId23"/>
    <p:sldId id="453" r:id="rId24"/>
    <p:sldId id="456" r:id="rId25"/>
    <p:sldId id="461" r:id="rId26"/>
    <p:sldId id="467" r:id="rId27"/>
    <p:sldId id="466" r:id="rId28"/>
    <p:sldId id="465" r:id="rId29"/>
    <p:sldId id="464" r:id="rId30"/>
    <p:sldId id="463" r:id="rId31"/>
    <p:sldId id="462" r:id="rId32"/>
    <p:sldId id="469" r:id="rId33"/>
    <p:sldId id="468" r:id="rId34"/>
    <p:sldId id="471" r:id="rId35"/>
    <p:sldId id="470" r:id="rId36"/>
    <p:sldId id="472" r:id="rId37"/>
    <p:sldId id="473" r:id="rId38"/>
    <p:sldId id="459" r:id="rId39"/>
    <p:sldId id="458" r:id="rId40"/>
    <p:sldId id="457" r:id="rId41"/>
    <p:sldId id="460" r:id="rId42"/>
    <p:sldId id="338"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0A1F6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2" d="100"/>
          <a:sy n="72" d="100"/>
        </p:scale>
        <p:origin x="642"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microsoft.com/office/2016/11/relationships/changesInfo" Target="changesInfos/changesInfo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delfattah Nabil" userId="77a49ace32e08614" providerId="LiveId" clId="{D1D8BD70-1715-4C46-9D97-12A5E281887C}"/>
    <pc:docChg chg="undo redo custSel addSld modSld">
      <pc:chgData name="Abdelfattah Nabil" userId="77a49ace32e08614" providerId="LiveId" clId="{D1D8BD70-1715-4C46-9D97-12A5E281887C}" dt="2023-02-24T17:46:54.377" v="696"/>
      <pc:docMkLst>
        <pc:docMk/>
      </pc:docMkLst>
      <pc:sldChg chg="modSp mod">
        <pc:chgData name="Abdelfattah Nabil" userId="77a49ace32e08614" providerId="LiveId" clId="{D1D8BD70-1715-4C46-9D97-12A5E281887C}" dt="2023-02-24T16:49:49.714" v="8" actId="20577"/>
        <pc:sldMkLst>
          <pc:docMk/>
          <pc:sldMk cId="1441856930" sldId="298"/>
        </pc:sldMkLst>
        <pc:spChg chg="mod">
          <ac:chgData name="Abdelfattah Nabil" userId="77a49ace32e08614" providerId="LiveId" clId="{D1D8BD70-1715-4C46-9D97-12A5E281887C}" dt="2023-02-24T16:49:49.714" v="8" actId="20577"/>
          <ac:spMkLst>
            <pc:docMk/>
            <pc:sldMk cId="1441856930" sldId="298"/>
            <ac:spMk id="14" creationId="{00000000-0000-0000-0000-000000000000}"/>
          </ac:spMkLst>
        </pc:spChg>
      </pc:sldChg>
      <pc:sldChg chg="addSp delSp modSp mod">
        <pc:chgData name="Abdelfattah Nabil" userId="77a49ace32e08614" providerId="LiveId" clId="{D1D8BD70-1715-4C46-9D97-12A5E281887C}" dt="2023-02-24T16:59:39.958" v="195" actId="1076"/>
        <pc:sldMkLst>
          <pc:docMk/>
          <pc:sldMk cId="3860337098" sldId="299"/>
        </pc:sldMkLst>
        <pc:spChg chg="mod">
          <ac:chgData name="Abdelfattah Nabil" userId="77a49ace32e08614" providerId="LiveId" clId="{D1D8BD70-1715-4C46-9D97-12A5E281887C}" dt="2023-02-24T16:54:20.311" v="111" actId="20577"/>
          <ac:spMkLst>
            <pc:docMk/>
            <pc:sldMk cId="3860337098" sldId="299"/>
            <ac:spMk id="7" creationId="{00000000-0000-0000-0000-000000000000}"/>
          </ac:spMkLst>
        </pc:spChg>
        <pc:spChg chg="mod">
          <ac:chgData name="Abdelfattah Nabil" userId="77a49ace32e08614" providerId="LiveId" clId="{D1D8BD70-1715-4C46-9D97-12A5E281887C}" dt="2023-02-24T16:50:27.741" v="27" actId="1076"/>
          <ac:spMkLst>
            <pc:docMk/>
            <pc:sldMk cId="3860337098" sldId="299"/>
            <ac:spMk id="8" creationId="{00000000-0000-0000-0000-000000000000}"/>
          </ac:spMkLst>
        </pc:spChg>
        <pc:spChg chg="add del mod">
          <ac:chgData name="Abdelfattah Nabil" userId="77a49ace32e08614" providerId="LiveId" clId="{D1D8BD70-1715-4C46-9D97-12A5E281887C}" dt="2023-02-24T16:57:36.515" v="176" actId="478"/>
          <ac:spMkLst>
            <pc:docMk/>
            <pc:sldMk cId="3860337098" sldId="299"/>
            <ac:spMk id="9" creationId="{E564F898-41E9-1FAD-0A5A-8813AD02419F}"/>
          </ac:spMkLst>
        </pc:spChg>
        <pc:picChg chg="del">
          <ac:chgData name="Abdelfattah Nabil" userId="77a49ace32e08614" providerId="LiveId" clId="{D1D8BD70-1715-4C46-9D97-12A5E281887C}" dt="2023-02-24T16:54:22.901" v="112" actId="478"/>
          <ac:picMkLst>
            <pc:docMk/>
            <pc:sldMk cId="3860337098" sldId="299"/>
            <ac:picMk id="10" creationId="{5AC9E7EF-C620-7FBF-9682-9811ED6082D9}"/>
          </ac:picMkLst>
        </pc:picChg>
        <pc:picChg chg="add del mod">
          <ac:chgData name="Abdelfattah Nabil" userId="77a49ace32e08614" providerId="LiveId" clId="{D1D8BD70-1715-4C46-9D97-12A5E281887C}" dt="2023-02-24T16:59:08.596" v="191" actId="478"/>
          <ac:picMkLst>
            <pc:docMk/>
            <pc:sldMk cId="3860337098" sldId="299"/>
            <ac:picMk id="11" creationId="{D2317389-BBEF-DEDD-2730-4BE767D27014}"/>
          </ac:picMkLst>
        </pc:picChg>
        <pc:picChg chg="add mod">
          <ac:chgData name="Abdelfattah Nabil" userId="77a49ace32e08614" providerId="LiveId" clId="{D1D8BD70-1715-4C46-9D97-12A5E281887C}" dt="2023-02-24T16:59:39.958" v="195" actId="1076"/>
          <ac:picMkLst>
            <pc:docMk/>
            <pc:sldMk cId="3860337098" sldId="299"/>
            <ac:picMk id="13" creationId="{BC488AE2-F36F-9DDE-110F-3FEA9AAF72FF}"/>
          </ac:picMkLst>
        </pc:picChg>
      </pc:sldChg>
      <pc:sldChg chg="addSp delSp modSp mod">
        <pc:chgData name="Abdelfattah Nabil" userId="77a49ace32e08614" providerId="LiveId" clId="{D1D8BD70-1715-4C46-9D97-12A5E281887C}" dt="2023-02-24T17:02:35.605" v="222" actId="1076"/>
        <pc:sldMkLst>
          <pc:docMk/>
          <pc:sldMk cId="2993750509" sldId="356"/>
        </pc:sldMkLst>
        <pc:spChg chg="mod">
          <ac:chgData name="Abdelfattah Nabil" userId="77a49ace32e08614" providerId="LiveId" clId="{D1D8BD70-1715-4C46-9D97-12A5E281887C}" dt="2023-02-24T16:54:34.538" v="127" actId="20577"/>
          <ac:spMkLst>
            <pc:docMk/>
            <pc:sldMk cId="2993750509" sldId="356"/>
            <ac:spMk id="7" creationId="{00000000-0000-0000-0000-000000000000}"/>
          </ac:spMkLst>
        </pc:spChg>
        <pc:spChg chg="mod">
          <ac:chgData name="Abdelfattah Nabil" userId="77a49ace32e08614" providerId="LiveId" clId="{D1D8BD70-1715-4C46-9D97-12A5E281887C}" dt="2023-02-24T17:00:33.677" v="209" actId="1076"/>
          <ac:spMkLst>
            <pc:docMk/>
            <pc:sldMk cId="2993750509" sldId="356"/>
            <ac:spMk id="8" creationId="{00000000-0000-0000-0000-000000000000}"/>
          </ac:spMkLst>
        </pc:spChg>
        <pc:spChg chg="add del">
          <ac:chgData name="Abdelfattah Nabil" userId="77a49ace32e08614" providerId="LiveId" clId="{D1D8BD70-1715-4C46-9D97-12A5E281887C}" dt="2023-02-24T16:57:02.051" v="160" actId="22"/>
          <ac:spMkLst>
            <pc:docMk/>
            <pc:sldMk cId="2993750509" sldId="356"/>
            <ac:spMk id="10" creationId="{67BC41EC-36C7-4D8A-01FE-CC81ADBD2DBF}"/>
          </ac:spMkLst>
        </pc:spChg>
        <pc:spChg chg="add del">
          <ac:chgData name="Abdelfattah Nabil" userId="77a49ace32e08614" providerId="LiveId" clId="{D1D8BD70-1715-4C46-9D97-12A5E281887C}" dt="2023-02-24T16:57:03.324" v="162" actId="22"/>
          <ac:spMkLst>
            <pc:docMk/>
            <pc:sldMk cId="2993750509" sldId="356"/>
            <ac:spMk id="13" creationId="{AB711620-A8C8-C4FD-1B8F-BCFAA331042C}"/>
          </ac:spMkLst>
        </pc:spChg>
        <pc:spChg chg="add del">
          <ac:chgData name="Abdelfattah Nabil" userId="77a49ace32e08614" providerId="LiveId" clId="{D1D8BD70-1715-4C46-9D97-12A5E281887C}" dt="2023-02-24T16:57:09.707" v="166" actId="22"/>
          <ac:spMkLst>
            <pc:docMk/>
            <pc:sldMk cId="2993750509" sldId="356"/>
            <ac:spMk id="15" creationId="{7BCEFD6C-2DC9-277C-92E8-6ECB52516E97}"/>
          </ac:spMkLst>
        </pc:spChg>
        <pc:spChg chg="add mod">
          <ac:chgData name="Abdelfattah Nabil" userId="77a49ace32e08614" providerId="LiveId" clId="{D1D8BD70-1715-4C46-9D97-12A5E281887C}" dt="2023-02-24T16:57:27.184" v="174" actId="113"/>
          <ac:spMkLst>
            <pc:docMk/>
            <pc:sldMk cId="2993750509" sldId="356"/>
            <ac:spMk id="17" creationId="{BF88BA3D-11F7-EB3E-D12D-C8E06592265C}"/>
          </ac:spMkLst>
        </pc:spChg>
        <pc:picChg chg="del mod">
          <ac:chgData name="Abdelfattah Nabil" userId="77a49ace32e08614" providerId="LiveId" clId="{D1D8BD70-1715-4C46-9D97-12A5E281887C}" dt="2023-02-24T16:54:38.611" v="129" actId="478"/>
          <ac:picMkLst>
            <pc:docMk/>
            <pc:sldMk cId="2993750509" sldId="356"/>
            <ac:picMk id="12" creationId="{AC320FDD-068D-E895-A067-FB6FB8C4CF92}"/>
          </ac:picMkLst>
        </pc:picChg>
        <pc:picChg chg="add del mod">
          <ac:chgData name="Abdelfattah Nabil" userId="77a49ace32e08614" providerId="LiveId" clId="{D1D8BD70-1715-4C46-9D97-12A5E281887C}" dt="2023-02-24T17:02:26.056" v="217" actId="478"/>
          <ac:picMkLst>
            <pc:docMk/>
            <pc:sldMk cId="2993750509" sldId="356"/>
            <ac:picMk id="20" creationId="{917BD9D3-9618-0B7C-95B9-E61302FCD905}"/>
          </ac:picMkLst>
        </pc:picChg>
        <pc:picChg chg="add mod">
          <ac:chgData name="Abdelfattah Nabil" userId="77a49ace32e08614" providerId="LiveId" clId="{D1D8BD70-1715-4C46-9D97-12A5E281887C}" dt="2023-02-24T17:02:35.605" v="222" actId="1076"/>
          <ac:picMkLst>
            <pc:docMk/>
            <pc:sldMk cId="2993750509" sldId="356"/>
            <ac:picMk id="21" creationId="{63737257-14C7-B76F-C3AE-99AEAAB772C4}"/>
          </ac:picMkLst>
        </pc:picChg>
      </pc:sldChg>
      <pc:sldChg chg="addSp delSp modSp mod">
        <pc:chgData name="Abdelfattah Nabil" userId="77a49ace32e08614" providerId="LiveId" clId="{D1D8BD70-1715-4C46-9D97-12A5E281887C}" dt="2023-02-24T16:59:00.597" v="190" actId="14100"/>
        <pc:sldMkLst>
          <pc:docMk/>
          <pc:sldMk cId="458857617" sldId="357"/>
        </pc:sldMkLst>
        <pc:spChg chg="mod">
          <ac:chgData name="Abdelfattah Nabil" userId="77a49ace32e08614" providerId="LiveId" clId="{D1D8BD70-1715-4C46-9D97-12A5E281887C}" dt="2023-02-24T16:50:57.658" v="40" actId="1076"/>
          <ac:spMkLst>
            <pc:docMk/>
            <pc:sldMk cId="458857617" sldId="357"/>
            <ac:spMk id="8" creationId="{00000000-0000-0000-0000-000000000000}"/>
          </ac:spMkLst>
        </pc:spChg>
        <pc:spChg chg="mod">
          <ac:chgData name="Abdelfattah Nabil" userId="77a49ace32e08614" providerId="LiveId" clId="{D1D8BD70-1715-4C46-9D97-12A5E281887C}" dt="2023-02-24T16:51:20.091" v="67" actId="20577"/>
          <ac:spMkLst>
            <pc:docMk/>
            <pc:sldMk cId="458857617" sldId="357"/>
            <ac:spMk id="36" creationId="{1D457F60-4455-BA39-F926-C4F8F5944A1C}"/>
          </ac:spMkLst>
        </pc:spChg>
        <pc:spChg chg="mod">
          <ac:chgData name="Abdelfattah Nabil" userId="77a49ace32e08614" providerId="LiveId" clId="{D1D8BD70-1715-4C46-9D97-12A5E281887C}" dt="2023-02-24T16:51:28.829" v="86" actId="20577"/>
          <ac:spMkLst>
            <pc:docMk/>
            <pc:sldMk cId="458857617" sldId="357"/>
            <ac:spMk id="46" creationId="{C4336FFE-B12A-26F0-18E4-15ECF86D881B}"/>
          </ac:spMkLst>
        </pc:spChg>
        <pc:picChg chg="del">
          <ac:chgData name="Abdelfattah Nabil" userId="77a49ace32e08614" providerId="LiveId" clId="{D1D8BD70-1715-4C46-9D97-12A5E281887C}" dt="2023-02-24T16:58:15.666" v="178" actId="478"/>
          <ac:picMkLst>
            <pc:docMk/>
            <pc:sldMk cId="458857617" sldId="357"/>
            <ac:picMk id="10" creationId="{5AC9E7EF-C620-7FBF-9682-9811ED6082D9}"/>
          </ac:picMkLst>
        </pc:picChg>
        <pc:picChg chg="add mod">
          <ac:chgData name="Abdelfattah Nabil" userId="77a49ace32e08614" providerId="LiveId" clId="{D1D8BD70-1715-4C46-9D97-12A5E281887C}" dt="2023-02-24T16:59:00.597" v="190" actId="14100"/>
          <ac:picMkLst>
            <pc:docMk/>
            <pc:sldMk cId="458857617" sldId="357"/>
            <ac:picMk id="11" creationId="{FC3BB63B-59EE-C998-17B2-0FA44101B250}"/>
          </ac:picMkLst>
        </pc:picChg>
      </pc:sldChg>
      <pc:sldChg chg="addSp delSp modSp add mod">
        <pc:chgData name="Abdelfattah Nabil" userId="77a49ace32e08614" providerId="LiveId" clId="{D1D8BD70-1715-4C46-9D97-12A5E281887C}" dt="2023-02-24T17:02:53.492" v="224"/>
        <pc:sldMkLst>
          <pc:docMk/>
          <pc:sldMk cId="983720313" sldId="395"/>
        </pc:sldMkLst>
        <pc:spChg chg="mod">
          <ac:chgData name="Abdelfattah Nabil" userId="77a49ace32e08614" providerId="LiveId" clId="{D1D8BD70-1715-4C46-9D97-12A5E281887C}" dt="2023-02-24T17:02:12.105" v="216" actId="1076"/>
          <ac:spMkLst>
            <pc:docMk/>
            <pc:sldMk cId="983720313" sldId="395"/>
            <ac:spMk id="17" creationId="{BF88BA3D-11F7-EB3E-D12D-C8E06592265C}"/>
          </ac:spMkLst>
        </pc:spChg>
        <pc:picChg chg="add mod">
          <ac:chgData name="Abdelfattah Nabil" userId="77a49ace32e08614" providerId="LiveId" clId="{D1D8BD70-1715-4C46-9D97-12A5E281887C}" dt="2023-02-24T17:02:53.492" v="224"/>
          <ac:picMkLst>
            <pc:docMk/>
            <pc:sldMk cId="983720313" sldId="395"/>
            <ac:picMk id="9" creationId="{1DA48BDE-6DB9-9CF4-0D01-69B90FDF1CB1}"/>
          </ac:picMkLst>
        </pc:picChg>
        <pc:picChg chg="del">
          <ac:chgData name="Abdelfattah Nabil" userId="77a49ace32e08614" providerId="LiveId" clId="{D1D8BD70-1715-4C46-9D97-12A5E281887C}" dt="2023-02-24T17:02:53.103" v="223" actId="478"/>
          <ac:picMkLst>
            <pc:docMk/>
            <pc:sldMk cId="983720313" sldId="395"/>
            <ac:picMk id="20" creationId="{917BD9D3-9618-0B7C-95B9-E61302FCD905}"/>
          </ac:picMkLst>
        </pc:picChg>
      </pc:sldChg>
      <pc:sldChg chg="modSp add mod">
        <pc:chgData name="Abdelfattah Nabil" userId="77a49ace32e08614" providerId="LiveId" clId="{D1D8BD70-1715-4C46-9D97-12A5E281887C}" dt="2023-02-24T17:04:04.047" v="246" actId="20577"/>
        <pc:sldMkLst>
          <pc:docMk/>
          <pc:sldMk cId="2255256671" sldId="396"/>
        </pc:sldMkLst>
        <pc:spChg chg="mod">
          <ac:chgData name="Abdelfattah Nabil" userId="77a49ace32e08614" providerId="LiveId" clId="{D1D8BD70-1715-4C46-9D97-12A5E281887C}" dt="2023-02-24T17:04:04.047" v="246" actId="20577"/>
          <ac:spMkLst>
            <pc:docMk/>
            <pc:sldMk cId="2255256671" sldId="396"/>
            <ac:spMk id="17" creationId="{BF88BA3D-11F7-EB3E-D12D-C8E06592265C}"/>
          </ac:spMkLst>
        </pc:spChg>
        <pc:spChg chg="mod">
          <ac:chgData name="Abdelfattah Nabil" userId="77a49ace32e08614" providerId="LiveId" clId="{D1D8BD70-1715-4C46-9D97-12A5E281887C}" dt="2023-02-24T17:03:39.559" v="229" actId="1076"/>
          <ac:spMkLst>
            <pc:docMk/>
            <pc:sldMk cId="2255256671" sldId="396"/>
            <ac:spMk id="18" creationId="{616F2345-CFF1-51D1-5C69-E1811B21B552}"/>
          </ac:spMkLst>
        </pc:spChg>
      </pc:sldChg>
      <pc:sldChg chg="modSp add mod">
        <pc:chgData name="Abdelfattah Nabil" userId="77a49ace32e08614" providerId="LiveId" clId="{D1D8BD70-1715-4C46-9D97-12A5E281887C}" dt="2023-02-24T17:04:39.909" v="253" actId="20577"/>
        <pc:sldMkLst>
          <pc:docMk/>
          <pc:sldMk cId="2543530160" sldId="397"/>
        </pc:sldMkLst>
        <pc:spChg chg="mod">
          <ac:chgData name="Abdelfattah Nabil" userId="77a49ace32e08614" providerId="LiveId" clId="{D1D8BD70-1715-4C46-9D97-12A5E281887C}" dt="2023-02-24T17:04:39.909" v="253" actId="20577"/>
          <ac:spMkLst>
            <pc:docMk/>
            <pc:sldMk cId="2543530160" sldId="397"/>
            <ac:spMk id="17" creationId="{BF88BA3D-11F7-EB3E-D12D-C8E06592265C}"/>
          </ac:spMkLst>
        </pc:spChg>
      </pc:sldChg>
      <pc:sldChg chg="addSp delSp modSp add mod">
        <pc:chgData name="Abdelfattah Nabil" userId="77a49ace32e08614" providerId="LiveId" clId="{D1D8BD70-1715-4C46-9D97-12A5E281887C}" dt="2023-02-24T17:11:05.433" v="419" actId="12"/>
        <pc:sldMkLst>
          <pc:docMk/>
          <pc:sldMk cId="525838070" sldId="398"/>
        </pc:sldMkLst>
        <pc:spChg chg="mod">
          <ac:chgData name="Abdelfattah Nabil" userId="77a49ace32e08614" providerId="LiveId" clId="{D1D8BD70-1715-4C46-9D97-12A5E281887C}" dt="2023-02-24T17:06:01.302" v="268" actId="20577"/>
          <ac:spMkLst>
            <pc:docMk/>
            <pc:sldMk cId="525838070" sldId="398"/>
            <ac:spMk id="7" creationId="{00000000-0000-0000-0000-000000000000}"/>
          </ac:spMkLst>
        </pc:spChg>
        <pc:spChg chg="add mod">
          <ac:chgData name="Abdelfattah Nabil" userId="77a49ace32e08614" providerId="LiveId" clId="{D1D8BD70-1715-4C46-9D97-12A5E281887C}" dt="2023-02-24T17:11:05.433" v="419" actId="12"/>
          <ac:spMkLst>
            <pc:docMk/>
            <pc:sldMk cId="525838070" sldId="398"/>
            <ac:spMk id="11" creationId="{C67ACB2B-0F3E-202F-BB48-FB410185C9EB}"/>
          </ac:spMkLst>
        </pc:spChg>
        <pc:spChg chg="del mod">
          <ac:chgData name="Abdelfattah Nabil" userId="77a49ace32e08614" providerId="LiveId" clId="{D1D8BD70-1715-4C46-9D97-12A5E281887C}" dt="2023-02-24T17:06:03.139" v="270"/>
          <ac:spMkLst>
            <pc:docMk/>
            <pc:sldMk cId="525838070" sldId="398"/>
            <ac:spMk id="17" creationId="{BF88BA3D-11F7-EB3E-D12D-C8E06592265C}"/>
          </ac:spMkLst>
        </pc:spChg>
        <pc:spChg chg="del mod">
          <ac:chgData name="Abdelfattah Nabil" userId="77a49ace32e08614" providerId="LiveId" clId="{D1D8BD70-1715-4C46-9D97-12A5E281887C}" dt="2023-02-24T17:09:57.210" v="380" actId="478"/>
          <ac:spMkLst>
            <pc:docMk/>
            <pc:sldMk cId="525838070" sldId="398"/>
            <ac:spMk id="18" creationId="{616F2345-CFF1-51D1-5C69-E1811B21B552}"/>
          </ac:spMkLst>
        </pc:spChg>
      </pc:sldChg>
      <pc:sldChg chg="modSp add mod">
        <pc:chgData name="Abdelfattah Nabil" userId="77a49ace32e08614" providerId="LiveId" clId="{D1D8BD70-1715-4C46-9D97-12A5E281887C}" dt="2023-02-24T17:12:29.236" v="454" actId="20577"/>
        <pc:sldMkLst>
          <pc:docMk/>
          <pc:sldMk cId="1883138592" sldId="399"/>
        </pc:sldMkLst>
        <pc:spChg chg="mod">
          <ac:chgData name="Abdelfattah Nabil" userId="77a49ace32e08614" providerId="LiveId" clId="{D1D8BD70-1715-4C46-9D97-12A5E281887C}" dt="2023-02-24T17:12:29.236" v="454" actId="20577"/>
          <ac:spMkLst>
            <pc:docMk/>
            <pc:sldMk cId="1883138592" sldId="399"/>
            <ac:spMk id="11" creationId="{C67ACB2B-0F3E-202F-BB48-FB410185C9EB}"/>
          </ac:spMkLst>
        </pc:spChg>
      </pc:sldChg>
      <pc:sldChg chg="modSp add mod">
        <pc:chgData name="Abdelfattah Nabil" userId="77a49ace32e08614" providerId="LiveId" clId="{D1D8BD70-1715-4C46-9D97-12A5E281887C}" dt="2023-02-24T17:32:38.685" v="525" actId="20577"/>
        <pc:sldMkLst>
          <pc:docMk/>
          <pc:sldMk cId="149087430" sldId="400"/>
        </pc:sldMkLst>
        <pc:spChg chg="mod">
          <ac:chgData name="Abdelfattah Nabil" userId="77a49ace32e08614" providerId="LiveId" clId="{D1D8BD70-1715-4C46-9D97-12A5E281887C}" dt="2023-02-24T17:20:19.851" v="474" actId="20577"/>
          <ac:spMkLst>
            <pc:docMk/>
            <pc:sldMk cId="149087430" sldId="400"/>
            <ac:spMk id="7" creationId="{00000000-0000-0000-0000-000000000000}"/>
          </ac:spMkLst>
        </pc:spChg>
        <pc:spChg chg="mod">
          <ac:chgData name="Abdelfattah Nabil" userId="77a49ace32e08614" providerId="LiveId" clId="{D1D8BD70-1715-4C46-9D97-12A5E281887C}" dt="2023-02-24T17:32:38.685" v="525" actId="20577"/>
          <ac:spMkLst>
            <pc:docMk/>
            <pc:sldMk cId="149087430" sldId="400"/>
            <ac:spMk id="11" creationId="{C67ACB2B-0F3E-202F-BB48-FB410185C9EB}"/>
          </ac:spMkLst>
        </pc:spChg>
      </pc:sldChg>
      <pc:sldChg chg="modSp add mod">
        <pc:chgData name="Abdelfattah Nabil" userId="77a49ace32e08614" providerId="LiveId" clId="{D1D8BD70-1715-4C46-9D97-12A5E281887C}" dt="2023-02-24T17:34:58.966" v="536" actId="20577"/>
        <pc:sldMkLst>
          <pc:docMk/>
          <pc:sldMk cId="2300554880" sldId="401"/>
        </pc:sldMkLst>
        <pc:spChg chg="mod">
          <ac:chgData name="Abdelfattah Nabil" userId="77a49ace32e08614" providerId="LiveId" clId="{D1D8BD70-1715-4C46-9D97-12A5E281887C}" dt="2023-02-24T17:34:58.966" v="536" actId="20577"/>
          <ac:spMkLst>
            <pc:docMk/>
            <pc:sldMk cId="2300554880" sldId="401"/>
            <ac:spMk id="11" creationId="{C67ACB2B-0F3E-202F-BB48-FB410185C9EB}"/>
          </ac:spMkLst>
        </pc:spChg>
      </pc:sldChg>
      <pc:sldChg chg="modSp add mod">
        <pc:chgData name="Abdelfattah Nabil" userId="77a49ace32e08614" providerId="LiveId" clId="{D1D8BD70-1715-4C46-9D97-12A5E281887C}" dt="2023-02-24T17:34:48.385" v="534" actId="20577"/>
        <pc:sldMkLst>
          <pc:docMk/>
          <pc:sldMk cId="3140971994" sldId="402"/>
        </pc:sldMkLst>
        <pc:spChg chg="mod">
          <ac:chgData name="Abdelfattah Nabil" userId="77a49ace32e08614" providerId="LiveId" clId="{D1D8BD70-1715-4C46-9D97-12A5E281887C}" dt="2023-02-24T17:34:48.385" v="534" actId="20577"/>
          <ac:spMkLst>
            <pc:docMk/>
            <pc:sldMk cId="3140971994" sldId="402"/>
            <ac:spMk id="11" creationId="{C67ACB2B-0F3E-202F-BB48-FB410185C9EB}"/>
          </ac:spMkLst>
        </pc:spChg>
      </pc:sldChg>
      <pc:sldChg chg="modSp add mod">
        <pc:chgData name="Abdelfattah Nabil" userId="77a49ace32e08614" providerId="LiveId" clId="{D1D8BD70-1715-4C46-9D97-12A5E281887C}" dt="2023-02-24T17:38:25.921" v="598" actId="20577"/>
        <pc:sldMkLst>
          <pc:docMk/>
          <pc:sldMk cId="17914908" sldId="403"/>
        </pc:sldMkLst>
        <pc:spChg chg="mod">
          <ac:chgData name="Abdelfattah Nabil" userId="77a49ace32e08614" providerId="LiveId" clId="{D1D8BD70-1715-4C46-9D97-12A5E281887C}" dt="2023-02-24T17:37:12.238" v="564" actId="20577"/>
          <ac:spMkLst>
            <pc:docMk/>
            <pc:sldMk cId="17914908" sldId="403"/>
            <ac:spMk id="7" creationId="{00000000-0000-0000-0000-000000000000}"/>
          </ac:spMkLst>
        </pc:spChg>
        <pc:spChg chg="mod">
          <ac:chgData name="Abdelfattah Nabil" userId="77a49ace32e08614" providerId="LiveId" clId="{D1D8BD70-1715-4C46-9D97-12A5E281887C}" dt="2023-02-24T17:38:25.921" v="598" actId="20577"/>
          <ac:spMkLst>
            <pc:docMk/>
            <pc:sldMk cId="17914908" sldId="403"/>
            <ac:spMk id="11" creationId="{C67ACB2B-0F3E-202F-BB48-FB410185C9EB}"/>
          </ac:spMkLst>
        </pc:spChg>
      </pc:sldChg>
      <pc:sldChg chg="modSp add mod">
        <pc:chgData name="Abdelfattah Nabil" userId="77a49ace32e08614" providerId="LiveId" clId="{D1D8BD70-1715-4C46-9D97-12A5E281887C}" dt="2023-02-24T17:39:07.029" v="615" actId="20577"/>
        <pc:sldMkLst>
          <pc:docMk/>
          <pc:sldMk cId="1906124414" sldId="404"/>
        </pc:sldMkLst>
        <pc:spChg chg="mod">
          <ac:chgData name="Abdelfattah Nabil" userId="77a49ace32e08614" providerId="LiveId" clId="{D1D8BD70-1715-4C46-9D97-12A5E281887C}" dt="2023-02-24T17:39:07.029" v="615" actId="20577"/>
          <ac:spMkLst>
            <pc:docMk/>
            <pc:sldMk cId="1906124414" sldId="404"/>
            <ac:spMk id="11" creationId="{C67ACB2B-0F3E-202F-BB48-FB410185C9EB}"/>
          </ac:spMkLst>
        </pc:spChg>
      </pc:sldChg>
      <pc:sldChg chg="modSp add mod">
        <pc:chgData name="Abdelfattah Nabil" userId="77a49ace32e08614" providerId="LiveId" clId="{D1D8BD70-1715-4C46-9D97-12A5E281887C}" dt="2023-02-24T17:40:09.574" v="621" actId="20577"/>
        <pc:sldMkLst>
          <pc:docMk/>
          <pc:sldMk cId="3436935289" sldId="405"/>
        </pc:sldMkLst>
        <pc:spChg chg="mod">
          <ac:chgData name="Abdelfattah Nabil" userId="77a49ace32e08614" providerId="LiveId" clId="{D1D8BD70-1715-4C46-9D97-12A5E281887C}" dt="2023-02-24T17:40:09.574" v="621" actId="20577"/>
          <ac:spMkLst>
            <pc:docMk/>
            <pc:sldMk cId="3436935289" sldId="405"/>
            <ac:spMk id="11" creationId="{C67ACB2B-0F3E-202F-BB48-FB410185C9EB}"/>
          </ac:spMkLst>
        </pc:spChg>
      </pc:sldChg>
      <pc:sldChg chg="modSp add mod">
        <pc:chgData name="Abdelfattah Nabil" userId="77a49ace32e08614" providerId="LiveId" clId="{D1D8BD70-1715-4C46-9D97-12A5E281887C}" dt="2023-02-24T17:40:31.364" v="628" actId="20577"/>
        <pc:sldMkLst>
          <pc:docMk/>
          <pc:sldMk cId="1459248410" sldId="406"/>
        </pc:sldMkLst>
        <pc:spChg chg="mod">
          <ac:chgData name="Abdelfattah Nabil" userId="77a49ace32e08614" providerId="LiveId" clId="{D1D8BD70-1715-4C46-9D97-12A5E281887C}" dt="2023-02-24T17:40:31.364" v="628" actId="20577"/>
          <ac:spMkLst>
            <pc:docMk/>
            <pc:sldMk cId="1459248410" sldId="406"/>
            <ac:spMk id="11" creationId="{C67ACB2B-0F3E-202F-BB48-FB410185C9EB}"/>
          </ac:spMkLst>
        </pc:spChg>
      </pc:sldChg>
      <pc:sldChg chg="modSp add mod">
        <pc:chgData name="Abdelfattah Nabil" userId="77a49ace32e08614" providerId="LiveId" clId="{D1D8BD70-1715-4C46-9D97-12A5E281887C}" dt="2023-02-24T17:40:52.333" v="637" actId="20577"/>
        <pc:sldMkLst>
          <pc:docMk/>
          <pc:sldMk cId="3247759374" sldId="407"/>
        </pc:sldMkLst>
        <pc:spChg chg="mod">
          <ac:chgData name="Abdelfattah Nabil" userId="77a49ace32e08614" providerId="LiveId" clId="{D1D8BD70-1715-4C46-9D97-12A5E281887C}" dt="2023-02-24T17:40:52.333" v="637" actId="20577"/>
          <ac:spMkLst>
            <pc:docMk/>
            <pc:sldMk cId="3247759374" sldId="407"/>
            <ac:spMk id="11" creationId="{C67ACB2B-0F3E-202F-BB48-FB410185C9EB}"/>
          </ac:spMkLst>
        </pc:spChg>
      </pc:sldChg>
      <pc:sldChg chg="modSp add mod">
        <pc:chgData name="Abdelfattah Nabil" userId="77a49ace32e08614" providerId="LiveId" clId="{D1D8BD70-1715-4C46-9D97-12A5E281887C}" dt="2023-02-24T17:41:15.804" v="642" actId="113"/>
        <pc:sldMkLst>
          <pc:docMk/>
          <pc:sldMk cId="2103879593" sldId="408"/>
        </pc:sldMkLst>
        <pc:spChg chg="mod">
          <ac:chgData name="Abdelfattah Nabil" userId="77a49ace32e08614" providerId="LiveId" clId="{D1D8BD70-1715-4C46-9D97-12A5E281887C}" dt="2023-02-24T17:41:15.804" v="642" actId="113"/>
          <ac:spMkLst>
            <pc:docMk/>
            <pc:sldMk cId="2103879593" sldId="408"/>
            <ac:spMk id="11" creationId="{C67ACB2B-0F3E-202F-BB48-FB410185C9EB}"/>
          </ac:spMkLst>
        </pc:spChg>
      </pc:sldChg>
      <pc:sldChg chg="addSp delSp modSp add mod">
        <pc:chgData name="Abdelfattah Nabil" userId="77a49ace32e08614" providerId="LiveId" clId="{D1D8BD70-1715-4C46-9D97-12A5E281887C}" dt="2023-02-24T17:44:42.320" v="663" actId="1076"/>
        <pc:sldMkLst>
          <pc:docMk/>
          <pc:sldMk cId="4274944612" sldId="409"/>
        </pc:sldMkLst>
        <pc:spChg chg="add del mod">
          <ac:chgData name="Abdelfattah Nabil" userId="77a49ace32e08614" providerId="LiveId" clId="{D1D8BD70-1715-4C46-9D97-12A5E281887C}" dt="2023-02-24T17:43:59.291" v="649" actId="47"/>
          <ac:spMkLst>
            <pc:docMk/>
            <pc:sldMk cId="4274944612" sldId="409"/>
            <ac:spMk id="7" creationId="{00000000-0000-0000-0000-000000000000}"/>
          </ac:spMkLst>
        </pc:spChg>
        <pc:spChg chg="add del mod">
          <ac:chgData name="Abdelfattah Nabil" userId="77a49ace32e08614" providerId="LiveId" clId="{D1D8BD70-1715-4C46-9D97-12A5E281887C}" dt="2023-02-24T17:44:42.320" v="663" actId="1076"/>
          <ac:spMkLst>
            <pc:docMk/>
            <pc:sldMk cId="4274944612" sldId="409"/>
            <ac:spMk id="17" creationId="{BF88BA3D-11F7-EB3E-D12D-C8E06592265C}"/>
          </ac:spMkLst>
        </pc:spChg>
        <pc:spChg chg="mod">
          <ac:chgData name="Abdelfattah Nabil" userId="77a49ace32e08614" providerId="LiveId" clId="{D1D8BD70-1715-4C46-9D97-12A5E281887C}" dt="2023-02-24T17:44:38.549" v="662" actId="1076"/>
          <ac:spMkLst>
            <pc:docMk/>
            <pc:sldMk cId="4274944612" sldId="409"/>
            <ac:spMk id="18" creationId="{616F2345-CFF1-51D1-5C69-E1811B21B552}"/>
          </ac:spMkLst>
        </pc:spChg>
      </pc:sldChg>
      <pc:sldChg chg="delSp modSp add mod">
        <pc:chgData name="Abdelfattah Nabil" userId="77a49ace32e08614" providerId="LiveId" clId="{D1D8BD70-1715-4C46-9D97-12A5E281887C}" dt="2023-02-24T17:46:54.377" v="696"/>
        <pc:sldMkLst>
          <pc:docMk/>
          <pc:sldMk cId="439429397" sldId="410"/>
        </pc:sldMkLst>
        <pc:spChg chg="del mod">
          <ac:chgData name="Abdelfattah Nabil" userId="77a49ace32e08614" providerId="LiveId" clId="{D1D8BD70-1715-4C46-9D97-12A5E281887C}" dt="2023-02-24T17:46:54.377" v="696"/>
          <ac:spMkLst>
            <pc:docMk/>
            <pc:sldMk cId="439429397" sldId="410"/>
            <ac:spMk id="7" creationId="{00000000-0000-0000-0000-000000000000}"/>
          </ac:spMkLst>
        </pc:spChg>
        <pc:spChg chg="mod">
          <ac:chgData name="Abdelfattah Nabil" userId="77a49ace32e08614" providerId="LiveId" clId="{D1D8BD70-1715-4C46-9D97-12A5E281887C}" dt="2023-02-24T17:45:40.733" v="693" actId="1076"/>
          <ac:spMkLst>
            <pc:docMk/>
            <pc:sldMk cId="439429397" sldId="410"/>
            <ac:spMk id="11" creationId="{C67ACB2B-0F3E-202F-BB48-FB410185C9EB}"/>
          </ac:spMkLst>
        </pc:spChg>
      </pc:sldChg>
    </pc:docChg>
  </pc:docChgLst>
  <pc:docChgLst>
    <pc:chgData name="Abdelfattah Nabil" userId="77a49ace32e08614" providerId="LiveId" clId="{320251FB-08C1-4F88-9B28-F3221927976B}"/>
    <pc:docChg chg="undo redo custSel addSld delSld modSld sldOrd">
      <pc:chgData name="Abdelfattah Nabil" userId="77a49ace32e08614" providerId="LiveId" clId="{320251FB-08C1-4F88-9B28-F3221927976B}" dt="2023-02-11T22:21:59.815" v="1237"/>
      <pc:docMkLst>
        <pc:docMk/>
      </pc:docMkLst>
      <pc:sldChg chg="addSp delSp modSp mod">
        <pc:chgData name="Abdelfattah Nabil" userId="77a49ace32e08614" providerId="LiveId" clId="{320251FB-08C1-4F88-9B28-F3221927976B}" dt="2023-02-11T22:19:32.982" v="1206"/>
        <pc:sldMkLst>
          <pc:docMk/>
          <pc:sldMk cId="1439096083" sldId="278"/>
        </pc:sldMkLst>
        <pc:spChg chg="mod">
          <ac:chgData name="Abdelfattah Nabil" userId="77a49ace32e08614" providerId="LiveId" clId="{320251FB-08C1-4F88-9B28-F3221927976B}" dt="2023-02-11T16:02:49.629" v="478"/>
          <ac:spMkLst>
            <pc:docMk/>
            <pc:sldMk cId="1439096083" sldId="278"/>
            <ac:spMk id="7" creationId="{00000000-0000-0000-0000-000000000000}"/>
          </ac:spMkLst>
        </pc:spChg>
        <pc:spChg chg="mod">
          <ac:chgData name="Abdelfattah Nabil" userId="77a49ace32e08614" providerId="LiveId" clId="{320251FB-08C1-4F88-9B28-F3221927976B}" dt="2023-02-11T22:19:32.982" v="1206"/>
          <ac:spMkLst>
            <pc:docMk/>
            <pc:sldMk cId="1439096083" sldId="278"/>
            <ac:spMk id="8" creationId="{00000000-0000-0000-0000-000000000000}"/>
          </ac:spMkLst>
        </pc:spChg>
        <pc:spChg chg="add del mod">
          <ac:chgData name="Abdelfattah Nabil" userId="77a49ace32e08614" providerId="LiveId" clId="{320251FB-08C1-4F88-9B28-F3221927976B}" dt="2023-02-11T21:32:25.077" v="635" actId="1076"/>
          <ac:spMkLst>
            <pc:docMk/>
            <pc:sldMk cId="1439096083" sldId="278"/>
            <ac:spMk id="9" creationId="{00000000-0000-0000-0000-000000000000}"/>
          </ac:spMkLst>
        </pc:spChg>
        <pc:spChg chg="add del mod">
          <ac:chgData name="Abdelfattah Nabil" userId="77a49ace32e08614" providerId="LiveId" clId="{320251FB-08C1-4F88-9B28-F3221927976B}" dt="2023-02-11T16:02:04.052" v="461" actId="478"/>
          <ac:spMkLst>
            <pc:docMk/>
            <pc:sldMk cId="1439096083" sldId="278"/>
            <ac:spMk id="10" creationId="{95D0F0A5-77DE-6E87-F4C0-794ED362215A}"/>
          </ac:spMkLst>
        </pc:spChg>
        <pc:spChg chg="add del mod">
          <ac:chgData name="Abdelfattah Nabil" userId="77a49ace32e08614" providerId="LiveId" clId="{320251FB-08C1-4F88-9B28-F3221927976B}" dt="2023-02-11T16:02:10.034" v="463"/>
          <ac:spMkLst>
            <pc:docMk/>
            <pc:sldMk cId="1439096083" sldId="278"/>
            <ac:spMk id="12" creationId="{5ECB3CB0-DB87-B8FA-1AAD-D647498E39A6}"/>
          </ac:spMkLst>
        </pc:spChg>
        <pc:spChg chg="add del mod">
          <ac:chgData name="Abdelfattah Nabil" userId="77a49ace32e08614" providerId="LiveId" clId="{320251FB-08C1-4F88-9B28-F3221927976B}" dt="2023-02-11T16:02:23.201" v="467" actId="478"/>
          <ac:spMkLst>
            <pc:docMk/>
            <pc:sldMk cId="1439096083" sldId="278"/>
            <ac:spMk id="13" creationId="{9AB38DB8-79F6-F869-6CD1-A942E4EFCB63}"/>
          </ac:spMkLst>
        </pc:spChg>
        <pc:spChg chg="add del mod">
          <ac:chgData name="Abdelfattah Nabil" userId="77a49ace32e08614" providerId="LiveId" clId="{320251FB-08C1-4F88-9B28-F3221927976B}" dt="2023-02-11T16:02:36.238" v="475" actId="478"/>
          <ac:spMkLst>
            <pc:docMk/>
            <pc:sldMk cId="1439096083" sldId="278"/>
            <ac:spMk id="14" creationId="{3BCD6DDE-CC7C-E963-EC00-F871544549EA}"/>
          </ac:spMkLst>
        </pc:spChg>
        <pc:spChg chg="add del">
          <ac:chgData name="Abdelfattah Nabil" userId="77a49ace32e08614" providerId="LiveId" clId="{320251FB-08C1-4F88-9B28-F3221927976B}" dt="2023-02-11T16:02:47.110" v="477" actId="22"/>
          <ac:spMkLst>
            <pc:docMk/>
            <pc:sldMk cId="1439096083" sldId="278"/>
            <ac:spMk id="16" creationId="{5DB5F38D-964F-4FA1-17CE-7920F87BF654}"/>
          </ac:spMkLst>
        </pc:spChg>
        <pc:picChg chg="del">
          <ac:chgData name="Abdelfattah Nabil" userId="77a49ace32e08614" providerId="LiveId" clId="{320251FB-08C1-4F88-9B28-F3221927976B}" dt="2023-02-11T16:03:03.977" v="480" actId="478"/>
          <ac:picMkLst>
            <pc:docMk/>
            <pc:sldMk cId="1439096083" sldId="278"/>
            <ac:picMk id="11" creationId="{55DB39F5-32B9-9888-0671-7D163949CDF7}"/>
          </ac:picMkLst>
        </pc:picChg>
        <pc:picChg chg="add mod">
          <ac:chgData name="Abdelfattah Nabil" userId="77a49ace32e08614" providerId="LiveId" clId="{320251FB-08C1-4F88-9B28-F3221927976B}" dt="2023-02-11T21:32:32.637" v="638" actId="1076"/>
          <ac:picMkLst>
            <pc:docMk/>
            <pc:sldMk cId="1439096083" sldId="278"/>
            <ac:picMk id="18" creationId="{E5A26A1B-2561-1679-3B3B-0906047259F6}"/>
          </ac:picMkLst>
        </pc:picChg>
      </pc:sldChg>
      <pc:sldChg chg="modSp mod">
        <pc:chgData name="Abdelfattah Nabil" userId="77a49ace32e08614" providerId="LiveId" clId="{320251FB-08C1-4F88-9B28-F3221927976B}" dt="2023-02-09T23:25:07.938" v="6" actId="20577"/>
        <pc:sldMkLst>
          <pc:docMk/>
          <pc:sldMk cId="1441856930" sldId="298"/>
        </pc:sldMkLst>
        <pc:spChg chg="mod">
          <ac:chgData name="Abdelfattah Nabil" userId="77a49ace32e08614" providerId="LiveId" clId="{320251FB-08C1-4F88-9B28-F3221927976B}" dt="2023-02-09T23:25:07.938" v="6" actId="20577"/>
          <ac:spMkLst>
            <pc:docMk/>
            <pc:sldMk cId="1441856930" sldId="298"/>
            <ac:spMk id="14" creationId="{00000000-0000-0000-0000-000000000000}"/>
          </ac:spMkLst>
        </pc:spChg>
      </pc:sldChg>
      <pc:sldChg chg="delSp modSp mod">
        <pc:chgData name="Abdelfattah Nabil" userId="77a49ace32e08614" providerId="LiveId" clId="{320251FB-08C1-4F88-9B28-F3221927976B}" dt="2023-02-11T15:30:20.844" v="451" actId="1076"/>
        <pc:sldMkLst>
          <pc:docMk/>
          <pc:sldMk cId="3860337098" sldId="299"/>
        </pc:sldMkLst>
        <pc:spChg chg="del">
          <ac:chgData name="Abdelfattah Nabil" userId="77a49ace32e08614" providerId="LiveId" clId="{320251FB-08C1-4F88-9B28-F3221927976B}" dt="2023-02-11T15:30:03.544" v="448" actId="478"/>
          <ac:spMkLst>
            <pc:docMk/>
            <pc:sldMk cId="3860337098" sldId="299"/>
            <ac:spMk id="24" creationId="{FF987A49-0837-B598-C1D3-CA66D0FB9DA0}"/>
          </ac:spMkLst>
        </pc:spChg>
        <pc:spChg chg="mod">
          <ac:chgData name="Abdelfattah Nabil" userId="77a49ace32e08614" providerId="LiveId" clId="{320251FB-08C1-4F88-9B28-F3221927976B}" dt="2023-02-11T15:30:05.017" v="449" actId="20577"/>
          <ac:spMkLst>
            <pc:docMk/>
            <pc:sldMk cId="3860337098" sldId="299"/>
            <ac:spMk id="26" creationId="{0065C520-4710-9E17-0235-3ADBE33386E5}"/>
          </ac:spMkLst>
        </pc:spChg>
        <pc:spChg chg="del">
          <ac:chgData name="Abdelfattah Nabil" userId="77a49ace32e08614" providerId="LiveId" clId="{320251FB-08C1-4F88-9B28-F3221927976B}" dt="2023-02-11T15:29:45.586" v="441" actId="478"/>
          <ac:spMkLst>
            <pc:docMk/>
            <pc:sldMk cId="3860337098" sldId="299"/>
            <ac:spMk id="36" creationId="{1D457F60-4455-BA39-F926-C4F8F5944A1C}"/>
          </ac:spMkLst>
        </pc:spChg>
        <pc:spChg chg="mod">
          <ac:chgData name="Abdelfattah Nabil" userId="77a49ace32e08614" providerId="LiveId" clId="{320251FB-08C1-4F88-9B28-F3221927976B}" dt="2023-02-11T15:29:56.536" v="446" actId="1076"/>
          <ac:spMkLst>
            <pc:docMk/>
            <pc:sldMk cId="3860337098" sldId="299"/>
            <ac:spMk id="44" creationId="{067806FC-96F5-F108-A104-3E4B7729C179}"/>
          </ac:spMkLst>
        </pc:spChg>
        <pc:spChg chg="mod">
          <ac:chgData name="Abdelfattah Nabil" userId="77a49ace32e08614" providerId="LiveId" clId="{320251FB-08C1-4F88-9B28-F3221927976B}" dt="2023-02-11T15:29:51.933" v="444" actId="1076"/>
          <ac:spMkLst>
            <pc:docMk/>
            <pc:sldMk cId="3860337098" sldId="299"/>
            <ac:spMk id="46" creationId="{C4336FFE-B12A-26F0-18E4-15ECF86D881B}"/>
          </ac:spMkLst>
        </pc:spChg>
        <pc:grpChg chg="del">
          <ac:chgData name="Abdelfattah Nabil" userId="77a49ace32e08614" providerId="LiveId" clId="{320251FB-08C1-4F88-9B28-F3221927976B}" dt="2023-02-11T15:29:48.325" v="442" actId="478"/>
          <ac:grpSpMkLst>
            <pc:docMk/>
            <pc:sldMk cId="3860337098" sldId="299"/>
            <ac:grpSpMk id="19" creationId="{C6B3E6BB-6EF0-7947-E6D9-C41C3578F4D7}"/>
          </ac:grpSpMkLst>
        </pc:grpChg>
        <pc:grpChg chg="del mod">
          <ac:chgData name="Abdelfattah Nabil" userId="77a49ace32e08614" providerId="LiveId" clId="{320251FB-08C1-4F88-9B28-F3221927976B}" dt="2023-02-11T15:30:06.368" v="450" actId="478"/>
          <ac:grpSpMkLst>
            <pc:docMk/>
            <pc:sldMk cId="3860337098" sldId="299"/>
            <ac:grpSpMk id="23" creationId="{20E279F8-BF84-FE70-1F0F-F2E1A0C6DBAE}"/>
          </ac:grpSpMkLst>
        </pc:grpChg>
        <pc:grpChg chg="del">
          <ac:chgData name="Abdelfattah Nabil" userId="77a49ace32e08614" providerId="LiveId" clId="{320251FB-08C1-4F88-9B28-F3221927976B}" dt="2023-02-11T15:29:53.011" v="445" actId="478"/>
          <ac:grpSpMkLst>
            <pc:docMk/>
            <pc:sldMk cId="3860337098" sldId="299"/>
            <ac:grpSpMk id="27" creationId="{2FD17ACE-AA47-B332-5673-98CEEB482829}"/>
          </ac:grpSpMkLst>
        </pc:grpChg>
        <pc:picChg chg="mod">
          <ac:chgData name="Abdelfattah Nabil" userId="77a49ace32e08614" providerId="LiveId" clId="{320251FB-08C1-4F88-9B28-F3221927976B}" dt="2023-02-11T15:30:20.844" v="451" actId="1076"/>
          <ac:picMkLst>
            <pc:docMk/>
            <pc:sldMk cId="3860337098" sldId="299"/>
            <ac:picMk id="10" creationId="{5AC9E7EF-C620-7FBF-9682-9811ED6082D9}"/>
          </ac:picMkLst>
        </pc:picChg>
      </pc:sldChg>
      <pc:sldChg chg="del">
        <pc:chgData name="Abdelfattah Nabil" userId="77a49ace32e08614" providerId="LiveId" clId="{320251FB-08C1-4F88-9B28-F3221927976B}" dt="2023-02-11T22:17:31.254" v="1190" actId="47"/>
        <pc:sldMkLst>
          <pc:docMk/>
          <pc:sldMk cId="1139486501" sldId="300"/>
        </pc:sldMkLst>
      </pc:sldChg>
      <pc:sldChg chg="del">
        <pc:chgData name="Abdelfattah Nabil" userId="77a49ace32e08614" providerId="LiveId" clId="{320251FB-08C1-4F88-9B28-F3221927976B}" dt="2023-02-11T22:17:29.702" v="1185" actId="47"/>
        <pc:sldMkLst>
          <pc:docMk/>
          <pc:sldMk cId="3484579141" sldId="301"/>
        </pc:sldMkLst>
      </pc:sldChg>
      <pc:sldChg chg="del">
        <pc:chgData name="Abdelfattah Nabil" userId="77a49ace32e08614" providerId="LiveId" clId="{320251FB-08C1-4F88-9B28-F3221927976B}" dt="2023-02-11T22:17:30.098" v="1186" actId="47"/>
        <pc:sldMkLst>
          <pc:docMk/>
          <pc:sldMk cId="1247662615" sldId="302"/>
        </pc:sldMkLst>
      </pc:sldChg>
      <pc:sldChg chg="del">
        <pc:chgData name="Abdelfattah Nabil" userId="77a49ace32e08614" providerId="LiveId" clId="{320251FB-08C1-4F88-9B28-F3221927976B}" dt="2023-02-11T22:17:30.453" v="1187" actId="47"/>
        <pc:sldMkLst>
          <pc:docMk/>
          <pc:sldMk cId="986169850" sldId="303"/>
        </pc:sldMkLst>
      </pc:sldChg>
      <pc:sldChg chg="del">
        <pc:chgData name="Abdelfattah Nabil" userId="77a49ace32e08614" providerId="LiveId" clId="{320251FB-08C1-4F88-9B28-F3221927976B}" dt="2023-02-11T22:17:30.959" v="1188" actId="47"/>
        <pc:sldMkLst>
          <pc:docMk/>
          <pc:sldMk cId="420876635" sldId="304"/>
        </pc:sldMkLst>
      </pc:sldChg>
      <pc:sldChg chg="del">
        <pc:chgData name="Abdelfattah Nabil" userId="77a49ace32e08614" providerId="LiveId" clId="{320251FB-08C1-4F88-9B28-F3221927976B}" dt="2023-02-11T22:17:31.057" v="1189" actId="47"/>
        <pc:sldMkLst>
          <pc:docMk/>
          <pc:sldMk cId="2152119192" sldId="305"/>
        </pc:sldMkLst>
      </pc:sldChg>
      <pc:sldChg chg="del">
        <pc:chgData name="Abdelfattah Nabil" userId="77a49ace32e08614" providerId="LiveId" clId="{320251FB-08C1-4F88-9B28-F3221927976B}" dt="2023-02-11T22:17:29.548" v="1184" actId="47"/>
        <pc:sldMkLst>
          <pc:docMk/>
          <pc:sldMk cId="867674797" sldId="306"/>
        </pc:sldMkLst>
      </pc:sldChg>
      <pc:sldChg chg="del">
        <pc:chgData name="Abdelfattah Nabil" userId="77a49ace32e08614" providerId="LiveId" clId="{320251FB-08C1-4F88-9B28-F3221927976B}" dt="2023-02-11T22:17:29.156" v="1182" actId="47"/>
        <pc:sldMkLst>
          <pc:docMk/>
          <pc:sldMk cId="79531596" sldId="307"/>
        </pc:sldMkLst>
      </pc:sldChg>
      <pc:sldChg chg="del">
        <pc:chgData name="Abdelfattah Nabil" userId="77a49ace32e08614" providerId="LiveId" clId="{320251FB-08C1-4F88-9B28-F3221927976B}" dt="2023-02-11T22:17:29.400" v="1183" actId="47"/>
        <pc:sldMkLst>
          <pc:docMk/>
          <pc:sldMk cId="597889007" sldId="308"/>
        </pc:sldMkLst>
      </pc:sldChg>
      <pc:sldChg chg="del">
        <pc:chgData name="Abdelfattah Nabil" userId="77a49ace32e08614" providerId="LiveId" clId="{320251FB-08C1-4F88-9B28-F3221927976B}" dt="2023-02-11T22:17:28.417" v="1179" actId="47"/>
        <pc:sldMkLst>
          <pc:docMk/>
          <pc:sldMk cId="1697938921" sldId="309"/>
        </pc:sldMkLst>
      </pc:sldChg>
      <pc:sldChg chg="del">
        <pc:chgData name="Abdelfattah Nabil" userId="77a49ace32e08614" providerId="LiveId" clId="{320251FB-08C1-4F88-9B28-F3221927976B}" dt="2023-02-11T22:17:28.850" v="1180" actId="47"/>
        <pc:sldMkLst>
          <pc:docMk/>
          <pc:sldMk cId="771382746" sldId="310"/>
        </pc:sldMkLst>
      </pc:sldChg>
      <pc:sldChg chg="del">
        <pc:chgData name="Abdelfattah Nabil" userId="77a49ace32e08614" providerId="LiveId" clId="{320251FB-08C1-4F88-9B28-F3221927976B}" dt="2023-02-11T22:17:29.056" v="1181" actId="47"/>
        <pc:sldMkLst>
          <pc:docMk/>
          <pc:sldMk cId="3677865996" sldId="311"/>
        </pc:sldMkLst>
      </pc:sldChg>
      <pc:sldChg chg="del">
        <pc:chgData name="Abdelfattah Nabil" userId="77a49ace32e08614" providerId="LiveId" clId="{320251FB-08C1-4F88-9B28-F3221927976B}" dt="2023-02-11T22:17:27.225" v="1176" actId="47"/>
        <pc:sldMkLst>
          <pc:docMk/>
          <pc:sldMk cId="1143219553" sldId="312"/>
        </pc:sldMkLst>
      </pc:sldChg>
      <pc:sldChg chg="del">
        <pc:chgData name="Abdelfattah Nabil" userId="77a49ace32e08614" providerId="LiveId" clId="{320251FB-08C1-4F88-9B28-F3221927976B}" dt="2023-02-11T22:17:27.814" v="1177" actId="47"/>
        <pc:sldMkLst>
          <pc:docMk/>
          <pc:sldMk cId="4155290455" sldId="313"/>
        </pc:sldMkLst>
      </pc:sldChg>
      <pc:sldChg chg="del">
        <pc:chgData name="Abdelfattah Nabil" userId="77a49ace32e08614" providerId="LiveId" clId="{320251FB-08C1-4F88-9B28-F3221927976B}" dt="2023-02-11T22:17:28.064" v="1178" actId="47"/>
        <pc:sldMkLst>
          <pc:docMk/>
          <pc:sldMk cId="908327335" sldId="314"/>
        </pc:sldMkLst>
      </pc:sldChg>
      <pc:sldChg chg="del">
        <pc:chgData name="Abdelfattah Nabil" userId="77a49ace32e08614" providerId="LiveId" clId="{320251FB-08C1-4F88-9B28-F3221927976B}" dt="2023-02-11T22:17:21.263" v="1162" actId="47"/>
        <pc:sldMkLst>
          <pc:docMk/>
          <pc:sldMk cId="1627353795" sldId="315"/>
        </pc:sldMkLst>
      </pc:sldChg>
      <pc:sldChg chg="del">
        <pc:chgData name="Abdelfattah Nabil" userId="77a49ace32e08614" providerId="LiveId" clId="{320251FB-08C1-4F88-9B28-F3221927976B}" dt="2023-02-11T22:17:25.830" v="1170" actId="47"/>
        <pc:sldMkLst>
          <pc:docMk/>
          <pc:sldMk cId="3699134290" sldId="316"/>
        </pc:sldMkLst>
      </pc:sldChg>
      <pc:sldChg chg="del">
        <pc:chgData name="Abdelfattah Nabil" userId="77a49ace32e08614" providerId="LiveId" clId="{320251FB-08C1-4F88-9B28-F3221927976B}" dt="2023-02-11T22:17:25.954" v="1171" actId="47"/>
        <pc:sldMkLst>
          <pc:docMk/>
          <pc:sldMk cId="1609758132" sldId="317"/>
        </pc:sldMkLst>
      </pc:sldChg>
      <pc:sldChg chg="del">
        <pc:chgData name="Abdelfattah Nabil" userId="77a49ace32e08614" providerId="LiveId" clId="{320251FB-08C1-4F88-9B28-F3221927976B}" dt="2023-02-11T22:17:26.945" v="1174" actId="47"/>
        <pc:sldMkLst>
          <pc:docMk/>
          <pc:sldMk cId="3484434309" sldId="318"/>
        </pc:sldMkLst>
      </pc:sldChg>
      <pc:sldChg chg="del">
        <pc:chgData name="Abdelfattah Nabil" userId="77a49ace32e08614" providerId="LiveId" clId="{320251FB-08C1-4F88-9B28-F3221927976B}" dt="2023-02-11T22:17:27.053" v="1175" actId="47"/>
        <pc:sldMkLst>
          <pc:docMk/>
          <pc:sldMk cId="311159109" sldId="319"/>
        </pc:sldMkLst>
      </pc:sldChg>
      <pc:sldChg chg="del">
        <pc:chgData name="Abdelfattah Nabil" userId="77a49ace32e08614" providerId="LiveId" clId="{320251FB-08C1-4F88-9B28-F3221927976B}" dt="2023-02-11T22:17:26.100" v="1172" actId="47"/>
        <pc:sldMkLst>
          <pc:docMk/>
          <pc:sldMk cId="3587721901" sldId="320"/>
        </pc:sldMkLst>
      </pc:sldChg>
      <pc:sldChg chg="del">
        <pc:chgData name="Abdelfattah Nabil" userId="77a49ace32e08614" providerId="LiveId" clId="{320251FB-08C1-4F88-9B28-F3221927976B}" dt="2023-02-11T22:17:26.504" v="1173" actId="47"/>
        <pc:sldMkLst>
          <pc:docMk/>
          <pc:sldMk cId="1268515497" sldId="321"/>
        </pc:sldMkLst>
      </pc:sldChg>
      <pc:sldChg chg="del">
        <pc:chgData name="Abdelfattah Nabil" userId="77a49ace32e08614" providerId="LiveId" clId="{320251FB-08C1-4F88-9B28-F3221927976B}" dt="2023-02-11T22:17:22.370" v="1164" actId="47"/>
        <pc:sldMkLst>
          <pc:docMk/>
          <pc:sldMk cId="3014621644" sldId="322"/>
        </pc:sldMkLst>
      </pc:sldChg>
      <pc:sldChg chg="del">
        <pc:chgData name="Abdelfattah Nabil" userId="77a49ace32e08614" providerId="LiveId" clId="{320251FB-08C1-4F88-9B28-F3221927976B}" dt="2023-02-11T22:17:23.603" v="1165" actId="47"/>
        <pc:sldMkLst>
          <pc:docMk/>
          <pc:sldMk cId="629970966" sldId="323"/>
        </pc:sldMkLst>
      </pc:sldChg>
      <pc:sldChg chg="del">
        <pc:chgData name="Abdelfattah Nabil" userId="77a49ace32e08614" providerId="LiveId" clId="{320251FB-08C1-4F88-9B28-F3221927976B}" dt="2023-02-11T22:17:24.068" v="1166" actId="47"/>
        <pc:sldMkLst>
          <pc:docMk/>
          <pc:sldMk cId="2962363881" sldId="324"/>
        </pc:sldMkLst>
      </pc:sldChg>
      <pc:sldChg chg="del">
        <pc:chgData name="Abdelfattah Nabil" userId="77a49ace32e08614" providerId="LiveId" clId="{320251FB-08C1-4F88-9B28-F3221927976B}" dt="2023-02-11T22:17:24.181" v="1167" actId="47"/>
        <pc:sldMkLst>
          <pc:docMk/>
          <pc:sldMk cId="2195563527" sldId="325"/>
        </pc:sldMkLst>
      </pc:sldChg>
      <pc:sldChg chg="del">
        <pc:chgData name="Abdelfattah Nabil" userId="77a49ace32e08614" providerId="LiveId" clId="{320251FB-08C1-4F88-9B28-F3221927976B}" dt="2023-02-11T22:17:24.368" v="1168" actId="47"/>
        <pc:sldMkLst>
          <pc:docMk/>
          <pc:sldMk cId="3431449085" sldId="326"/>
        </pc:sldMkLst>
      </pc:sldChg>
      <pc:sldChg chg="del">
        <pc:chgData name="Abdelfattah Nabil" userId="77a49ace32e08614" providerId="LiveId" clId="{320251FB-08C1-4F88-9B28-F3221927976B}" dt="2023-02-11T22:17:24.989" v="1169" actId="47"/>
        <pc:sldMkLst>
          <pc:docMk/>
          <pc:sldMk cId="810509701" sldId="327"/>
        </pc:sldMkLst>
      </pc:sldChg>
      <pc:sldChg chg="del">
        <pc:chgData name="Abdelfattah Nabil" userId="77a49ace32e08614" providerId="LiveId" clId="{320251FB-08C1-4F88-9B28-F3221927976B}" dt="2023-02-11T22:17:21.589" v="1163" actId="47"/>
        <pc:sldMkLst>
          <pc:docMk/>
          <pc:sldMk cId="30836397" sldId="329"/>
        </pc:sldMkLst>
      </pc:sldChg>
      <pc:sldChg chg="del">
        <pc:chgData name="Abdelfattah Nabil" userId="77a49ace32e08614" providerId="LiveId" clId="{320251FB-08C1-4F88-9B28-F3221927976B}" dt="2023-02-11T22:17:20.560" v="1160" actId="47"/>
        <pc:sldMkLst>
          <pc:docMk/>
          <pc:sldMk cId="3963532207" sldId="330"/>
        </pc:sldMkLst>
      </pc:sldChg>
      <pc:sldChg chg="del">
        <pc:chgData name="Abdelfattah Nabil" userId="77a49ace32e08614" providerId="LiveId" clId="{320251FB-08C1-4F88-9B28-F3221927976B}" dt="2023-02-11T22:17:21.119" v="1161" actId="47"/>
        <pc:sldMkLst>
          <pc:docMk/>
          <pc:sldMk cId="526744264" sldId="331"/>
        </pc:sldMkLst>
      </pc:sldChg>
      <pc:sldChg chg="del">
        <pc:chgData name="Abdelfattah Nabil" userId="77a49ace32e08614" providerId="LiveId" clId="{320251FB-08C1-4F88-9B28-F3221927976B}" dt="2023-02-11T22:17:19.375" v="1157" actId="47"/>
        <pc:sldMkLst>
          <pc:docMk/>
          <pc:sldMk cId="1668895114" sldId="334"/>
        </pc:sldMkLst>
      </pc:sldChg>
      <pc:sldChg chg="del">
        <pc:chgData name="Abdelfattah Nabil" userId="77a49ace32e08614" providerId="LiveId" clId="{320251FB-08C1-4F88-9B28-F3221927976B}" dt="2023-02-11T22:17:19.557" v="1158" actId="47"/>
        <pc:sldMkLst>
          <pc:docMk/>
          <pc:sldMk cId="3971447280" sldId="335"/>
        </pc:sldMkLst>
      </pc:sldChg>
      <pc:sldChg chg="del">
        <pc:chgData name="Abdelfattah Nabil" userId="77a49ace32e08614" providerId="LiveId" clId="{320251FB-08C1-4F88-9B28-F3221927976B}" dt="2023-02-11T22:17:19.716" v="1159" actId="47"/>
        <pc:sldMkLst>
          <pc:docMk/>
          <pc:sldMk cId="825918330" sldId="336"/>
        </pc:sldMkLst>
      </pc:sldChg>
      <pc:sldChg chg="del">
        <pc:chgData name="Abdelfattah Nabil" userId="77a49ace32e08614" providerId="LiveId" clId="{320251FB-08C1-4F88-9B28-F3221927976B}" dt="2023-02-11T22:17:18.716" v="1154" actId="47"/>
        <pc:sldMkLst>
          <pc:docMk/>
          <pc:sldMk cId="858487886" sldId="337"/>
        </pc:sldMkLst>
      </pc:sldChg>
      <pc:sldChg chg="modSp add mod">
        <pc:chgData name="Abdelfattah Nabil" userId="77a49ace32e08614" providerId="LiveId" clId="{320251FB-08C1-4F88-9B28-F3221927976B}" dt="2023-02-11T22:21:21.665" v="1235"/>
        <pc:sldMkLst>
          <pc:docMk/>
          <pc:sldMk cId="2551992271" sldId="338"/>
        </pc:sldMkLst>
        <pc:spChg chg="mod">
          <ac:chgData name="Abdelfattah Nabil" userId="77a49ace32e08614" providerId="LiveId" clId="{320251FB-08C1-4F88-9B28-F3221927976B}" dt="2023-02-11T22:21:21.665" v="1235"/>
          <ac:spMkLst>
            <pc:docMk/>
            <pc:sldMk cId="2551992271" sldId="338"/>
            <ac:spMk id="8" creationId="{00000000-0000-0000-0000-000000000000}"/>
          </ac:spMkLst>
        </pc:spChg>
      </pc:sldChg>
      <pc:sldChg chg="del">
        <pc:chgData name="Abdelfattah Nabil" userId="77a49ace32e08614" providerId="LiveId" clId="{320251FB-08C1-4F88-9B28-F3221927976B}" dt="2023-02-11T22:17:19.155" v="1156" actId="47"/>
        <pc:sldMkLst>
          <pc:docMk/>
          <pc:sldMk cId="3732925142" sldId="338"/>
        </pc:sldMkLst>
      </pc:sldChg>
      <pc:sldChg chg="del">
        <pc:chgData name="Abdelfattah Nabil" userId="77a49ace32e08614" providerId="LiveId" clId="{320251FB-08C1-4F88-9B28-F3221927976B}" dt="2023-02-11T22:17:18.970" v="1155" actId="47"/>
        <pc:sldMkLst>
          <pc:docMk/>
          <pc:sldMk cId="1152778235" sldId="339"/>
        </pc:sldMkLst>
      </pc:sldChg>
      <pc:sldChg chg="modSp mod">
        <pc:chgData name="Abdelfattah Nabil" userId="77a49ace32e08614" providerId="LiveId" clId="{320251FB-08C1-4F88-9B28-F3221927976B}" dt="2023-02-09T23:57:27.262" v="332" actId="20577"/>
        <pc:sldMkLst>
          <pc:docMk/>
          <pc:sldMk cId="587396021" sldId="340"/>
        </pc:sldMkLst>
        <pc:spChg chg="mod">
          <ac:chgData name="Abdelfattah Nabil" userId="77a49ace32e08614" providerId="LiveId" clId="{320251FB-08C1-4F88-9B28-F3221927976B}" dt="2023-02-09T23:57:27.262" v="332" actId="20577"/>
          <ac:spMkLst>
            <pc:docMk/>
            <pc:sldMk cId="587396021" sldId="340"/>
            <ac:spMk id="7" creationId="{00000000-0000-0000-0000-000000000000}"/>
          </ac:spMkLst>
        </pc:spChg>
      </pc:sldChg>
      <pc:sldChg chg="modSp mod">
        <pc:chgData name="Abdelfattah Nabil" userId="77a49ace32e08614" providerId="LiveId" clId="{320251FB-08C1-4F88-9B28-F3221927976B}" dt="2023-02-09T23:57:45.502" v="333"/>
        <pc:sldMkLst>
          <pc:docMk/>
          <pc:sldMk cId="4098327611" sldId="341"/>
        </pc:sldMkLst>
        <pc:spChg chg="mod">
          <ac:chgData name="Abdelfattah Nabil" userId="77a49ace32e08614" providerId="LiveId" clId="{320251FB-08C1-4F88-9B28-F3221927976B}" dt="2023-02-09T23:57:45.502" v="333"/>
          <ac:spMkLst>
            <pc:docMk/>
            <pc:sldMk cId="4098327611" sldId="341"/>
            <ac:spMk id="7" creationId="{00000000-0000-0000-0000-000000000000}"/>
          </ac:spMkLst>
        </pc:spChg>
      </pc:sldChg>
      <pc:sldChg chg="modSp mod">
        <pc:chgData name="Abdelfattah Nabil" userId="77a49ace32e08614" providerId="LiveId" clId="{320251FB-08C1-4F88-9B28-F3221927976B}" dt="2023-02-09T23:57:49.173" v="334"/>
        <pc:sldMkLst>
          <pc:docMk/>
          <pc:sldMk cId="717746796" sldId="342"/>
        </pc:sldMkLst>
        <pc:spChg chg="mod">
          <ac:chgData name="Abdelfattah Nabil" userId="77a49ace32e08614" providerId="LiveId" clId="{320251FB-08C1-4F88-9B28-F3221927976B}" dt="2023-02-09T23:57:49.173" v="334"/>
          <ac:spMkLst>
            <pc:docMk/>
            <pc:sldMk cId="717746796" sldId="342"/>
            <ac:spMk id="7" creationId="{00000000-0000-0000-0000-000000000000}"/>
          </ac:spMkLst>
        </pc:spChg>
      </pc:sldChg>
      <pc:sldChg chg="modSp mod">
        <pc:chgData name="Abdelfattah Nabil" userId="77a49ace32e08614" providerId="LiveId" clId="{320251FB-08C1-4F88-9B28-F3221927976B}" dt="2023-02-09T23:57:56.836" v="335"/>
        <pc:sldMkLst>
          <pc:docMk/>
          <pc:sldMk cId="1945202673" sldId="343"/>
        </pc:sldMkLst>
        <pc:spChg chg="mod">
          <ac:chgData name="Abdelfattah Nabil" userId="77a49ace32e08614" providerId="LiveId" clId="{320251FB-08C1-4F88-9B28-F3221927976B}" dt="2023-02-09T23:57:56.836" v="335"/>
          <ac:spMkLst>
            <pc:docMk/>
            <pc:sldMk cId="1945202673" sldId="343"/>
            <ac:spMk id="7" creationId="{00000000-0000-0000-0000-000000000000}"/>
          </ac:spMkLst>
        </pc:spChg>
        <pc:spChg chg="mod">
          <ac:chgData name="Abdelfattah Nabil" userId="77a49ace32e08614" providerId="LiveId" clId="{320251FB-08C1-4F88-9B28-F3221927976B}" dt="2023-02-09T23:28:34.471" v="38" actId="2711"/>
          <ac:spMkLst>
            <pc:docMk/>
            <pc:sldMk cId="1945202673" sldId="343"/>
            <ac:spMk id="14" creationId="{34787522-874D-4435-99FA-891BDE445C43}"/>
          </ac:spMkLst>
        </pc:spChg>
      </pc:sldChg>
      <pc:sldChg chg="addSp modSp mod">
        <pc:chgData name="Abdelfattah Nabil" userId="77a49ace32e08614" providerId="LiveId" clId="{320251FB-08C1-4F88-9B28-F3221927976B}" dt="2023-02-09T23:58:00.787" v="336"/>
        <pc:sldMkLst>
          <pc:docMk/>
          <pc:sldMk cId="787366685" sldId="344"/>
        </pc:sldMkLst>
        <pc:spChg chg="mod">
          <ac:chgData name="Abdelfattah Nabil" userId="77a49ace32e08614" providerId="LiveId" clId="{320251FB-08C1-4F88-9B28-F3221927976B}" dt="2023-02-09T23:58:00.787" v="336"/>
          <ac:spMkLst>
            <pc:docMk/>
            <pc:sldMk cId="787366685" sldId="344"/>
            <ac:spMk id="7" creationId="{00000000-0000-0000-0000-000000000000}"/>
          </ac:spMkLst>
        </pc:spChg>
        <pc:spChg chg="mod">
          <ac:chgData name="Abdelfattah Nabil" userId="77a49ace32e08614" providerId="LiveId" clId="{320251FB-08C1-4F88-9B28-F3221927976B}" dt="2023-02-09T23:54:48.391" v="325" actId="20577"/>
          <ac:spMkLst>
            <pc:docMk/>
            <pc:sldMk cId="787366685" sldId="344"/>
            <ac:spMk id="14" creationId="{34787522-874D-4435-99FA-891BDE445C43}"/>
          </ac:spMkLst>
        </pc:spChg>
        <pc:picChg chg="add mod">
          <ac:chgData name="Abdelfattah Nabil" userId="77a49ace32e08614" providerId="LiveId" clId="{320251FB-08C1-4F88-9B28-F3221927976B}" dt="2023-02-09T23:27:53.453" v="35" actId="14100"/>
          <ac:picMkLst>
            <pc:docMk/>
            <pc:sldMk cId="787366685" sldId="344"/>
            <ac:picMk id="11" creationId="{A1BD507A-7A92-6304-C8E9-E043859D6698}"/>
          </ac:picMkLst>
        </pc:picChg>
      </pc:sldChg>
      <pc:sldChg chg="addSp delSp modSp add mod">
        <pc:chgData name="Abdelfattah Nabil" userId="77a49ace32e08614" providerId="LiveId" clId="{320251FB-08C1-4F88-9B28-F3221927976B}" dt="2023-02-09T23:58:04.072" v="337"/>
        <pc:sldMkLst>
          <pc:docMk/>
          <pc:sldMk cId="1652152732" sldId="345"/>
        </pc:sldMkLst>
        <pc:spChg chg="mod">
          <ac:chgData name="Abdelfattah Nabil" userId="77a49ace32e08614" providerId="LiveId" clId="{320251FB-08C1-4F88-9B28-F3221927976B}" dt="2023-02-09T23:58:04.072" v="337"/>
          <ac:spMkLst>
            <pc:docMk/>
            <pc:sldMk cId="1652152732" sldId="345"/>
            <ac:spMk id="7" creationId="{00000000-0000-0000-0000-000000000000}"/>
          </ac:spMkLst>
        </pc:spChg>
        <pc:spChg chg="mod">
          <ac:chgData name="Abdelfattah Nabil" userId="77a49ace32e08614" providerId="LiveId" clId="{320251FB-08C1-4F88-9B28-F3221927976B}" dt="2023-02-09T23:30:55.432" v="56" actId="20577"/>
          <ac:spMkLst>
            <pc:docMk/>
            <pc:sldMk cId="1652152732" sldId="345"/>
            <ac:spMk id="14" creationId="{34787522-874D-4435-99FA-891BDE445C43}"/>
          </ac:spMkLst>
        </pc:spChg>
        <pc:picChg chg="del">
          <ac:chgData name="Abdelfattah Nabil" userId="77a49ace32e08614" providerId="LiveId" clId="{320251FB-08C1-4F88-9B28-F3221927976B}" dt="2023-02-09T23:31:43.915" v="58" actId="478"/>
          <ac:picMkLst>
            <pc:docMk/>
            <pc:sldMk cId="1652152732" sldId="345"/>
            <ac:picMk id="11" creationId="{A1BD507A-7A92-6304-C8E9-E043859D6698}"/>
          </ac:picMkLst>
        </pc:picChg>
        <pc:picChg chg="add del mod">
          <ac:chgData name="Abdelfattah Nabil" userId="77a49ace32e08614" providerId="LiveId" clId="{320251FB-08C1-4F88-9B28-F3221927976B}" dt="2023-02-09T23:34:23.254" v="66" actId="478"/>
          <ac:picMkLst>
            <pc:docMk/>
            <pc:sldMk cId="1652152732" sldId="345"/>
            <ac:picMk id="12" creationId="{A808BEEE-F7EF-DD0E-A96A-04C59BC06569}"/>
          </ac:picMkLst>
        </pc:picChg>
        <pc:picChg chg="add mod">
          <ac:chgData name="Abdelfattah Nabil" userId="77a49ace32e08614" providerId="LiveId" clId="{320251FB-08C1-4F88-9B28-F3221927976B}" dt="2023-02-09T23:34:34.267" v="70" actId="1076"/>
          <ac:picMkLst>
            <pc:docMk/>
            <pc:sldMk cId="1652152732" sldId="345"/>
            <ac:picMk id="15" creationId="{E350C690-49CB-898D-8AB2-80BACD82BE49}"/>
          </ac:picMkLst>
        </pc:picChg>
      </pc:sldChg>
      <pc:sldChg chg="addSp delSp modSp add mod">
        <pc:chgData name="Abdelfattah Nabil" userId="77a49ace32e08614" providerId="LiveId" clId="{320251FB-08C1-4F88-9B28-F3221927976B}" dt="2023-02-09T23:58:07.234" v="338"/>
        <pc:sldMkLst>
          <pc:docMk/>
          <pc:sldMk cId="759453099" sldId="346"/>
        </pc:sldMkLst>
        <pc:spChg chg="mod">
          <ac:chgData name="Abdelfattah Nabil" userId="77a49ace32e08614" providerId="LiveId" clId="{320251FB-08C1-4F88-9B28-F3221927976B}" dt="2023-02-09T23:58:07.234" v="338"/>
          <ac:spMkLst>
            <pc:docMk/>
            <pc:sldMk cId="759453099" sldId="346"/>
            <ac:spMk id="7" creationId="{00000000-0000-0000-0000-000000000000}"/>
          </ac:spMkLst>
        </pc:spChg>
        <pc:spChg chg="mod">
          <ac:chgData name="Abdelfattah Nabil" userId="77a49ace32e08614" providerId="LiveId" clId="{320251FB-08C1-4F88-9B28-F3221927976B}" dt="2023-02-09T23:36:16.867" v="91" actId="13900"/>
          <ac:spMkLst>
            <pc:docMk/>
            <pc:sldMk cId="759453099" sldId="346"/>
            <ac:spMk id="14" creationId="{34787522-874D-4435-99FA-891BDE445C43}"/>
          </ac:spMkLst>
        </pc:spChg>
        <pc:picChg chg="add mod">
          <ac:chgData name="Abdelfattah Nabil" userId="77a49ace32e08614" providerId="LiveId" clId="{320251FB-08C1-4F88-9B28-F3221927976B}" dt="2023-02-09T23:36:23.623" v="92" actId="14100"/>
          <ac:picMkLst>
            <pc:docMk/>
            <pc:sldMk cId="759453099" sldId="346"/>
            <ac:picMk id="10" creationId="{18DC934A-EE44-8E24-F6FB-9B62EB9023FA}"/>
          </ac:picMkLst>
        </pc:picChg>
        <pc:picChg chg="del">
          <ac:chgData name="Abdelfattah Nabil" userId="77a49ace32e08614" providerId="LiveId" clId="{320251FB-08C1-4F88-9B28-F3221927976B}" dt="2023-02-09T23:34:44.635" v="72" actId="478"/>
          <ac:picMkLst>
            <pc:docMk/>
            <pc:sldMk cId="759453099" sldId="346"/>
            <ac:picMk id="15" creationId="{E350C690-49CB-898D-8AB2-80BACD82BE49}"/>
          </ac:picMkLst>
        </pc:picChg>
      </pc:sldChg>
      <pc:sldChg chg="addSp delSp modSp add mod">
        <pc:chgData name="Abdelfattah Nabil" userId="77a49ace32e08614" providerId="LiveId" clId="{320251FB-08C1-4F88-9B28-F3221927976B}" dt="2023-02-09T23:58:12.061" v="339"/>
        <pc:sldMkLst>
          <pc:docMk/>
          <pc:sldMk cId="3993695873" sldId="347"/>
        </pc:sldMkLst>
        <pc:spChg chg="mod">
          <ac:chgData name="Abdelfattah Nabil" userId="77a49ace32e08614" providerId="LiveId" clId="{320251FB-08C1-4F88-9B28-F3221927976B}" dt="2023-02-09T23:58:12.061" v="339"/>
          <ac:spMkLst>
            <pc:docMk/>
            <pc:sldMk cId="3993695873" sldId="347"/>
            <ac:spMk id="7" creationId="{00000000-0000-0000-0000-000000000000}"/>
          </ac:spMkLst>
        </pc:spChg>
        <pc:spChg chg="mod">
          <ac:chgData name="Abdelfattah Nabil" userId="77a49ace32e08614" providerId="LiveId" clId="{320251FB-08C1-4F88-9B28-F3221927976B}" dt="2023-02-09T23:38:55.889" v="133" actId="21"/>
          <ac:spMkLst>
            <pc:docMk/>
            <pc:sldMk cId="3993695873" sldId="347"/>
            <ac:spMk id="14" creationId="{34787522-874D-4435-99FA-891BDE445C43}"/>
          </ac:spMkLst>
        </pc:spChg>
        <pc:picChg chg="del">
          <ac:chgData name="Abdelfattah Nabil" userId="77a49ace32e08614" providerId="LiveId" clId="{320251FB-08C1-4F88-9B28-F3221927976B}" dt="2023-02-09T23:39:21.015" v="139" actId="478"/>
          <ac:picMkLst>
            <pc:docMk/>
            <pc:sldMk cId="3993695873" sldId="347"/>
            <ac:picMk id="10" creationId="{18DC934A-EE44-8E24-F6FB-9B62EB9023FA}"/>
          </ac:picMkLst>
        </pc:picChg>
        <pc:picChg chg="add mod">
          <ac:chgData name="Abdelfattah Nabil" userId="77a49ace32e08614" providerId="LiveId" clId="{320251FB-08C1-4F88-9B28-F3221927976B}" dt="2023-02-09T23:39:27.627" v="142" actId="1076"/>
          <ac:picMkLst>
            <pc:docMk/>
            <pc:sldMk cId="3993695873" sldId="347"/>
            <ac:picMk id="11" creationId="{AC93E8C9-325F-0305-A744-4AF29A67BCD8}"/>
          </ac:picMkLst>
        </pc:picChg>
      </pc:sldChg>
      <pc:sldChg chg="modSp add mod">
        <pc:chgData name="Abdelfattah Nabil" userId="77a49ace32e08614" providerId="LiveId" clId="{320251FB-08C1-4F88-9B28-F3221927976B}" dt="2023-02-09T23:58:15.860" v="340"/>
        <pc:sldMkLst>
          <pc:docMk/>
          <pc:sldMk cId="95630497" sldId="348"/>
        </pc:sldMkLst>
        <pc:spChg chg="mod">
          <ac:chgData name="Abdelfattah Nabil" userId="77a49ace32e08614" providerId="LiveId" clId="{320251FB-08C1-4F88-9B28-F3221927976B}" dt="2023-02-09T23:58:15.860" v="340"/>
          <ac:spMkLst>
            <pc:docMk/>
            <pc:sldMk cId="95630497" sldId="348"/>
            <ac:spMk id="7" creationId="{00000000-0000-0000-0000-000000000000}"/>
          </ac:spMkLst>
        </pc:spChg>
        <pc:spChg chg="mod">
          <ac:chgData name="Abdelfattah Nabil" userId="77a49ace32e08614" providerId="LiveId" clId="{320251FB-08C1-4F88-9B28-F3221927976B}" dt="2023-02-09T23:39:43.359" v="144" actId="1076"/>
          <ac:spMkLst>
            <pc:docMk/>
            <pc:sldMk cId="95630497" sldId="348"/>
            <ac:spMk id="14" creationId="{34787522-874D-4435-99FA-891BDE445C43}"/>
          </ac:spMkLst>
        </pc:spChg>
      </pc:sldChg>
      <pc:sldChg chg="addSp delSp modSp add del mod">
        <pc:chgData name="Abdelfattah Nabil" userId="77a49ace32e08614" providerId="LiveId" clId="{320251FB-08C1-4F88-9B28-F3221927976B}" dt="2023-02-09T23:55:31.078" v="326" actId="47"/>
        <pc:sldMkLst>
          <pc:docMk/>
          <pc:sldMk cId="163618832" sldId="349"/>
        </pc:sldMkLst>
        <pc:spChg chg="mod">
          <ac:chgData name="Abdelfattah Nabil" userId="77a49ace32e08614" providerId="LiveId" clId="{320251FB-08C1-4F88-9B28-F3221927976B}" dt="2023-02-09T23:42:22.743" v="197" actId="1076"/>
          <ac:spMkLst>
            <pc:docMk/>
            <pc:sldMk cId="163618832" sldId="349"/>
            <ac:spMk id="14" creationId="{34787522-874D-4435-99FA-891BDE445C43}"/>
          </ac:spMkLst>
        </pc:spChg>
        <pc:picChg chg="del">
          <ac:chgData name="Abdelfattah Nabil" userId="77a49ace32e08614" providerId="LiveId" clId="{320251FB-08C1-4F88-9B28-F3221927976B}" dt="2023-02-09T23:42:25.229" v="198" actId="478"/>
          <ac:picMkLst>
            <pc:docMk/>
            <pc:sldMk cId="163618832" sldId="349"/>
            <ac:picMk id="10" creationId="{18DC934A-EE44-8E24-F6FB-9B62EB9023FA}"/>
          </ac:picMkLst>
        </pc:picChg>
        <pc:picChg chg="add mod">
          <ac:chgData name="Abdelfattah Nabil" userId="77a49ace32e08614" providerId="LiveId" clId="{320251FB-08C1-4F88-9B28-F3221927976B}" dt="2023-02-09T23:45:33.303" v="206" actId="14100"/>
          <ac:picMkLst>
            <pc:docMk/>
            <pc:sldMk cId="163618832" sldId="349"/>
            <ac:picMk id="12" creationId="{7A1863D1-2B29-C69E-C32A-01CFAECF4485}"/>
          </ac:picMkLst>
        </pc:picChg>
      </pc:sldChg>
      <pc:sldChg chg="modSp add mod">
        <pc:chgData name="Abdelfattah Nabil" userId="77a49ace32e08614" providerId="LiveId" clId="{320251FB-08C1-4F88-9B28-F3221927976B}" dt="2023-02-09T23:58:18.895" v="341"/>
        <pc:sldMkLst>
          <pc:docMk/>
          <pc:sldMk cId="3105480668" sldId="350"/>
        </pc:sldMkLst>
        <pc:spChg chg="mod">
          <ac:chgData name="Abdelfattah Nabil" userId="77a49ace32e08614" providerId="LiveId" clId="{320251FB-08C1-4F88-9B28-F3221927976B}" dt="2023-02-09T23:58:18.895" v="341"/>
          <ac:spMkLst>
            <pc:docMk/>
            <pc:sldMk cId="3105480668" sldId="350"/>
            <ac:spMk id="7" creationId="{00000000-0000-0000-0000-000000000000}"/>
          </ac:spMkLst>
        </pc:spChg>
        <pc:picChg chg="mod">
          <ac:chgData name="Abdelfattah Nabil" userId="77a49ace32e08614" providerId="LiveId" clId="{320251FB-08C1-4F88-9B28-F3221927976B}" dt="2023-02-09T23:45:26.566" v="205" actId="14100"/>
          <ac:picMkLst>
            <pc:docMk/>
            <pc:sldMk cId="3105480668" sldId="350"/>
            <ac:picMk id="12" creationId="{7A1863D1-2B29-C69E-C32A-01CFAECF4485}"/>
          </ac:picMkLst>
        </pc:picChg>
      </pc:sldChg>
      <pc:sldChg chg="addSp delSp modSp add mod">
        <pc:chgData name="Abdelfattah Nabil" userId="77a49ace32e08614" providerId="LiveId" clId="{320251FB-08C1-4F88-9B28-F3221927976B}" dt="2023-02-09T23:58:22.183" v="342"/>
        <pc:sldMkLst>
          <pc:docMk/>
          <pc:sldMk cId="2819061939" sldId="351"/>
        </pc:sldMkLst>
        <pc:spChg chg="mod">
          <ac:chgData name="Abdelfattah Nabil" userId="77a49ace32e08614" providerId="LiveId" clId="{320251FB-08C1-4F88-9B28-F3221927976B}" dt="2023-02-09T23:58:22.183" v="342"/>
          <ac:spMkLst>
            <pc:docMk/>
            <pc:sldMk cId="2819061939" sldId="351"/>
            <ac:spMk id="7" creationId="{00000000-0000-0000-0000-000000000000}"/>
          </ac:spMkLst>
        </pc:spChg>
        <pc:spChg chg="mod">
          <ac:chgData name="Abdelfattah Nabil" userId="77a49ace32e08614" providerId="LiveId" clId="{320251FB-08C1-4F88-9B28-F3221927976B}" dt="2023-02-09T23:47:11.088" v="241" actId="1076"/>
          <ac:spMkLst>
            <pc:docMk/>
            <pc:sldMk cId="2819061939" sldId="351"/>
            <ac:spMk id="14" creationId="{34787522-874D-4435-99FA-891BDE445C43}"/>
          </ac:spMkLst>
        </pc:spChg>
        <pc:picChg chg="add mod">
          <ac:chgData name="Abdelfattah Nabil" userId="77a49ace32e08614" providerId="LiveId" clId="{320251FB-08C1-4F88-9B28-F3221927976B}" dt="2023-02-09T23:48:36.707" v="250" actId="14100"/>
          <ac:picMkLst>
            <pc:docMk/>
            <pc:sldMk cId="2819061939" sldId="351"/>
            <ac:picMk id="11" creationId="{80116414-F10A-1809-088B-2F5E4A7A9B06}"/>
          </ac:picMkLst>
        </pc:picChg>
        <pc:picChg chg="del">
          <ac:chgData name="Abdelfattah Nabil" userId="77a49ace32e08614" providerId="LiveId" clId="{320251FB-08C1-4F88-9B28-F3221927976B}" dt="2023-02-09T23:48:05.886" v="245" actId="478"/>
          <ac:picMkLst>
            <pc:docMk/>
            <pc:sldMk cId="2819061939" sldId="351"/>
            <ac:picMk id="12" creationId="{7A1863D1-2B29-C69E-C32A-01CFAECF4485}"/>
          </ac:picMkLst>
        </pc:picChg>
      </pc:sldChg>
      <pc:sldChg chg="addSp delSp modSp add mod">
        <pc:chgData name="Abdelfattah Nabil" userId="77a49ace32e08614" providerId="LiveId" clId="{320251FB-08C1-4F88-9B28-F3221927976B}" dt="2023-02-09T23:58:25.802" v="343"/>
        <pc:sldMkLst>
          <pc:docMk/>
          <pc:sldMk cId="3691059311" sldId="352"/>
        </pc:sldMkLst>
        <pc:spChg chg="mod">
          <ac:chgData name="Abdelfattah Nabil" userId="77a49ace32e08614" providerId="LiveId" clId="{320251FB-08C1-4F88-9B28-F3221927976B}" dt="2023-02-09T23:58:25.802" v="343"/>
          <ac:spMkLst>
            <pc:docMk/>
            <pc:sldMk cId="3691059311" sldId="352"/>
            <ac:spMk id="7" creationId="{00000000-0000-0000-0000-000000000000}"/>
          </ac:spMkLst>
        </pc:spChg>
        <pc:spChg chg="mod">
          <ac:chgData name="Abdelfattah Nabil" userId="77a49ace32e08614" providerId="LiveId" clId="{320251FB-08C1-4F88-9B28-F3221927976B}" dt="2023-02-09T23:47:23.788" v="244" actId="20577"/>
          <ac:spMkLst>
            <pc:docMk/>
            <pc:sldMk cId="3691059311" sldId="352"/>
            <ac:spMk id="14" creationId="{34787522-874D-4435-99FA-891BDE445C43}"/>
          </ac:spMkLst>
        </pc:spChg>
        <pc:picChg chg="add mod">
          <ac:chgData name="Abdelfattah Nabil" userId="77a49ace32e08614" providerId="LiveId" clId="{320251FB-08C1-4F88-9B28-F3221927976B}" dt="2023-02-09T23:48:52.893" v="252"/>
          <ac:picMkLst>
            <pc:docMk/>
            <pc:sldMk cId="3691059311" sldId="352"/>
            <ac:picMk id="10" creationId="{B3CFFFEA-5857-BE53-7AF4-E2870FF4E7CC}"/>
          </ac:picMkLst>
        </pc:picChg>
        <pc:picChg chg="del">
          <ac:chgData name="Abdelfattah Nabil" userId="77a49ace32e08614" providerId="LiveId" clId="{320251FB-08C1-4F88-9B28-F3221927976B}" dt="2023-02-09T23:48:42.815" v="251" actId="478"/>
          <ac:picMkLst>
            <pc:docMk/>
            <pc:sldMk cId="3691059311" sldId="352"/>
            <ac:picMk id="12" creationId="{7A1863D1-2B29-C69E-C32A-01CFAECF4485}"/>
          </ac:picMkLst>
        </pc:picChg>
      </pc:sldChg>
      <pc:sldChg chg="addSp delSp modSp add mod">
        <pc:chgData name="Abdelfattah Nabil" userId="77a49ace32e08614" providerId="LiveId" clId="{320251FB-08C1-4F88-9B28-F3221927976B}" dt="2023-02-09T23:58:29.291" v="344"/>
        <pc:sldMkLst>
          <pc:docMk/>
          <pc:sldMk cId="3653065974" sldId="353"/>
        </pc:sldMkLst>
        <pc:spChg chg="mod">
          <ac:chgData name="Abdelfattah Nabil" userId="77a49ace32e08614" providerId="LiveId" clId="{320251FB-08C1-4F88-9B28-F3221927976B}" dt="2023-02-09T23:58:29.291" v="344"/>
          <ac:spMkLst>
            <pc:docMk/>
            <pc:sldMk cId="3653065974" sldId="353"/>
            <ac:spMk id="7" creationId="{00000000-0000-0000-0000-000000000000}"/>
          </ac:spMkLst>
        </pc:spChg>
        <pc:spChg chg="mod">
          <ac:chgData name="Abdelfattah Nabil" userId="77a49ace32e08614" providerId="LiveId" clId="{320251FB-08C1-4F88-9B28-F3221927976B}" dt="2023-02-09T23:51:17.036" v="286" actId="1076"/>
          <ac:spMkLst>
            <pc:docMk/>
            <pc:sldMk cId="3653065974" sldId="353"/>
            <ac:spMk id="14" creationId="{34787522-874D-4435-99FA-891BDE445C43}"/>
          </ac:spMkLst>
        </pc:spChg>
        <pc:picChg chg="del">
          <ac:chgData name="Abdelfattah Nabil" userId="77a49ace32e08614" providerId="LiveId" clId="{320251FB-08C1-4F88-9B28-F3221927976B}" dt="2023-02-09T23:50:39.712" v="282" actId="478"/>
          <ac:picMkLst>
            <pc:docMk/>
            <pc:sldMk cId="3653065974" sldId="353"/>
            <ac:picMk id="10" creationId="{B3CFFFEA-5857-BE53-7AF4-E2870FF4E7CC}"/>
          </ac:picMkLst>
        </pc:picChg>
        <pc:picChg chg="add mod">
          <ac:chgData name="Abdelfattah Nabil" userId="77a49ace32e08614" providerId="LiveId" clId="{320251FB-08C1-4F88-9B28-F3221927976B}" dt="2023-02-09T23:51:55.306" v="292" actId="1076"/>
          <ac:picMkLst>
            <pc:docMk/>
            <pc:sldMk cId="3653065974" sldId="353"/>
            <ac:picMk id="11" creationId="{7A59F8C9-F3DA-CE12-88D2-ACE3B6BC964F}"/>
          </ac:picMkLst>
        </pc:picChg>
      </pc:sldChg>
      <pc:sldChg chg="addSp delSp modSp add mod ord">
        <pc:chgData name="Abdelfattah Nabil" userId="77a49ace32e08614" providerId="LiveId" clId="{320251FB-08C1-4F88-9B28-F3221927976B}" dt="2023-02-11T16:01:25.407" v="456" actId="478"/>
        <pc:sldMkLst>
          <pc:docMk/>
          <pc:sldMk cId="3453438036" sldId="354"/>
        </pc:sldMkLst>
        <pc:spChg chg="mod">
          <ac:chgData name="Abdelfattah Nabil" userId="77a49ace32e08614" providerId="LiveId" clId="{320251FB-08C1-4F88-9B28-F3221927976B}" dt="2023-02-10T00:13:48.588" v="373" actId="20577"/>
          <ac:spMkLst>
            <pc:docMk/>
            <pc:sldMk cId="3453438036" sldId="354"/>
            <ac:spMk id="7" creationId="{00000000-0000-0000-0000-000000000000}"/>
          </ac:spMkLst>
        </pc:spChg>
        <pc:spChg chg="del">
          <ac:chgData name="Abdelfattah Nabil" userId="77a49ace32e08614" providerId="LiveId" clId="{320251FB-08C1-4F88-9B28-F3221927976B}" dt="2023-02-10T00:26:18.999" v="439" actId="478"/>
          <ac:spMkLst>
            <pc:docMk/>
            <pc:sldMk cId="3453438036" sldId="354"/>
            <ac:spMk id="9" creationId="{54C055BD-742A-242A-7D6B-727EBD0F2D09}"/>
          </ac:spMkLst>
        </pc:spChg>
        <pc:spChg chg="del mod">
          <ac:chgData name="Abdelfattah Nabil" userId="77a49ace32e08614" providerId="LiveId" clId="{320251FB-08C1-4F88-9B28-F3221927976B}" dt="2023-02-11T16:01:25.407" v="456" actId="478"/>
          <ac:spMkLst>
            <pc:docMk/>
            <pc:sldMk cId="3453438036" sldId="354"/>
            <ac:spMk id="14" creationId="{34787522-874D-4435-99FA-891BDE445C43}"/>
          </ac:spMkLst>
        </pc:spChg>
        <pc:picChg chg="add del mod">
          <ac:chgData name="Abdelfattah Nabil" userId="77a49ace32e08614" providerId="LiveId" clId="{320251FB-08C1-4F88-9B28-F3221927976B}" dt="2023-02-10T00:13:29.901" v="347" actId="478"/>
          <ac:picMkLst>
            <pc:docMk/>
            <pc:sldMk cId="3453438036" sldId="354"/>
            <ac:picMk id="10" creationId="{630303D1-1D8C-BFD5-1987-D23C9B61DB47}"/>
          </ac:picMkLst>
        </pc:picChg>
        <pc:picChg chg="add del mod">
          <ac:chgData name="Abdelfattah Nabil" userId="77a49ace32e08614" providerId="LiveId" clId="{320251FB-08C1-4F88-9B28-F3221927976B}" dt="2023-02-10T00:25:14.619" v="428" actId="478"/>
          <ac:picMkLst>
            <pc:docMk/>
            <pc:sldMk cId="3453438036" sldId="354"/>
            <ac:picMk id="12" creationId="{A0101967-3B52-6FDE-22D9-452797F15437}"/>
          </ac:picMkLst>
        </pc:picChg>
        <pc:picChg chg="add mod">
          <ac:chgData name="Abdelfattah Nabil" userId="77a49ace32e08614" providerId="LiveId" clId="{320251FB-08C1-4F88-9B28-F3221927976B}" dt="2023-02-10T00:25:39.452" v="433" actId="1076"/>
          <ac:picMkLst>
            <pc:docMk/>
            <pc:sldMk cId="3453438036" sldId="354"/>
            <ac:picMk id="15" creationId="{A0C9D131-4BB4-A69C-1EEE-8789126E232A}"/>
          </ac:picMkLst>
        </pc:picChg>
        <pc:picChg chg="add mod">
          <ac:chgData name="Abdelfattah Nabil" userId="77a49ace32e08614" providerId="LiveId" clId="{320251FB-08C1-4F88-9B28-F3221927976B}" dt="2023-02-10T00:25:57.556" v="437" actId="1076"/>
          <ac:picMkLst>
            <pc:docMk/>
            <pc:sldMk cId="3453438036" sldId="354"/>
            <ac:picMk id="17" creationId="{BFF6C925-8ADF-6552-01BD-4E63C930D8F1}"/>
          </ac:picMkLst>
        </pc:picChg>
        <pc:picChg chg="add del mod">
          <ac:chgData name="Abdelfattah Nabil" userId="77a49ace32e08614" providerId="LiveId" clId="{320251FB-08C1-4F88-9B28-F3221927976B}" dt="2023-02-10T00:25:35.317" v="432" actId="478"/>
          <ac:picMkLst>
            <pc:docMk/>
            <pc:sldMk cId="3453438036" sldId="354"/>
            <ac:picMk id="19" creationId="{4AA30F47-F9A4-E840-7D9E-C5295E8A9490}"/>
          </ac:picMkLst>
        </pc:picChg>
        <pc:picChg chg="add mod">
          <ac:chgData name="Abdelfattah Nabil" userId="77a49ace32e08614" providerId="LiveId" clId="{320251FB-08C1-4F88-9B28-F3221927976B}" dt="2023-02-10T00:25:46.704" v="435" actId="14100"/>
          <ac:picMkLst>
            <pc:docMk/>
            <pc:sldMk cId="3453438036" sldId="354"/>
            <ac:picMk id="21" creationId="{5C75CAF6-2369-B876-9E40-190D7FA1C4CC}"/>
          </ac:picMkLst>
        </pc:picChg>
      </pc:sldChg>
      <pc:sldChg chg="modSp add mod">
        <pc:chgData name="Abdelfattah Nabil" userId="77a49ace32e08614" providerId="LiveId" clId="{320251FB-08C1-4F88-9B28-F3221927976B}" dt="2023-02-09T23:58:36.601" v="346"/>
        <pc:sldMkLst>
          <pc:docMk/>
          <pc:sldMk cId="3892774986" sldId="355"/>
        </pc:sldMkLst>
        <pc:spChg chg="mod">
          <ac:chgData name="Abdelfattah Nabil" userId="77a49ace32e08614" providerId="LiveId" clId="{320251FB-08C1-4F88-9B28-F3221927976B}" dt="2023-02-09T23:58:36.601" v="346"/>
          <ac:spMkLst>
            <pc:docMk/>
            <pc:sldMk cId="3892774986" sldId="355"/>
            <ac:spMk id="7" creationId="{00000000-0000-0000-0000-000000000000}"/>
          </ac:spMkLst>
        </pc:spChg>
      </pc:sldChg>
      <pc:sldChg chg="addSp delSp modSp add mod">
        <pc:chgData name="Abdelfattah Nabil" userId="77a49ace32e08614" providerId="LiveId" clId="{320251FB-08C1-4F88-9B28-F3221927976B}" dt="2023-02-10T00:20:52.088" v="397" actId="1076"/>
        <pc:sldMkLst>
          <pc:docMk/>
          <pc:sldMk cId="2993750509" sldId="356"/>
        </pc:sldMkLst>
        <pc:spChg chg="mod">
          <ac:chgData name="Abdelfattah Nabil" userId="77a49ace32e08614" providerId="LiveId" clId="{320251FB-08C1-4F88-9B28-F3221927976B}" dt="2023-02-10T00:20:25.307" v="394" actId="20577"/>
          <ac:spMkLst>
            <pc:docMk/>
            <pc:sldMk cId="2993750509" sldId="356"/>
            <ac:spMk id="7" creationId="{00000000-0000-0000-0000-000000000000}"/>
          </ac:spMkLst>
        </pc:spChg>
        <pc:spChg chg="del">
          <ac:chgData name="Abdelfattah Nabil" userId="77a49ace32e08614" providerId="LiveId" clId="{320251FB-08C1-4F88-9B28-F3221927976B}" dt="2023-02-10T00:19:48.880" v="378" actId="478"/>
          <ac:spMkLst>
            <pc:docMk/>
            <pc:sldMk cId="2993750509" sldId="356"/>
            <ac:spMk id="36" creationId="{1D457F60-4455-BA39-F926-C4F8F5944A1C}"/>
          </ac:spMkLst>
        </pc:spChg>
        <pc:spChg chg="del mod">
          <ac:chgData name="Abdelfattah Nabil" userId="77a49ace32e08614" providerId="LiveId" clId="{320251FB-08C1-4F88-9B28-F3221927976B}" dt="2023-02-10T00:19:50.570" v="380" actId="478"/>
          <ac:spMkLst>
            <pc:docMk/>
            <pc:sldMk cId="2993750509" sldId="356"/>
            <ac:spMk id="44" creationId="{067806FC-96F5-F108-A104-3E4B7729C179}"/>
          </ac:spMkLst>
        </pc:spChg>
        <pc:spChg chg="del">
          <ac:chgData name="Abdelfattah Nabil" userId="77a49ace32e08614" providerId="LiveId" clId="{320251FB-08C1-4F88-9B28-F3221927976B}" dt="2023-02-10T00:19:49.826" v="379" actId="478"/>
          <ac:spMkLst>
            <pc:docMk/>
            <pc:sldMk cId="2993750509" sldId="356"/>
            <ac:spMk id="46" creationId="{C4336FFE-B12A-26F0-18E4-15ECF86D881B}"/>
          </ac:spMkLst>
        </pc:spChg>
        <pc:grpChg chg="del">
          <ac:chgData name="Abdelfattah Nabil" userId="77a49ace32e08614" providerId="LiveId" clId="{320251FB-08C1-4F88-9B28-F3221927976B}" dt="2023-02-10T00:19:51.261" v="381" actId="478"/>
          <ac:grpSpMkLst>
            <pc:docMk/>
            <pc:sldMk cId="2993750509" sldId="356"/>
            <ac:grpSpMk id="19" creationId="{C6B3E6BB-6EF0-7947-E6D9-C41C3578F4D7}"/>
          </ac:grpSpMkLst>
        </pc:grpChg>
        <pc:grpChg chg="del">
          <ac:chgData name="Abdelfattah Nabil" userId="77a49ace32e08614" providerId="LiveId" clId="{320251FB-08C1-4F88-9B28-F3221927976B}" dt="2023-02-10T00:19:53.321" v="383" actId="478"/>
          <ac:grpSpMkLst>
            <pc:docMk/>
            <pc:sldMk cId="2993750509" sldId="356"/>
            <ac:grpSpMk id="23" creationId="{20E279F8-BF84-FE70-1F0F-F2E1A0C6DBAE}"/>
          </ac:grpSpMkLst>
        </pc:grpChg>
        <pc:grpChg chg="del">
          <ac:chgData name="Abdelfattah Nabil" userId="77a49ace32e08614" providerId="LiveId" clId="{320251FB-08C1-4F88-9B28-F3221927976B}" dt="2023-02-10T00:19:52.126" v="382" actId="478"/>
          <ac:grpSpMkLst>
            <pc:docMk/>
            <pc:sldMk cId="2993750509" sldId="356"/>
            <ac:grpSpMk id="27" creationId="{2FD17ACE-AA47-B332-5673-98CEEB482829}"/>
          </ac:grpSpMkLst>
        </pc:grpChg>
        <pc:picChg chg="add del mod">
          <ac:chgData name="Abdelfattah Nabil" userId="77a49ace32e08614" providerId="LiveId" clId="{320251FB-08C1-4F88-9B28-F3221927976B}" dt="2023-02-10T00:20:09.891" v="386" actId="478"/>
          <ac:picMkLst>
            <pc:docMk/>
            <pc:sldMk cId="2993750509" sldId="356"/>
            <ac:picMk id="9" creationId="{EB7F1742-366F-F8C1-88B9-61AF6252A54F}"/>
          </ac:picMkLst>
        </pc:picChg>
        <pc:picChg chg="del">
          <ac:chgData name="Abdelfattah Nabil" userId="77a49ace32e08614" providerId="LiveId" clId="{320251FB-08C1-4F88-9B28-F3221927976B}" dt="2023-02-10T00:19:41.973" v="376" actId="478"/>
          <ac:picMkLst>
            <pc:docMk/>
            <pc:sldMk cId="2993750509" sldId="356"/>
            <ac:picMk id="10" creationId="{5AC9E7EF-C620-7FBF-9682-9811ED6082D9}"/>
          </ac:picMkLst>
        </pc:picChg>
        <pc:picChg chg="add mod">
          <ac:chgData name="Abdelfattah Nabil" userId="77a49ace32e08614" providerId="LiveId" clId="{320251FB-08C1-4F88-9B28-F3221927976B}" dt="2023-02-10T00:20:52.088" v="397" actId="1076"/>
          <ac:picMkLst>
            <pc:docMk/>
            <pc:sldMk cId="2993750509" sldId="356"/>
            <ac:picMk id="12" creationId="{AC320FDD-068D-E895-A067-FB6FB8C4CF92}"/>
          </ac:picMkLst>
        </pc:picChg>
      </pc:sldChg>
      <pc:sldChg chg="add">
        <pc:chgData name="Abdelfattah Nabil" userId="77a49ace32e08614" providerId="LiveId" clId="{320251FB-08C1-4F88-9B28-F3221927976B}" dt="2023-02-11T15:29:37.381" v="440" actId="2890"/>
        <pc:sldMkLst>
          <pc:docMk/>
          <pc:sldMk cId="458857617" sldId="357"/>
        </pc:sldMkLst>
      </pc:sldChg>
      <pc:sldChg chg="addSp modSp add mod">
        <pc:chgData name="Abdelfattah Nabil" userId="77a49ace32e08614" providerId="LiveId" clId="{320251FB-08C1-4F88-9B28-F3221927976B}" dt="2023-02-11T22:20:46.587" v="1226"/>
        <pc:sldMkLst>
          <pc:docMk/>
          <pc:sldMk cId="1943670954" sldId="358"/>
        </pc:sldMkLst>
        <pc:spChg chg="mod">
          <ac:chgData name="Abdelfattah Nabil" userId="77a49ace32e08614" providerId="LiveId" clId="{320251FB-08C1-4F88-9B28-F3221927976B}" dt="2023-02-11T21:59:30.218" v="1067" actId="20577"/>
          <ac:spMkLst>
            <pc:docMk/>
            <pc:sldMk cId="1943670954" sldId="358"/>
            <ac:spMk id="7" creationId="{00000000-0000-0000-0000-000000000000}"/>
          </ac:spMkLst>
        </pc:spChg>
        <pc:spChg chg="mod">
          <ac:chgData name="Abdelfattah Nabil" userId="77a49ace32e08614" providerId="LiveId" clId="{320251FB-08C1-4F88-9B28-F3221927976B}" dt="2023-02-11T22:20:46.587" v="1226"/>
          <ac:spMkLst>
            <pc:docMk/>
            <pc:sldMk cId="1943670954" sldId="358"/>
            <ac:spMk id="8" creationId="{00000000-0000-0000-0000-000000000000}"/>
          </ac:spMkLst>
        </pc:spChg>
        <pc:spChg chg="mod">
          <ac:chgData name="Abdelfattah Nabil" userId="77a49ace32e08614" providerId="LiveId" clId="{320251FB-08C1-4F88-9B28-F3221927976B}" dt="2023-02-11T22:14:03.695" v="1081" actId="20577"/>
          <ac:spMkLst>
            <pc:docMk/>
            <pc:sldMk cId="1943670954" sldId="358"/>
            <ac:spMk id="9" creationId="{00000000-0000-0000-0000-000000000000}"/>
          </ac:spMkLst>
        </pc:spChg>
        <pc:picChg chg="add mod">
          <ac:chgData name="Abdelfattah Nabil" userId="77a49ace32e08614" providerId="LiveId" clId="{320251FB-08C1-4F88-9B28-F3221927976B}" dt="2023-02-11T22:13:58.859" v="1072" actId="1076"/>
          <ac:picMkLst>
            <pc:docMk/>
            <pc:sldMk cId="1943670954" sldId="358"/>
            <ac:picMk id="11" creationId="{8FED1A6B-CDC6-9DBE-3509-D6D91462617F}"/>
          </ac:picMkLst>
        </pc:picChg>
      </pc:sldChg>
      <pc:sldChg chg="addSp delSp modSp add mod">
        <pc:chgData name="Abdelfattah Nabil" userId="77a49ace32e08614" providerId="LiveId" clId="{320251FB-08C1-4F88-9B28-F3221927976B}" dt="2023-02-11T22:20:17.184" v="1218"/>
        <pc:sldMkLst>
          <pc:docMk/>
          <pc:sldMk cId="3819791015" sldId="359"/>
        </pc:sldMkLst>
        <pc:spChg chg="mod">
          <ac:chgData name="Abdelfattah Nabil" userId="77a49ace32e08614" providerId="LiveId" clId="{320251FB-08C1-4F88-9B28-F3221927976B}" dt="2023-02-11T21:46:57.289" v="920" actId="20577"/>
          <ac:spMkLst>
            <pc:docMk/>
            <pc:sldMk cId="3819791015" sldId="359"/>
            <ac:spMk id="7" creationId="{00000000-0000-0000-0000-000000000000}"/>
          </ac:spMkLst>
        </pc:spChg>
        <pc:spChg chg="mod">
          <ac:chgData name="Abdelfattah Nabil" userId="77a49ace32e08614" providerId="LiveId" clId="{320251FB-08C1-4F88-9B28-F3221927976B}" dt="2023-02-11T22:20:17.184" v="1218"/>
          <ac:spMkLst>
            <pc:docMk/>
            <pc:sldMk cId="3819791015" sldId="359"/>
            <ac:spMk id="8" creationId="{00000000-0000-0000-0000-000000000000}"/>
          </ac:spMkLst>
        </pc:spChg>
        <pc:spChg chg="del mod">
          <ac:chgData name="Abdelfattah Nabil" userId="77a49ace32e08614" providerId="LiveId" clId="{320251FB-08C1-4F88-9B28-F3221927976B}" dt="2023-02-11T21:48:53.082" v="939" actId="478"/>
          <ac:spMkLst>
            <pc:docMk/>
            <pc:sldMk cId="3819791015" sldId="359"/>
            <ac:spMk id="9" creationId="{00000000-0000-0000-0000-000000000000}"/>
          </ac:spMkLst>
        </pc:spChg>
        <pc:picChg chg="mod">
          <ac:chgData name="Abdelfattah Nabil" userId="77a49ace32e08614" providerId="LiveId" clId="{320251FB-08C1-4F88-9B28-F3221927976B}" dt="2023-02-11T21:47:02.576" v="921" actId="1076"/>
          <ac:picMkLst>
            <pc:docMk/>
            <pc:sldMk cId="3819791015" sldId="359"/>
            <ac:picMk id="6" creationId="{00000000-0000-0000-0000-000000000000}"/>
          </ac:picMkLst>
        </pc:picChg>
        <pc:picChg chg="add mod">
          <ac:chgData name="Abdelfattah Nabil" userId="77a49ace32e08614" providerId="LiveId" clId="{320251FB-08C1-4F88-9B28-F3221927976B}" dt="2023-02-11T21:48:46.408" v="937" actId="1076"/>
          <ac:picMkLst>
            <pc:docMk/>
            <pc:sldMk cId="3819791015" sldId="359"/>
            <ac:picMk id="11" creationId="{B4840BAC-1424-25DE-FD97-9F39F2E885D1}"/>
          </ac:picMkLst>
        </pc:picChg>
      </pc:sldChg>
      <pc:sldChg chg="modSp add mod">
        <pc:chgData name="Abdelfattah Nabil" userId="77a49ace32e08614" providerId="LiveId" clId="{320251FB-08C1-4F88-9B28-F3221927976B}" dt="2023-02-11T22:20:13.661" v="1217"/>
        <pc:sldMkLst>
          <pc:docMk/>
          <pc:sldMk cId="2290212427" sldId="360"/>
        </pc:sldMkLst>
        <pc:spChg chg="mod">
          <ac:chgData name="Abdelfattah Nabil" userId="77a49ace32e08614" providerId="LiveId" clId="{320251FB-08C1-4F88-9B28-F3221927976B}" dt="2023-02-11T21:43:36.383" v="827" actId="20577"/>
          <ac:spMkLst>
            <pc:docMk/>
            <pc:sldMk cId="2290212427" sldId="360"/>
            <ac:spMk id="7" creationId="{00000000-0000-0000-0000-000000000000}"/>
          </ac:spMkLst>
        </pc:spChg>
        <pc:spChg chg="mod">
          <ac:chgData name="Abdelfattah Nabil" userId="77a49ace32e08614" providerId="LiveId" clId="{320251FB-08C1-4F88-9B28-F3221927976B}" dt="2023-02-11T22:20:13.661" v="1217"/>
          <ac:spMkLst>
            <pc:docMk/>
            <pc:sldMk cId="2290212427" sldId="360"/>
            <ac:spMk id="8" creationId="{00000000-0000-0000-0000-000000000000}"/>
          </ac:spMkLst>
        </pc:spChg>
        <pc:spChg chg="mod">
          <ac:chgData name="Abdelfattah Nabil" userId="77a49ace32e08614" providerId="LiveId" clId="{320251FB-08C1-4F88-9B28-F3221927976B}" dt="2023-02-11T21:45:12.309" v="909" actId="1076"/>
          <ac:spMkLst>
            <pc:docMk/>
            <pc:sldMk cId="2290212427" sldId="360"/>
            <ac:spMk id="9" creationId="{00000000-0000-0000-0000-000000000000}"/>
          </ac:spMkLst>
        </pc:spChg>
      </pc:sldChg>
      <pc:sldChg chg="addSp modSp add mod">
        <pc:chgData name="Abdelfattah Nabil" userId="77a49ace32e08614" providerId="LiveId" clId="{320251FB-08C1-4F88-9B28-F3221927976B}" dt="2023-02-11T22:19:58.996" v="1213"/>
        <pc:sldMkLst>
          <pc:docMk/>
          <pc:sldMk cId="2963559803" sldId="361"/>
        </pc:sldMkLst>
        <pc:spChg chg="mod">
          <ac:chgData name="Abdelfattah Nabil" userId="77a49ace32e08614" providerId="LiveId" clId="{320251FB-08C1-4F88-9B28-F3221927976B}" dt="2023-02-11T21:34:02.700" v="681" actId="20577"/>
          <ac:spMkLst>
            <pc:docMk/>
            <pc:sldMk cId="2963559803" sldId="361"/>
            <ac:spMk id="7" creationId="{00000000-0000-0000-0000-000000000000}"/>
          </ac:spMkLst>
        </pc:spChg>
        <pc:spChg chg="mod">
          <ac:chgData name="Abdelfattah Nabil" userId="77a49ace32e08614" providerId="LiveId" clId="{320251FB-08C1-4F88-9B28-F3221927976B}" dt="2023-02-11T22:19:58.996" v="1213"/>
          <ac:spMkLst>
            <pc:docMk/>
            <pc:sldMk cId="2963559803" sldId="361"/>
            <ac:spMk id="8" creationId="{00000000-0000-0000-0000-000000000000}"/>
          </ac:spMkLst>
        </pc:spChg>
        <pc:spChg chg="mod">
          <ac:chgData name="Abdelfattah Nabil" userId="77a49ace32e08614" providerId="LiveId" clId="{320251FB-08C1-4F88-9B28-F3221927976B}" dt="2023-02-11T21:35:16.082" v="723" actId="1076"/>
          <ac:spMkLst>
            <pc:docMk/>
            <pc:sldMk cId="2963559803" sldId="361"/>
            <ac:spMk id="9" creationId="{00000000-0000-0000-0000-000000000000}"/>
          </ac:spMkLst>
        </pc:spChg>
        <pc:picChg chg="add mod">
          <ac:chgData name="Abdelfattah Nabil" userId="77a49ace32e08614" providerId="LiveId" clId="{320251FB-08C1-4F88-9B28-F3221927976B}" dt="2023-02-11T21:35:13.086" v="722" actId="1076"/>
          <ac:picMkLst>
            <pc:docMk/>
            <pc:sldMk cId="2963559803" sldId="361"/>
            <ac:picMk id="11" creationId="{73923ED9-CB7B-E547-8F2F-1C1440646E62}"/>
          </ac:picMkLst>
        </pc:picChg>
      </pc:sldChg>
      <pc:sldChg chg="addSp modSp add mod">
        <pc:chgData name="Abdelfattah Nabil" userId="77a49ace32e08614" providerId="LiveId" clId="{320251FB-08C1-4F88-9B28-F3221927976B}" dt="2023-02-11T22:19:36.616" v="1207"/>
        <pc:sldMkLst>
          <pc:docMk/>
          <pc:sldMk cId="1568950772" sldId="362"/>
        </pc:sldMkLst>
        <pc:spChg chg="mod">
          <ac:chgData name="Abdelfattah Nabil" userId="77a49ace32e08614" providerId="LiveId" clId="{320251FB-08C1-4F88-9B28-F3221927976B}" dt="2023-02-11T21:28:07.428" v="626" actId="20577"/>
          <ac:spMkLst>
            <pc:docMk/>
            <pc:sldMk cId="1568950772" sldId="362"/>
            <ac:spMk id="7" creationId="{00000000-0000-0000-0000-000000000000}"/>
          </ac:spMkLst>
        </pc:spChg>
        <pc:spChg chg="mod">
          <ac:chgData name="Abdelfattah Nabil" userId="77a49ace32e08614" providerId="LiveId" clId="{320251FB-08C1-4F88-9B28-F3221927976B}" dt="2023-02-11T22:19:36.616" v="1207"/>
          <ac:spMkLst>
            <pc:docMk/>
            <pc:sldMk cId="1568950772" sldId="362"/>
            <ac:spMk id="8" creationId="{00000000-0000-0000-0000-000000000000}"/>
          </ac:spMkLst>
        </pc:spChg>
        <pc:spChg chg="mod">
          <ac:chgData name="Abdelfattah Nabil" userId="77a49ace32e08614" providerId="LiveId" clId="{320251FB-08C1-4F88-9B28-F3221927976B}" dt="2023-02-11T21:16:58.507" v="565" actId="1076"/>
          <ac:spMkLst>
            <pc:docMk/>
            <pc:sldMk cId="1568950772" sldId="362"/>
            <ac:spMk id="9" creationId="{00000000-0000-0000-0000-000000000000}"/>
          </ac:spMkLst>
        </pc:spChg>
        <pc:picChg chg="add mod">
          <ac:chgData name="Abdelfattah Nabil" userId="77a49ace32e08614" providerId="LiveId" clId="{320251FB-08C1-4F88-9B28-F3221927976B}" dt="2023-02-11T21:17:18.899" v="569" actId="1076"/>
          <ac:picMkLst>
            <pc:docMk/>
            <pc:sldMk cId="1568950772" sldId="362"/>
            <ac:picMk id="11" creationId="{A3F49952-6E38-D5C3-308C-54C509D66E55}"/>
          </ac:picMkLst>
        </pc:picChg>
      </pc:sldChg>
      <pc:sldChg chg="addSp delSp modSp add mod">
        <pc:chgData name="Abdelfattah Nabil" userId="77a49ace32e08614" providerId="LiveId" clId="{320251FB-08C1-4F88-9B28-F3221927976B}" dt="2023-02-11T22:19:40.541" v="1208"/>
        <pc:sldMkLst>
          <pc:docMk/>
          <pc:sldMk cId="4267678047" sldId="363"/>
        </pc:sldMkLst>
        <pc:spChg chg="mod">
          <ac:chgData name="Abdelfattah Nabil" userId="77a49ace32e08614" providerId="LiveId" clId="{320251FB-08C1-4F88-9B28-F3221927976B}" dt="2023-02-11T21:28:15.365" v="627"/>
          <ac:spMkLst>
            <pc:docMk/>
            <pc:sldMk cId="4267678047" sldId="363"/>
            <ac:spMk id="7" creationId="{00000000-0000-0000-0000-000000000000}"/>
          </ac:spMkLst>
        </pc:spChg>
        <pc:spChg chg="mod">
          <ac:chgData name="Abdelfattah Nabil" userId="77a49ace32e08614" providerId="LiveId" clId="{320251FB-08C1-4F88-9B28-F3221927976B}" dt="2023-02-11T22:19:40.541" v="1208"/>
          <ac:spMkLst>
            <pc:docMk/>
            <pc:sldMk cId="4267678047" sldId="363"/>
            <ac:spMk id="8" creationId="{00000000-0000-0000-0000-000000000000}"/>
          </ac:spMkLst>
        </pc:spChg>
        <pc:picChg chg="del">
          <ac:chgData name="Abdelfattah Nabil" userId="77a49ace32e08614" providerId="LiveId" clId="{320251FB-08C1-4F88-9B28-F3221927976B}" dt="2023-02-11T21:17:35.287" v="571" actId="478"/>
          <ac:picMkLst>
            <pc:docMk/>
            <pc:sldMk cId="4267678047" sldId="363"/>
            <ac:picMk id="11" creationId="{A3F49952-6E38-D5C3-308C-54C509D66E55}"/>
          </ac:picMkLst>
        </pc:picChg>
        <pc:picChg chg="add mod">
          <ac:chgData name="Abdelfattah Nabil" userId="77a49ace32e08614" providerId="LiveId" clId="{320251FB-08C1-4F88-9B28-F3221927976B}" dt="2023-02-11T21:17:53.163" v="575" actId="1076"/>
          <ac:picMkLst>
            <pc:docMk/>
            <pc:sldMk cId="4267678047" sldId="363"/>
            <ac:picMk id="12" creationId="{317957DC-FB15-7765-AACD-8186F14886E6}"/>
          </ac:picMkLst>
        </pc:picChg>
      </pc:sldChg>
      <pc:sldChg chg="addSp delSp modSp add mod">
        <pc:chgData name="Abdelfattah Nabil" userId="77a49ace32e08614" providerId="LiveId" clId="{320251FB-08C1-4F88-9B28-F3221927976B}" dt="2023-02-11T22:19:43.966" v="1209"/>
        <pc:sldMkLst>
          <pc:docMk/>
          <pc:sldMk cId="3133423767" sldId="364"/>
        </pc:sldMkLst>
        <pc:spChg chg="mod">
          <ac:chgData name="Abdelfattah Nabil" userId="77a49ace32e08614" providerId="LiveId" clId="{320251FB-08C1-4F88-9B28-F3221927976B}" dt="2023-02-11T21:28:18.652" v="628"/>
          <ac:spMkLst>
            <pc:docMk/>
            <pc:sldMk cId="3133423767" sldId="364"/>
            <ac:spMk id="7" creationId="{00000000-0000-0000-0000-000000000000}"/>
          </ac:spMkLst>
        </pc:spChg>
        <pc:spChg chg="mod">
          <ac:chgData name="Abdelfattah Nabil" userId="77a49ace32e08614" providerId="LiveId" clId="{320251FB-08C1-4F88-9B28-F3221927976B}" dt="2023-02-11T22:19:43.966" v="1209"/>
          <ac:spMkLst>
            <pc:docMk/>
            <pc:sldMk cId="3133423767" sldId="364"/>
            <ac:spMk id="8" creationId="{00000000-0000-0000-0000-000000000000}"/>
          </ac:spMkLst>
        </pc:spChg>
        <pc:spChg chg="mod">
          <ac:chgData name="Abdelfattah Nabil" userId="77a49ace32e08614" providerId="LiveId" clId="{320251FB-08C1-4F88-9B28-F3221927976B}" dt="2023-02-11T21:18:20.858" v="590" actId="20577"/>
          <ac:spMkLst>
            <pc:docMk/>
            <pc:sldMk cId="3133423767" sldId="364"/>
            <ac:spMk id="9" creationId="{00000000-0000-0000-0000-000000000000}"/>
          </ac:spMkLst>
        </pc:spChg>
        <pc:picChg chg="add mod">
          <ac:chgData name="Abdelfattah Nabil" userId="77a49ace32e08614" providerId="LiveId" clId="{320251FB-08C1-4F88-9B28-F3221927976B}" dt="2023-02-11T21:18:41.919" v="595" actId="1076"/>
          <ac:picMkLst>
            <pc:docMk/>
            <pc:sldMk cId="3133423767" sldId="364"/>
            <ac:picMk id="11" creationId="{CB52E0A8-3D20-A9D8-C146-62D73F13697F}"/>
          </ac:picMkLst>
        </pc:picChg>
        <pc:picChg chg="del">
          <ac:chgData name="Abdelfattah Nabil" userId="77a49ace32e08614" providerId="LiveId" clId="{320251FB-08C1-4F88-9B28-F3221927976B}" dt="2023-02-11T21:18:24.347" v="591" actId="478"/>
          <ac:picMkLst>
            <pc:docMk/>
            <pc:sldMk cId="3133423767" sldId="364"/>
            <ac:picMk id="12" creationId="{317957DC-FB15-7765-AACD-8186F14886E6}"/>
          </ac:picMkLst>
        </pc:picChg>
      </pc:sldChg>
      <pc:sldChg chg="addSp delSp modSp add mod">
        <pc:chgData name="Abdelfattah Nabil" userId="77a49ace32e08614" providerId="LiveId" clId="{320251FB-08C1-4F88-9B28-F3221927976B}" dt="2023-02-11T22:19:50.798" v="1211"/>
        <pc:sldMkLst>
          <pc:docMk/>
          <pc:sldMk cId="1276300557" sldId="365"/>
        </pc:sldMkLst>
        <pc:spChg chg="mod">
          <ac:chgData name="Abdelfattah Nabil" userId="77a49ace32e08614" providerId="LiveId" clId="{320251FB-08C1-4F88-9B28-F3221927976B}" dt="2023-02-11T21:28:27.992" v="630"/>
          <ac:spMkLst>
            <pc:docMk/>
            <pc:sldMk cId="1276300557" sldId="365"/>
            <ac:spMk id="7" creationId="{00000000-0000-0000-0000-000000000000}"/>
          </ac:spMkLst>
        </pc:spChg>
        <pc:spChg chg="mod">
          <ac:chgData name="Abdelfattah Nabil" userId="77a49ace32e08614" providerId="LiveId" clId="{320251FB-08C1-4F88-9B28-F3221927976B}" dt="2023-02-11T22:19:50.798" v="1211"/>
          <ac:spMkLst>
            <pc:docMk/>
            <pc:sldMk cId="1276300557" sldId="365"/>
            <ac:spMk id="8" creationId="{00000000-0000-0000-0000-000000000000}"/>
          </ac:spMkLst>
        </pc:spChg>
        <pc:picChg chg="del">
          <ac:chgData name="Abdelfattah Nabil" userId="77a49ace32e08614" providerId="LiveId" clId="{320251FB-08C1-4F88-9B28-F3221927976B}" dt="2023-02-11T21:19:25.356" v="604" actId="478"/>
          <ac:picMkLst>
            <pc:docMk/>
            <pc:sldMk cId="1276300557" sldId="365"/>
            <ac:picMk id="11" creationId="{CB52E0A8-3D20-A9D8-C146-62D73F13697F}"/>
          </ac:picMkLst>
        </pc:picChg>
        <pc:picChg chg="add mod">
          <ac:chgData name="Abdelfattah Nabil" userId="77a49ace32e08614" providerId="LiveId" clId="{320251FB-08C1-4F88-9B28-F3221927976B}" dt="2023-02-11T21:19:39.627" v="608" actId="1076"/>
          <ac:picMkLst>
            <pc:docMk/>
            <pc:sldMk cId="1276300557" sldId="365"/>
            <ac:picMk id="12" creationId="{3082F8D5-1B1A-F286-B0E4-9B54C16EF3D2}"/>
          </ac:picMkLst>
        </pc:picChg>
      </pc:sldChg>
      <pc:sldChg chg="addSp delSp modSp add mod">
        <pc:chgData name="Abdelfattah Nabil" userId="77a49ace32e08614" providerId="LiveId" clId="{320251FB-08C1-4F88-9B28-F3221927976B}" dt="2023-02-11T22:19:47.179" v="1210"/>
        <pc:sldMkLst>
          <pc:docMk/>
          <pc:sldMk cId="4003118809" sldId="366"/>
        </pc:sldMkLst>
        <pc:spChg chg="mod">
          <ac:chgData name="Abdelfattah Nabil" userId="77a49ace32e08614" providerId="LiveId" clId="{320251FB-08C1-4F88-9B28-F3221927976B}" dt="2023-02-11T21:28:23.409" v="629"/>
          <ac:spMkLst>
            <pc:docMk/>
            <pc:sldMk cId="4003118809" sldId="366"/>
            <ac:spMk id="7" creationId="{00000000-0000-0000-0000-000000000000}"/>
          </ac:spMkLst>
        </pc:spChg>
        <pc:spChg chg="mod">
          <ac:chgData name="Abdelfattah Nabil" userId="77a49ace32e08614" providerId="LiveId" clId="{320251FB-08C1-4F88-9B28-F3221927976B}" dt="2023-02-11T22:19:47.179" v="1210"/>
          <ac:spMkLst>
            <pc:docMk/>
            <pc:sldMk cId="4003118809" sldId="366"/>
            <ac:spMk id="8" creationId="{00000000-0000-0000-0000-000000000000}"/>
          </ac:spMkLst>
        </pc:spChg>
        <pc:picChg chg="del">
          <ac:chgData name="Abdelfattah Nabil" userId="77a49ace32e08614" providerId="LiveId" clId="{320251FB-08C1-4F88-9B28-F3221927976B}" dt="2023-02-11T21:18:54.121" v="598" actId="478"/>
          <ac:picMkLst>
            <pc:docMk/>
            <pc:sldMk cId="4003118809" sldId="366"/>
            <ac:picMk id="11" creationId="{CB52E0A8-3D20-A9D8-C146-62D73F13697F}"/>
          </ac:picMkLst>
        </pc:picChg>
        <pc:picChg chg="add mod">
          <ac:chgData name="Abdelfattah Nabil" userId="77a49ace32e08614" providerId="LiveId" clId="{320251FB-08C1-4F88-9B28-F3221927976B}" dt="2023-02-11T21:19:19.374" v="603" actId="1076"/>
          <ac:picMkLst>
            <pc:docMk/>
            <pc:sldMk cId="4003118809" sldId="366"/>
            <ac:picMk id="12" creationId="{81284A97-275B-1C84-91FF-7A58F63FF869}"/>
          </ac:picMkLst>
        </pc:picChg>
      </pc:sldChg>
      <pc:sldChg chg="addSp delSp modSp add mod">
        <pc:chgData name="Abdelfattah Nabil" userId="77a49ace32e08614" providerId="LiveId" clId="{320251FB-08C1-4F88-9B28-F3221927976B}" dt="2023-02-11T22:19:54.170" v="1212"/>
        <pc:sldMkLst>
          <pc:docMk/>
          <pc:sldMk cId="1378340918" sldId="367"/>
        </pc:sldMkLst>
        <pc:spChg chg="mod">
          <ac:chgData name="Abdelfattah Nabil" userId="77a49ace32e08614" providerId="LiveId" clId="{320251FB-08C1-4F88-9B28-F3221927976B}" dt="2023-02-11T21:28:32.106" v="631"/>
          <ac:spMkLst>
            <pc:docMk/>
            <pc:sldMk cId="1378340918" sldId="367"/>
            <ac:spMk id="7" creationId="{00000000-0000-0000-0000-000000000000}"/>
          </ac:spMkLst>
        </pc:spChg>
        <pc:spChg chg="mod">
          <ac:chgData name="Abdelfattah Nabil" userId="77a49ace32e08614" providerId="LiveId" clId="{320251FB-08C1-4F88-9B28-F3221927976B}" dt="2023-02-11T22:19:54.170" v="1212"/>
          <ac:spMkLst>
            <pc:docMk/>
            <pc:sldMk cId="1378340918" sldId="367"/>
            <ac:spMk id="8" creationId="{00000000-0000-0000-0000-000000000000}"/>
          </ac:spMkLst>
        </pc:spChg>
        <pc:picChg chg="add mod">
          <ac:chgData name="Abdelfattah Nabil" userId="77a49ace32e08614" providerId="LiveId" clId="{320251FB-08C1-4F88-9B28-F3221927976B}" dt="2023-02-11T21:20:04.675" v="614" actId="1076"/>
          <ac:picMkLst>
            <pc:docMk/>
            <pc:sldMk cId="1378340918" sldId="367"/>
            <ac:picMk id="11" creationId="{D3374447-E7BB-D831-0C2F-FF07A2BDE658}"/>
          </ac:picMkLst>
        </pc:picChg>
        <pc:picChg chg="del">
          <ac:chgData name="Abdelfattah Nabil" userId="77a49ace32e08614" providerId="LiveId" clId="{320251FB-08C1-4F88-9B28-F3221927976B}" dt="2023-02-11T21:19:45.036" v="610" actId="478"/>
          <ac:picMkLst>
            <pc:docMk/>
            <pc:sldMk cId="1378340918" sldId="367"/>
            <ac:picMk id="12" creationId="{3082F8D5-1B1A-F286-B0E4-9B54C16EF3D2}"/>
          </ac:picMkLst>
        </pc:picChg>
      </pc:sldChg>
      <pc:sldChg chg="addSp delSp modSp add mod">
        <pc:chgData name="Abdelfattah Nabil" userId="77a49ace32e08614" providerId="LiveId" clId="{320251FB-08C1-4F88-9B28-F3221927976B}" dt="2023-02-11T22:20:03.220" v="1214"/>
        <pc:sldMkLst>
          <pc:docMk/>
          <pc:sldMk cId="4264406762" sldId="368"/>
        </pc:sldMkLst>
        <pc:spChg chg="mod">
          <ac:chgData name="Abdelfattah Nabil" userId="77a49ace32e08614" providerId="LiveId" clId="{320251FB-08C1-4F88-9B28-F3221927976B}" dt="2023-02-11T22:20:03.220" v="1214"/>
          <ac:spMkLst>
            <pc:docMk/>
            <pc:sldMk cId="4264406762" sldId="368"/>
            <ac:spMk id="8" creationId="{00000000-0000-0000-0000-000000000000}"/>
          </ac:spMkLst>
        </pc:spChg>
        <pc:spChg chg="mod">
          <ac:chgData name="Abdelfattah Nabil" userId="77a49ace32e08614" providerId="LiveId" clId="{320251FB-08C1-4F88-9B28-F3221927976B}" dt="2023-02-11T21:35:45.294" v="755" actId="20577"/>
          <ac:spMkLst>
            <pc:docMk/>
            <pc:sldMk cId="4264406762" sldId="368"/>
            <ac:spMk id="9" creationId="{00000000-0000-0000-0000-000000000000}"/>
          </ac:spMkLst>
        </pc:spChg>
        <pc:picChg chg="del">
          <ac:chgData name="Abdelfattah Nabil" userId="77a49ace32e08614" providerId="LiveId" clId="{320251FB-08C1-4F88-9B28-F3221927976B}" dt="2023-02-11T21:35:21.836" v="725" actId="478"/>
          <ac:picMkLst>
            <pc:docMk/>
            <pc:sldMk cId="4264406762" sldId="368"/>
            <ac:picMk id="11" creationId="{73923ED9-CB7B-E547-8F2F-1C1440646E62}"/>
          </ac:picMkLst>
        </pc:picChg>
        <pc:picChg chg="add mod">
          <ac:chgData name="Abdelfattah Nabil" userId="77a49ace32e08614" providerId="LiveId" clId="{320251FB-08C1-4F88-9B28-F3221927976B}" dt="2023-02-11T21:35:53.410" v="757" actId="1076"/>
          <ac:picMkLst>
            <pc:docMk/>
            <pc:sldMk cId="4264406762" sldId="368"/>
            <ac:picMk id="12" creationId="{5C1482DE-AEE7-7ACA-F6AF-08290BFD65DE}"/>
          </ac:picMkLst>
        </pc:picChg>
      </pc:sldChg>
      <pc:sldChg chg="addSp delSp modSp add mod">
        <pc:chgData name="Abdelfattah Nabil" userId="77a49ace32e08614" providerId="LiveId" clId="{320251FB-08C1-4F88-9B28-F3221927976B}" dt="2023-02-11T22:20:06.287" v="1215"/>
        <pc:sldMkLst>
          <pc:docMk/>
          <pc:sldMk cId="2989224588" sldId="369"/>
        </pc:sldMkLst>
        <pc:spChg chg="mod">
          <ac:chgData name="Abdelfattah Nabil" userId="77a49ace32e08614" providerId="LiveId" clId="{320251FB-08C1-4F88-9B28-F3221927976B}" dt="2023-02-11T22:20:06.287" v="1215"/>
          <ac:spMkLst>
            <pc:docMk/>
            <pc:sldMk cId="2989224588" sldId="369"/>
            <ac:spMk id="8" creationId="{00000000-0000-0000-0000-000000000000}"/>
          </ac:spMkLst>
        </pc:spChg>
        <pc:picChg chg="add mod">
          <ac:chgData name="Abdelfattah Nabil" userId="77a49ace32e08614" providerId="LiveId" clId="{320251FB-08C1-4F88-9B28-F3221927976B}" dt="2023-02-11T21:36:21.922" v="764" actId="1076"/>
          <ac:picMkLst>
            <pc:docMk/>
            <pc:sldMk cId="2989224588" sldId="369"/>
            <ac:picMk id="11" creationId="{6CA5206C-EFE8-195D-3136-C3FE0F305102}"/>
          </ac:picMkLst>
        </pc:picChg>
        <pc:picChg chg="del">
          <ac:chgData name="Abdelfattah Nabil" userId="77a49ace32e08614" providerId="LiveId" clId="{320251FB-08C1-4F88-9B28-F3221927976B}" dt="2023-02-11T21:36:01.984" v="759" actId="478"/>
          <ac:picMkLst>
            <pc:docMk/>
            <pc:sldMk cId="2989224588" sldId="369"/>
            <ac:picMk id="12" creationId="{5C1482DE-AEE7-7ACA-F6AF-08290BFD65DE}"/>
          </ac:picMkLst>
        </pc:picChg>
      </pc:sldChg>
      <pc:sldChg chg="addSp delSp modSp add mod">
        <pc:chgData name="Abdelfattah Nabil" userId="77a49ace32e08614" providerId="LiveId" clId="{320251FB-08C1-4F88-9B28-F3221927976B}" dt="2023-02-11T22:20:09.409" v="1216"/>
        <pc:sldMkLst>
          <pc:docMk/>
          <pc:sldMk cId="3037170615" sldId="370"/>
        </pc:sldMkLst>
        <pc:spChg chg="mod">
          <ac:chgData name="Abdelfattah Nabil" userId="77a49ace32e08614" providerId="LiveId" clId="{320251FB-08C1-4F88-9B28-F3221927976B}" dt="2023-02-11T22:20:09.409" v="1216"/>
          <ac:spMkLst>
            <pc:docMk/>
            <pc:sldMk cId="3037170615" sldId="370"/>
            <ac:spMk id="8" creationId="{00000000-0000-0000-0000-000000000000}"/>
          </ac:spMkLst>
        </pc:spChg>
        <pc:picChg chg="del">
          <ac:chgData name="Abdelfattah Nabil" userId="77a49ace32e08614" providerId="LiveId" clId="{320251FB-08C1-4F88-9B28-F3221927976B}" dt="2023-02-11T21:36:26.684" v="766" actId="478"/>
          <ac:picMkLst>
            <pc:docMk/>
            <pc:sldMk cId="3037170615" sldId="370"/>
            <ac:picMk id="11" creationId="{6CA5206C-EFE8-195D-3136-C3FE0F305102}"/>
          </ac:picMkLst>
        </pc:picChg>
        <pc:picChg chg="add mod">
          <ac:chgData name="Abdelfattah Nabil" userId="77a49ace32e08614" providerId="LiveId" clId="{320251FB-08C1-4F88-9B28-F3221927976B}" dt="2023-02-11T21:36:45.758" v="772" actId="1076"/>
          <ac:picMkLst>
            <pc:docMk/>
            <pc:sldMk cId="3037170615" sldId="370"/>
            <ac:picMk id="12" creationId="{A35BBD29-0C64-A398-73DC-89F516153868}"/>
          </ac:picMkLst>
        </pc:picChg>
      </pc:sldChg>
      <pc:sldChg chg="addSp modSp add mod">
        <pc:chgData name="Abdelfattah Nabil" userId="77a49ace32e08614" providerId="LiveId" clId="{320251FB-08C1-4F88-9B28-F3221927976B}" dt="2023-02-11T22:20:37.693" v="1224"/>
        <pc:sldMkLst>
          <pc:docMk/>
          <pc:sldMk cId="4210148666" sldId="371"/>
        </pc:sldMkLst>
        <pc:spChg chg="mod">
          <ac:chgData name="Abdelfattah Nabil" userId="77a49ace32e08614" providerId="LiveId" clId="{320251FB-08C1-4F88-9B28-F3221927976B}" dt="2023-02-11T22:20:37.693" v="1224"/>
          <ac:spMkLst>
            <pc:docMk/>
            <pc:sldMk cId="4210148666" sldId="371"/>
            <ac:spMk id="8" creationId="{00000000-0000-0000-0000-000000000000}"/>
          </ac:spMkLst>
        </pc:spChg>
        <pc:spChg chg="add mod">
          <ac:chgData name="Abdelfattah Nabil" userId="77a49ace32e08614" providerId="LiveId" clId="{320251FB-08C1-4F88-9B28-F3221927976B}" dt="2023-02-11T21:51:08.305" v="954" actId="20577"/>
          <ac:spMkLst>
            <pc:docMk/>
            <pc:sldMk cId="4210148666" sldId="371"/>
            <ac:spMk id="9" creationId="{4C002BFE-1FCE-5C83-55D4-CBF785D925E7}"/>
          </ac:spMkLst>
        </pc:spChg>
        <pc:picChg chg="mod">
          <ac:chgData name="Abdelfattah Nabil" userId="77a49ace32e08614" providerId="LiveId" clId="{320251FB-08C1-4F88-9B28-F3221927976B}" dt="2023-02-11T21:49:05.504" v="943" actId="1076"/>
          <ac:picMkLst>
            <pc:docMk/>
            <pc:sldMk cId="4210148666" sldId="371"/>
            <ac:picMk id="11" creationId="{B4840BAC-1424-25DE-FD97-9F39F2E885D1}"/>
          </ac:picMkLst>
        </pc:picChg>
      </pc:sldChg>
      <pc:sldChg chg="modSp add mod">
        <pc:chgData name="Abdelfattah Nabil" userId="77a49ace32e08614" providerId="LiveId" clId="{320251FB-08C1-4F88-9B28-F3221927976B}" dt="2023-02-11T22:20:40.990" v="1225"/>
        <pc:sldMkLst>
          <pc:docMk/>
          <pc:sldMk cId="1915945442" sldId="372"/>
        </pc:sldMkLst>
        <pc:spChg chg="mod">
          <ac:chgData name="Abdelfattah Nabil" userId="77a49ace32e08614" providerId="LiveId" clId="{320251FB-08C1-4F88-9B28-F3221927976B}" dt="2023-02-11T22:20:40.990" v="1225"/>
          <ac:spMkLst>
            <pc:docMk/>
            <pc:sldMk cId="1915945442" sldId="372"/>
            <ac:spMk id="8" creationId="{00000000-0000-0000-0000-000000000000}"/>
          </ac:spMkLst>
        </pc:spChg>
        <pc:spChg chg="mod">
          <ac:chgData name="Abdelfattah Nabil" userId="77a49ace32e08614" providerId="LiveId" clId="{320251FB-08C1-4F88-9B28-F3221927976B}" dt="2023-02-11T21:51:41.102" v="973" actId="14100"/>
          <ac:spMkLst>
            <pc:docMk/>
            <pc:sldMk cId="1915945442" sldId="372"/>
            <ac:spMk id="9" creationId="{4C002BFE-1FCE-5C83-55D4-CBF785D925E7}"/>
          </ac:spMkLst>
        </pc:spChg>
      </pc:sldChg>
      <pc:sldChg chg="add del">
        <pc:chgData name="Abdelfattah Nabil" userId="77a49ace32e08614" providerId="LiveId" clId="{320251FB-08C1-4F88-9B28-F3221927976B}" dt="2023-02-11T21:58:17.748" v="1015" actId="47"/>
        <pc:sldMkLst>
          <pc:docMk/>
          <pc:sldMk cId="1871986810" sldId="373"/>
        </pc:sldMkLst>
      </pc:sldChg>
      <pc:sldChg chg="addSp delSp modSp add mod">
        <pc:chgData name="Abdelfattah Nabil" userId="77a49ace32e08614" providerId="LiveId" clId="{320251FB-08C1-4F88-9B28-F3221927976B}" dt="2023-02-11T22:20:23.948" v="1220"/>
        <pc:sldMkLst>
          <pc:docMk/>
          <pc:sldMk cId="1926929601" sldId="374"/>
        </pc:sldMkLst>
        <pc:spChg chg="mod">
          <ac:chgData name="Abdelfattah Nabil" userId="77a49ace32e08614" providerId="LiveId" clId="{320251FB-08C1-4F88-9B28-F3221927976B}" dt="2023-02-11T22:20:23.948" v="1220"/>
          <ac:spMkLst>
            <pc:docMk/>
            <pc:sldMk cId="1926929601" sldId="374"/>
            <ac:spMk id="8" creationId="{00000000-0000-0000-0000-000000000000}"/>
          </ac:spMkLst>
        </pc:spChg>
        <pc:spChg chg="add mod">
          <ac:chgData name="Abdelfattah Nabil" userId="77a49ace32e08614" providerId="LiveId" clId="{320251FB-08C1-4F88-9B28-F3221927976B}" dt="2023-02-11T21:56:46.460" v="995" actId="1076"/>
          <ac:spMkLst>
            <pc:docMk/>
            <pc:sldMk cId="1926929601" sldId="374"/>
            <ac:spMk id="12" creationId="{382EDCBC-6D79-7C26-9C3A-374147EE8D38}"/>
          </ac:spMkLst>
        </pc:spChg>
        <pc:picChg chg="add del mod">
          <ac:chgData name="Abdelfattah Nabil" userId="77a49ace32e08614" providerId="LiveId" clId="{320251FB-08C1-4F88-9B28-F3221927976B}" dt="2023-02-11T21:56:55.560" v="998" actId="478"/>
          <ac:picMkLst>
            <pc:docMk/>
            <pc:sldMk cId="1926929601" sldId="374"/>
            <ac:picMk id="10" creationId="{6446D7C2-6303-2ADF-84D2-E88820FDB5EA}"/>
          </ac:picMkLst>
        </pc:picChg>
        <pc:picChg chg="del mod">
          <ac:chgData name="Abdelfattah Nabil" userId="77a49ace32e08614" providerId="LiveId" clId="{320251FB-08C1-4F88-9B28-F3221927976B}" dt="2023-02-11T21:55:57.557" v="977" actId="478"/>
          <ac:picMkLst>
            <pc:docMk/>
            <pc:sldMk cId="1926929601" sldId="374"/>
            <ac:picMk id="11" creationId="{B4840BAC-1424-25DE-FD97-9F39F2E885D1}"/>
          </ac:picMkLst>
        </pc:picChg>
        <pc:picChg chg="add mod">
          <ac:chgData name="Abdelfattah Nabil" userId="77a49ace32e08614" providerId="LiveId" clId="{320251FB-08C1-4F88-9B28-F3221927976B}" dt="2023-02-11T21:57:12.768" v="1003" actId="1076"/>
          <ac:picMkLst>
            <pc:docMk/>
            <pc:sldMk cId="1926929601" sldId="374"/>
            <ac:picMk id="14" creationId="{E449BF2E-202B-17D6-0128-D13A331445DC}"/>
          </ac:picMkLst>
        </pc:picChg>
      </pc:sldChg>
      <pc:sldChg chg="addSp delSp modSp add mod">
        <pc:chgData name="Abdelfattah Nabil" userId="77a49ace32e08614" providerId="LiveId" clId="{320251FB-08C1-4F88-9B28-F3221927976B}" dt="2023-02-11T22:20:27.200" v="1221"/>
        <pc:sldMkLst>
          <pc:docMk/>
          <pc:sldMk cId="3980111176" sldId="375"/>
        </pc:sldMkLst>
        <pc:spChg chg="mod">
          <ac:chgData name="Abdelfattah Nabil" userId="77a49ace32e08614" providerId="LiveId" clId="{320251FB-08C1-4F88-9B28-F3221927976B}" dt="2023-02-11T22:20:27.200" v="1221"/>
          <ac:spMkLst>
            <pc:docMk/>
            <pc:sldMk cId="3980111176" sldId="375"/>
            <ac:spMk id="8" creationId="{00000000-0000-0000-0000-000000000000}"/>
          </ac:spMkLst>
        </pc:spChg>
        <pc:picChg chg="del">
          <ac:chgData name="Abdelfattah Nabil" userId="77a49ace32e08614" providerId="LiveId" clId="{320251FB-08C1-4F88-9B28-F3221927976B}" dt="2023-02-11T21:57:37.621" v="1011" actId="478"/>
          <ac:picMkLst>
            <pc:docMk/>
            <pc:sldMk cId="3980111176" sldId="375"/>
            <ac:picMk id="10" creationId="{6446D7C2-6303-2ADF-84D2-E88820FDB5EA}"/>
          </ac:picMkLst>
        </pc:picChg>
        <pc:picChg chg="add mod">
          <ac:chgData name="Abdelfattah Nabil" userId="77a49ace32e08614" providerId="LiveId" clId="{320251FB-08C1-4F88-9B28-F3221927976B}" dt="2023-02-11T21:57:59.516" v="1014" actId="1076"/>
          <ac:picMkLst>
            <pc:docMk/>
            <pc:sldMk cId="3980111176" sldId="375"/>
            <ac:picMk id="11" creationId="{5A7B8F73-B5F7-6F63-D639-A118DDAF1BD8}"/>
          </ac:picMkLst>
        </pc:picChg>
      </pc:sldChg>
      <pc:sldChg chg="addSp delSp modSp add mod ord">
        <pc:chgData name="Abdelfattah Nabil" userId="77a49ace32e08614" providerId="LiveId" clId="{320251FB-08C1-4F88-9B28-F3221927976B}" dt="2023-02-11T22:20:20.744" v="1219"/>
        <pc:sldMkLst>
          <pc:docMk/>
          <pc:sldMk cId="3332718176" sldId="376"/>
        </pc:sldMkLst>
        <pc:spChg chg="mod">
          <ac:chgData name="Abdelfattah Nabil" userId="77a49ace32e08614" providerId="LiveId" clId="{320251FB-08C1-4F88-9B28-F3221927976B}" dt="2023-02-11T22:20:20.744" v="1219"/>
          <ac:spMkLst>
            <pc:docMk/>
            <pc:sldMk cId="3332718176" sldId="376"/>
            <ac:spMk id="8" creationId="{00000000-0000-0000-0000-000000000000}"/>
          </ac:spMkLst>
        </pc:spChg>
        <pc:picChg chg="del">
          <ac:chgData name="Abdelfattah Nabil" userId="77a49ace32e08614" providerId="LiveId" clId="{320251FB-08C1-4F88-9B28-F3221927976B}" dt="2023-02-11T21:57:15.367" v="1004" actId="478"/>
          <ac:picMkLst>
            <pc:docMk/>
            <pc:sldMk cId="3332718176" sldId="376"/>
            <ac:picMk id="10" creationId="{6446D7C2-6303-2ADF-84D2-E88820FDB5EA}"/>
          </ac:picMkLst>
        </pc:picChg>
        <pc:picChg chg="add mod">
          <ac:chgData name="Abdelfattah Nabil" userId="77a49ace32e08614" providerId="LiveId" clId="{320251FB-08C1-4F88-9B28-F3221927976B}" dt="2023-02-11T21:57:29.204" v="1008" actId="1076"/>
          <ac:picMkLst>
            <pc:docMk/>
            <pc:sldMk cId="3332718176" sldId="376"/>
            <ac:picMk id="11" creationId="{C914323C-C29E-FA43-5FFD-7DAD69F7C8AB}"/>
          </ac:picMkLst>
        </pc:picChg>
      </pc:sldChg>
      <pc:sldChg chg="add del">
        <pc:chgData name="Abdelfattah Nabil" userId="77a49ace32e08614" providerId="LiveId" clId="{320251FB-08C1-4F88-9B28-F3221927976B}" dt="2023-02-11T21:59:08.924" v="1054" actId="47"/>
        <pc:sldMkLst>
          <pc:docMk/>
          <pc:sldMk cId="991964713" sldId="377"/>
        </pc:sldMkLst>
      </pc:sldChg>
      <pc:sldChg chg="addSp delSp modSp add mod">
        <pc:chgData name="Abdelfattah Nabil" userId="77a49ace32e08614" providerId="LiveId" clId="{320251FB-08C1-4F88-9B28-F3221927976B}" dt="2023-02-11T22:20:30.859" v="1222"/>
        <pc:sldMkLst>
          <pc:docMk/>
          <pc:sldMk cId="3617429070" sldId="378"/>
        </pc:sldMkLst>
        <pc:spChg chg="mod">
          <ac:chgData name="Abdelfattah Nabil" userId="77a49ace32e08614" providerId="LiveId" clId="{320251FB-08C1-4F88-9B28-F3221927976B}" dt="2023-02-11T22:20:30.859" v="1222"/>
          <ac:spMkLst>
            <pc:docMk/>
            <pc:sldMk cId="3617429070" sldId="378"/>
            <ac:spMk id="8" creationId="{00000000-0000-0000-0000-000000000000}"/>
          </ac:spMkLst>
        </pc:spChg>
        <pc:spChg chg="mod">
          <ac:chgData name="Abdelfattah Nabil" userId="77a49ace32e08614" providerId="LiveId" clId="{320251FB-08C1-4F88-9B28-F3221927976B}" dt="2023-02-11T21:58:47.881" v="1048" actId="20577"/>
          <ac:spMkLst>
            <pc:docMk/>
            <pc:sldMk cId="3617429070" sldId="378"/>
            <ac:spMk id="12" creationId="{382EDCBC-6D79-7C26-9C3A-374147EE8D38}"/>
          </ac:spMkLst>
        </pc:spChg>
        <pc:picChg chg="add mod">
          <ac:chgData name="Abdelfattah Nabil" userId="77a49ace32e08614" providerId="LiveId" clId="{320251FB-08C1-4F88-9B28-F3221927976B}" dt="2023-02-11T21:58:39.620" v="1021" actId="1076"/>
          <ac:picMkLst>
            <pc:docMk/>
            <pc:sldMk cId="3617429070" sldId="378"/>
            <ac:picMk id="10" creationId="{66E2FB18-6204-4745-DF2C-0E044518CC8D}"/>
          </ac:picMkLst>
        </pc:picChg>
        <pc:picChg chg="del">
          <ac:chgData name="Abdelfattah Nabil" userId="77a49ace32e08614" providerId="LiveId" clId="{320251FB-08C1-4F88-9B28-F3221927976B}" dt="2023-02-11T21:58:28.695" v="1018" actId="478"/>
          <ac:picMkLst>
            <pc:docMk/>
            <pc:sldMk cId="3617429070" sldId="378"/>
            <ac:picMk id="11" creationId="{5A7B8F73-B5F7-6F63-D639-A118DDAF1BD8}"/>
          </ac:picMkLst>
        </pc:picChg>
      </pc:sldChg>
      <pc:sldChg chg="addSp delSp modSp add mod">
        <pc:chgData name="Abdelfattah Nabil" userId="77a49ace32e08614" providerId="LiveId" clId="{320251FB-08C1-4F88-9B28-F3221927976B}" dt="2023-02-11T22:20:34.368" v="1223"/>
        <pc:sldMkLst>
          <pc:docMk/>
          <pc:sldMk cId="610419713" sldId="379"/>
        </pc:sldMkLst>
        <pc:spChg chg="mod">
          <ac:chgData name="Abdelfattah Nabil" userId="77a49ace32e08614" providerId="LiveId" clId="{320251FB-08C1-4F88-9B28-F3221927976B}" dt="2023-02-11T22:20:34.368" v="1223"/>
          <ac:spMkLst>
            <pc:docMk/>
            <pc:sldMk cId="610419713" sldId="379"/>
            <ac:spMk id="8" creationId="{00000000-0000-0000-0000-000000000000}"/>
          </ac:spMkLst>
        </pc:spChg>
        <pc:picChg chg="del">
          <ac:chgData name="Abdelfattah Nabil" userId="77a49ace32e08614" providerId="LiveId" clId="{320251FB-08C1-4F88-9B28-F3221927976B}" dt="2023-02-11T21:58:55.010" v="1050" actId="478"/>
          <ac:picMkLst>
            <pc:docMk/>
            <pc:sldMk cId="610419713" sldId="379"/>
            <ac:picMk id="10" creationId="{66E2FB18-6204-4745-DF2C-0E044518CC8D}"/>
          </ac:picMkLst>
        </pc:picChg>
        <pc:picChg chg="add mod">
          <ac:chgData name="Abdelfattah Nabil" userId="77a49ace32e08614" providerId="LiveId" clId="{320251FB-08C1-4F88-9B28-F3221927976B}" dt="2023-02-11T21:59:04.332" v="1053" actId="1076"/>
          <ac:picMkLst>
            <pc:docMk/>
            <pc:sldMk cId="610419713" sldId="379"/>
            <ac:picMk id="11" creationId="{045D52BA-F8E7-7BA3-2C5F-C08A9D043CC8}"/>
          </ac:picMkLst>
        </pc:picChg>
      </pc:sldChg>
      <pc:sldChg chg="addSp delSp modSp add mod">
        <pc:chgData name="Abdelfattah Nabil" userId="77a49ace32e08614" providerId="LiveId" clId="{320251FB-08C1-4F88-9B28-F3221927976B}" dt="2023-02-11T22:20:58.470" v="1229"/>
        <pc:sldMkLst>
          <pc:docMk/>
          <pc:sldMk cId="2768398256" sldId="380"/>
        </pc:sldMkLst>
        <pc:spChg chg="mod">
          <ac:chgData name="Abdelfattah Nabil" userId="77a49ace32e08614" providerId="LiveId" clId="{320251FB-08C1-4F88-9B28-F3221927976B}" dt="2023-02-11T22:20:58.470" v="1229"/>
          <ac:spMkLst>
            <pc:docMk/>
            <pc:sldMk cId="2768398256" sldId="380"/>
            <ac:spMk id="8" creationId="{00000000-0000-0000-0000-000000000000}"/>
          </ac:spMkLst>
        </pc:spChg>
        <pc:spChg chg="mod">
          <ac:chgData name="Abdelfattah Nabil" userId="77a49ace32e08614" providerId="LiveId" clId="{320251FB-08C1-4F88-9B28-F3221927976B}" dt="2023-02-11T22:15:31.200" v="1125" actId="20577"/>
          <ac:spMkLst>
            <pc:docMk/>
            <pc:sldMk cId="2768398256" sldId="380"/>
            <ac:spMk id="9" creationId="{00000000-0000-0000-0000-000000000000}"/>
          </ac:spMkLst>
        </pc:spChg>
        <pc:picChg chg="del">
          <ac:chgData name="Abdelfattah Nabil" userId="77a49ace32e08614" providerId="LiveId" clId="{320251FB-08C1-4F88-9B28-F3221927976B}" dt="2023-02-11T22:15:14.698" v="1111" actId="478"/>
          <ac:picMkLst>
            <pc:docMk/>
            <pc:sldMk cId="2768398256" sldId="380"/>
            <ac:picMk id="11" creationId="{8FED1A6B-CDC6-9DBE-3509-D6D91462617F}"/>
          </ac:picMkLst>
        </pc:picChg>
        <pc:picChg chg="add mod">
          <ac:chgData name="Abdelfattah Nabil" userId="77a49ace32e08614" providerId="LiveId" clId="{320251FB-08C1-4F88-9B28-F3221927976B}" dt="2023-02-11T22:15:26.411" v="1114" actId="1076"/>
          <ac:picMkLst>
            <pc:docMk/>
            <pc:sldMk cId="2768398256" sldId="380"/>
            <ac:picMk id="12" creationId="{DE74120C-6E79-4817-2B6D-A2E7A8EDBFA2}"/>
          </ac:picMkLst>
        </pc:picChg>
      </pc:sldChg>
      <pc:sldChg chg="addSp delSp modSp add mod">
        <pc:chgData name="Abdelfattah Nabil" userId="77a49ace32e08614" providerId="LiveId" clId="{320251FB-08C1-4F88-9B28-F3221927976B}" dt="2023-02-11T22:20:55.244" v="1228"/>
        <pc:sldMkLst>
          <pc:docMk/>
          <pc:sldMk cId="2951785727" sldId="381"/>
        </pc:sldMkLst>
        <pc:spChg chg="mod">
          <ac:chgData name="Abdelfattah Nabil" userId="77a49ace32e08614" providerId="LiveId" clId="{320251FB-08C1-4F88-9B28-F3221927976B}" dt="2023-02-11T22:20:55.244" v="1228"/>
          <ac:spMkLst>
            <pc:docMk/>
            <pc:sldMk cId="2951785727" sldId="381"/>
            <ac:spMk id="8" creationId="{00000000-0000-0000-0000-000000000000}"/>
          </ac:spMkLst>
        </pc:spChg>
        <pc:spChg chg="mod">
          <ac:chgData name="Abdelfattah Nabil" userId="77a49ace32e08614" providerId="LiveId" clId="{320251FB-08C1-4F88-9B28-F3221927976B}" dt="2023-02-11T22:15:05.821" v="1109" actId="255"/>
          <ac:spMkLst>
            <pc:docMk/>
            <pc:sldMk cId="2951785727" sldId="381"/>
            <ac:spMk id="9" creationId="{00000000-0000-0000-0000-000000000000}"/>
          </ac:spMkLst>
        </pc:spChg>
        <pc:picChg chg="del">
          <ac:chgData name="Abdelfattah Nabil" userId="77a49ace32e08614" providerId="LiveId" clId="{320251FB-08C1-4F88-9B28-F3221927976B}" dt="2023-02-11T22:14:36.405" v="1089" actId="478"/>
          <ac:picMkLst>
            <pc:docMk/>
            <pc:sldMk cId="2951785727" sldId="381"/>
            <ac:picMk id="11" creationId="{8FED1A6B-CDC6-9DBE-3509-D6D91462617F}"/>
          </ac:picMkLst>
        </pc:picChg>
        <pc:picChg chg="add mod">
          <ac:chgData name="Abdelfattah Nabil" userId="77a49ace32e08614" providerId="LiveId" clId="{320251FB-08C1-4F88-9B28-F3221927976B}" dt="2023-02-11T22:15:09.274" v="1110" actId="1076"/>
          <ac:picMkLst>
            <pc:docMk/>
            <pc:sldMk cId="2951785727" sldId="381"/>
            <ac:picMk id="12" creationId="{9D7D00EE-9864-9D81-186E-2943A3BC9606}"/>
          </ac:picMkLst>
        </pc:picChg>
      </pc:sldChg>
      <pc:sldChg chg="addSp delSp modSp add mod">
        <pc:chgData name="Abdelfattah Nabil" userId="77a49ace32e08614" providerId="LiveId" clId="{320251FB-08C1-4F88-9B28-F3221927976B}" dt="2023-02-11T22:20:50.379" v="1227"/>
        <pc:sldMkLst>
          <pc:docMk/>
          <pc:sldMk cId="1891592168" sldId="382"/>
        </pc:sldMkLst>
        <pc:spChg chg="mod">
          <ac:chgData name="Abdelfattah Nabil" userId="77a49ace32e08614" providerId="LiveId" clId="{320251FB-08C1-4F88-9B28-F3221927976B}" dt="2023-02-11T22:20:50.379" v="1227"/>
          <ac:spMkLst>
            <pc:docMk/>
            <pc:sldMk cId="1891592168" sldId="382"/>
            <ac:spMk id="8" creationId="{00000000-0000-0000-0000-000000000000}"/>
          </ac:spMkLst>
        </pc:spChg>
        <pc:picChg chg="del">
          <ac:chgData name="Abdelfattah Nabil" userId="77a49ace32e08614" providerId="LiveId" clId="{320251FB-08C1-4F88-9B28-F3221927976B}" dt="2023-02-11T22:14:19.127" v="1085" actId="478"/>
          <ac:picMkLst>
            <pc:docMk/>
            <pc:sldMk cId="1891592168" sldId="382"/>
            <ac:picMk id="11" creationId="{8FED1A6B-CDC6-9DBE-3509-D6D91462617F}"/>
          </ac:picMkLst>
        </pc:picChg>
        <pc:picChg chg="add mod">
          <ac:chgData name="Abdelfattah Nabil" userId="77a49ace32e08614" providerId="LiveId" clId="{320251FB-08C1-4F88-9B28-F3221927976B}" dt="2023-02-11T22:14:30.407" v="1088" actId="1076"/>
          <ac:picMkLst>
            <pc:docMk/>
            <pc:sldMk cId="1891592168" sldId="382"/>
            <ac:picMk id="12" creationId="{BA9B5713-C55B-116F-50C1-B644821DA598}"/>
          </ac:picMkLst>
        </pc:picChg>
      </pc:sldChg>
      <pc:sldChg chg="addSp delSp modSp add mod">
        <pc:chgData name="Abdelfattah Nabil" userId="77a49ace32e08614" providerId="LiveId" clId="{320251FB-08C1-4F88-9B28-F3221927976B}" dt="2023-02-11T22:21:01.754" v="1230"/>
        <pc:sldMkLst>
          <pc:docMk/>
          <pc:sldMk cId="1386749710" sldId="383"/>
        </pc:sldMkLst>
        <pc:spChg chg="mod">
          <ac:chgData name="Abdelfattah Nabil" userId="77a49ace32e08614" providerId="LiveId" clId="{320251FB-08C1-4F88-9B28-F3221927976B}" dt="2023-02-11T22:21:01.754" v="1230"/>
          <ac:spMkLst>
            <pc:docMk/>
            <pc:sldMk cId="1386749710" sldId="383"/>
            <ac:spMk id="8" creationId="{00000000-0000-0000-0000-000000000000}"/>
          </ac:spMkLst>
        </pc:spChg>
        <pc:picChg chg="add mod">
          <ac:chgData name="Abdelfattah Nabil" userId="77a49ace32e08614" providerId="LiveId" clId="{320251FB-08C1-4F88-9B28-F3221927976B}" dt="2023-02-11T22:15:50.230" v="1132" actId="1076"/>
          <ac:picMkLst>
            <pc:docMk/>
            <pc:sldMk cId="1386749710" sldId="383"/>
            <ac:picMk id="11" creationId="{A0B63D2F-17C0-10E5-CC85-1BE0BEECBC61}"/>
          </ac:picMkLst>
        </pc:picChg>
        <pc:picChg chg="del">
          <ac:chgData name="Abdelfattah Nabil" userId="77a49ace32e08614" providerId="LiveId" clId="{320251FB-08C1-4F88-9B28-F3221927976B}" dt="2023-02-11T22:15:38.410" v="1127" actId="478"/>
          <ac:picMkLst>
            <pc:docMk/>
            <pc:sldMk cId="1386749710" sldId="383"/>
            <ac:picMk id="12" creationId="{DE74120C-6E79-4817-2B6D-A2E7A8EDBFA2}"/>
          </ac:picMkLst>
        </pc:picChg>
      </pc:sldChg>
      <pc:sldChg chg="addSp delSp modSp add mod">
        <pc:chgData name="Abdelfattah Nabil" userId="77a49ace32e08614" providerId="LiveId" clId="{320251FB-08C1-4F88-9B28-F3221927976B}" dt="2023-02-11T22:21:04.861" v="1231"/>
        <pc:sldMkLst>
          <pc:docMk/>
          <pc:sldMk cId="813296228" sldId="384"/>
        </pc:sldMkLst>
        <pc:spChg chg="mod">
          <ac:chgData name="Abdelfattah Nabil" userId="77a49ace32e08614" providerId="LiveId" clId="{320251FB-08C1-4F88-9B28-F3221927976B}" dt="2023-02-11T22:21:04.861" v="1231"/>
          <ac:spMkLst>
            <pc:docMk/>
            <pc:sldMk cId="813296228" sldId="384"/>
            <ac:spMk id="8" creationId="{00000000-0000-0000-0000-000000000000}"/>
          </ac:spMkLst>
        </pc:spChg>
        <pc:picChg chg="del">
          <ac:chgData name="Abdelfattah Nabil" userId="77a49ace32e08614" providerId="LiveId" clId="{320251FB-08C1-4F88-9B28-F3221927976B}" dt="2023-02-11T22:15:56.223" v="1134" actId="478"/>
          <ac:picMkLst>
            <pc:docMk/>
            <pc:sldMk cId="813296228" sldId="384"/>
            <ac:picMk id="11" creationId="{A0B63D2F-17C0-10E5-CC85-1BE0BEECBC61}"/>
          </ac:picMkLst>
        </pc:picChg>
        <pc:picChg chg="add mod">
          <ac:chgData name="Abdelfattah Nabil" userId="77a49ace32e08614" providerId="LiveId" clId="{320251FB-08C1-4F88-9B28-F3221927976B}" dt="2023-02-11T22:16:05.763" v="1137" actId="1076"/>
          <ac:picMkLst>
            <pc:docMk/>
            <pc:sldMk cId="813296228" sldId="384"/>
            <ac:picMk id="12" creationId="{F2184290-A825-BD8A-E52D-2CD9608CED70}"/>
          </ac:picMkLst>
        </pc:picChg>
      </pc:sldChg>
      <pc:sldChg chg="addSp delSp modSp add mod">
        <pc:chgData name="Abdelfattah Nabil" userId="77a49ace32e08614" providerId="LiveId" clId="{320251FB-08C1-4F88-9B28-F3221927976B}" dt="2023-02-11T22:21:11.189" v="1232"/>
        <pc:sldMkLst>
          <pc:docMk/>
          <pc:sldMk cId="3434555396" sldId="385"/>
        </pc:sldMkLst>
        <pc:spChg chg="mod">
          <ac:chgData name="Abdelfattah Nabil" userId="77a49ace32e08614" providerId="LiveId" clId="{320251FB-08C1-4F88-9B28-F3221927976B}" dt="2023-02-11T22:21:11.189" v="1232"/>
          <ac:spMkLst>
            <pc:docMk/>
            <pc:sldMk cId="3434555396" sldId="385"/>
            <ac:spMk id="8" creationId="{00000000-0000-0000-0000-000000000000}"/>
          </ac:spMkLst>
        </pc:spChg>
        <pc:picChg chg="add mod">
          <ac:chgData name="Abdelfattah Nabil" userId="77a49ace32e08614" providerId="LiveId" clId="{320251FB-08C1-4F88-9B28-F3221927976B}" dt="2023-02-11T22:16:23.770" v="1142" actId="1076"/>
          <ac:picMkLst>
            <pc:docMk/>
            <pc:sldMk cId="3434555396" sldId="385"/>
            <ac:picMk id="11" creationId="{7679065C-D19D-C7C9-22A0-D680D5920DD5}"/>
          </ac:picMkLst>
        </pc:picChg>
        <pc:picChg chg="del">
          <ac:chgData name="Abdelfattah Nabil" userId="77a49ace32e08614" providerId="LiveId" clId="{320251FB-08C1-4F88-9B28-F3221927976B}" dt="2023-02-11T22:16:13.354" v="1139" actId="478"/>
          <ac:picMkLst>
            <pc:docMk/>
            <pc:sldMk cId="3434555396" sldId="385"/>
            <ac:picMk id="12" creationId="{F2184290-A825-BD8A-E52D-2CD9608CED70}"/>
          </ac:picMkLst>
        </pc:picChg>
      </pc:sldChg>
      <pc:sldChg chg="addSp delSp modSp add del mod">
        <pc:chgData name="Abdelfattah Nabil" userId="77a49ace32e08614" providerId="LiveId" clId="{320251FB-08C1-4F88-9B28-F3221927976B}" dt="2023-02-11T22:21:59.815" v="1237"/>
        <pc:sldMkLst>
          <pc:docMk/>
          <pc:sldMk cId="525240168" sldId="386"/>
        </pc:sldMkLst>
        <pc:spChg chg="mod">
          <ac:chgData name="Abdelfattah Nabil" userId="77a49ace32e08614" providerId="LiveId" clId="{320251FB-08C1-4F88-9B28-F3221927976B}" dt="2023-02-11T22:21:59.815" v="1237"/>
          <ac:spMkLst>
            <pc:docMk/>
            <pc:sldMk cId="525240168" sldId="386"/>
            <ac:spMk id="8" creationId="{00000000-0000-0000-0000-000000000000}"/>
          </ac:spMkLst>
        </pc:spChg>
        <pc:picChg chg="del">
          <ac:chgData name="Abdelfattah Nabil" userId="77a49ace32e08614" providerId="LiveId" clId="{320251FB-08C1-4F88-9B28-F3221927976B}" dt="2023-02-11T22:16:28.105" v="1144" actId="478"/>
          <ac:picMkLst>
            <pc:docMk/>
            <pc:sldMk cId="525240168" sldId="386"/>
            <ac:picMk id="11" creationId="{7679065C-D19D-C7C9-22A0-D680D5920DD5}"/>
          </ac:picMkLst>
        </pc:picChg>
        <pc:picChg chg="add mod">
          <ac:chgData name="Abdelfattah Nabil" userId="77a49ace32e08614" providerId="LiveId" clId="{320251FB-08C1-4F88-9B28-F3221927976B}" dt="2023-02-11T22:16:37.195" v="1147" actId="1076"/>
          <ac:picMkLst>
            <pc:docMk/>
            <pc:sldMk cId="525240168" sldId="386"/>
            <ac:picMk id="12" creationId="{CEB499CD-3F41-6FA6-78DD-998E2FD43CB5}"/>
          </ac:picMkLst>
        </pc:picChg>
      </pc:sldChg>
      <pc:sldChg chg="addSp delSp modSp add mod">
        <pc:chgData name="Abdelfattah Nabil" userId="77a49ace32e08614" providerId="LiveId" clId="{320251FB-08C1-4F88-9B28-F3221927976B}" dt="2023-02-11T22:21:18.098" v="1234"/>
        <pc:sldMkLst>
          <pc:docMk/>
          <pc:sldMk cId="3042264909" sldId="386"/>
        </pc:sldMkLst>
        <pc:spChg chg="mod">
          <ac:chgData name="Abdelfattah Nabil" userId="77a49ace32e08614" providerId="LiveId" clId="{320251FB-08C1-4F88-9B28-F3221927976B}" dt="2023-02-11T22:21:18.098" v="1234"/>
          <ac:spMkLst>
            <pc:docMk/>
            <pc:sldMk cId="3042264909" sldId="386"/>
            <ac:spMk id="8" creationId="{00000000-0000-0000-0000-000000000000}"/>
          </ac:spMkLst>
        </pc:spChg>
        <pc:picChg chg="del">
          <ac:chgData name="Abdelfattah Nabil" userId="77a49ace32e08614" providerId="LiveId" clId="{320251FB-08C1-4F88-9B28-F3221927976B}" dt="2023-02-11T22:18:19.398" v="1201" actId="478"/>
          <ac:picMkLst>
            <pc:docMk/>
            <pc:sldMk cId="3042264909" sldId="386"/>
            <ac:picMk id="11" creationId="{7679065C-D19D-C7C9-22A0-D680D5920DD5}"/>
          </ac:picMkLst>
        </pc:picChg>
        <pc:picChg chg="add mod">
          <ac:chgData name="Abdelfattah Nabil" userId="77a49ace32e08614" providerId="LiveId" clId="{320251FB-08C1-4F88-9B28-F3221927976B}" dt="2023-02-11T22:18:27.318" v="1204" actId="1076"/>
          <ac:picMkLst>
            <pc:docMk/>
            <pc:sldMk cId="3042264909" sldId="386"/>
            <ac:picMk id="12" creationId="{4F976600-6245-C08C-ED84-E14015D95221}"/>
          </ac:picMkLst>
        </pc:picChg>
      </pc:sldChg>
      <pc:sldChg chg="addSp delSp modSp add del mod">
        <pc:chgData name="Abdelfattah Nabil" userId="77a49ace32e08614" providerId="LiveId" clId="{320251FB-08C1-4F88-9B28-F3221927976B}" dt="2023-02-11T22:21:49.330" v="1236"/>
        <pc:sldMkLst>
          <pc:docMk/>
          <pc:sldMk cId="2271605489" sldId="387"/>
        </pc:sldMkLst>
        <pc:spChg chg="mod">
          <ac:chgData name="Abdelfattah Nabil" userId="77a49ace32e08614" providerId="LiveId" clId="{320251FB-08C1-4F88-9B28-F3221927976B}" dt="2023-02-11T22:21:49.330" v="1236"/>
          <ac:spMkLst>
            <pc:docMk/>
            <pc:sldMk cId="2271605489" sldId="387"/>
            <ac:spMk id="8" creationId="{00000000-0000-0000-0000-000000000000}"/>
          </ac:spMkLst>
        </pc:spChg>
        <pc:picChg chg="add mod">
          <ac:chgData name="Abdelfattah Nabil" userId="77a49ace32e08614" providerId="LiveId" clId="{320251FB-08C1-4F88-9B28-F3221927976B}" dt="2023-02-11T22:16:58.151" v="1153" actId="1076"/>
          <ac:picMkLst>
            <pc:docMk/>
            <pc:sldMk cId="2271605489" sldId="387"/>
            <ac:picMk id="11" creationId="{84C6704A-4774-43BB-5A58-29459EC3A453}"/>
          </ac:picMkLst>
        </pc:picChg>
        <pc:picChg chg="del">
          <ac:chgData name="Abdelfattah Nabil" userId="77a49ace32e08614" providerId="LiveId" clId="{320251FB-08C1-4F88-9B28-F3221927976B}" dt="2023-02-11T22:16:41.950" v="1149" actId="478"/>
          <ac:picMkLst>
            <pc:docMk/>
            <pc:sldMk cId="2271605489" sldId="387"/>
            <ac:picMk id="12" creationId="{CEB499CD-3F41-6FA6-78DD-998E2FD43CB5}"/>
          </ac:picMkLst>
        </pc:picChg>
      </pc:sldChg>
      <pc:sldChg chg="addSp delSp modSp add mod">
        <pc:chgData name="Abdelfattah Nabil" userId="77a49ace32e08614" providerId="LiveId" clId="{320251FB-08C1-4F88-9B28-F3221927976B}" dt="2023-02-11T22:21:14.334" v="1233"/>
        <pc:sldMkLst>
          <pc:docMk/>
          <pc:sldMk cId="3556191618" sldId="387"/>
        </pc:sldMkLst>
        <pc:spChg chg="mod">
          <ac:chgData name="Abdelfattah Nabil" userId="77a49ace32e08614" providerId="LiveId" clId="{320251FB-08C1-4F88-9B28-F3221927976B}" dt="2023-02-11T22:21:14.334" v="1233"/>
          <ac:spMkLst>
            <pc:docMk/>
            <pc:sldMk cId="3556191618" sldId="387"/>
            <ac:spMk id="8" creationId="{00000000-0000-0000-0000-000000000000}"/>
          </ac:spMkLst>
        </pc:spChg>
        <pc:picChg chg="del">
          <ac:chgData name="Abdelfattah Nabil" userId="77a49ace32e08614" providerId="LiveId" clId="{320251FB-08C1-4F88-9B28-F3221927976B}" dt="2023-02-11T22:18:03.802" v="1195" actId="478"/>
          <ac:picMkLst>
            <pc:docMk/>
            <pc:sldMk cId="3556191618" sldId="387"/>
            <ac:picMk id="11" creationId="{7679065C-D19D-C7C9-22A0-D680D5920DD5}"/>
          </ac:picMkLst>
        </pc:picChg>
        <pc:picChg chg="add mod">
          <ac:chgData name="Abdelfattah Nabil" userId="77a49ace32e08614" providerId="LiveId" clId="{320251FB-08C1-4F88-9B28-F3221927976B}" dt="2023-02-11T22:18:16.039" v="1200" actId="1076"/>
          <ac:picMkLst>
            <pc:docMk/>
            <pc:sldMk cId="3556191618" sldId="387"/>
            <ac:picMk id="12" creationId="{CA83C605-8070-EEF6-47A6-987F11112314}"/>
          </ac:picMkLst>
        </pc:picChg>
      </pc:sldChg>
    </pc:docChg>
  </pc:docChgLst>
  <pc:docChgLst>
    <pc:chgData name="Abdelfattah Nabil" userId="77a49ace32e08614" providerId="LiveId" clId="{F6A79A01-216A-4C8C-A96F-E6829C1B9377}"/>
    <pc:docChg chg="undo custSel addSld delSld modSld sldOrd">
      <pc:chgData name="Abdelfattah Nabil" userId="77a49ace32e08614" providerId="LiveId" clId="{F6A79A01-216A-4C8C-A96F-E6829C1B9377}" dt="2023-03-01T01:39:26.637" v="452" actId="20577"/>
      <pc:docMkLst>
        <pc:docMk/>
      </pc:docMkLst>
      <pc:sldChg chg="modSp mod">
        <pc:chgData name="Abdelfattah Nabil" userId="77a49ace32e08614" providerId="LiveId" clId="{F6A79A01-216A-4C8C-A96F-E6829C1B9377}" dt="2023-02-28T15:33:38.560" v="427" actId="113"/>
        <pc:sldMkLst>
          <pc:docMk/>
          <pc:sldMk cId="3860337098" sldId="299"/>
        </pc:sldMkLst>
        <pc:spChg chg="mod">
          <ac:chgData name="Abdelfattah Nabil" userId="77a49ace32e08614" providerId="LiveId" clId="{F6A79A01-216A-4C8C-A96F-E6829C1B9377}" dt="2023-02-28T15:33:38.560" v="427" actId="113"/>
          <ac:spMkLst>
            <pc:docMk/>
            <pc:sldMk cId="3860337098" sldId="299"/>
            <ac:spMk id="7" creationId="{00000000-0000-0000-0000-000000000000}"/>
          </ac:spMkLst>
        </pc:spChg>
      </pc:sldChg>
      <pc:sldChg chg="modSp mod">
        <pc:chgData name="Abdelfattah Nabil" userId="77a49ace32e08614" providerId="LiveId" clId="{F6A79A01-216A-4C8C-A96F-E6829C1B9377}" dt="2023-02-28T15:33:41.827" v="428" actId="113"/>
        <pc:sldMkLst>
          <pc:docMk/>
          <pc:sldMk cId="2993750509" sldId="356"/>
        </pc:sldMkLst>
        <pc:spChg chg="mod">
          <ac:chgData name="Abdelfattah Nabil" userId="77a49ace32e08614" providerId="LiveId" clId="{F6A79A01-216A-4C8C-A96F-E6829C1B9377}" dt="2023-02-28T15:33:41.827" v="428" actId="113"/>
          <ac:spMkLst>
            <pc:docMk/>
            <pc:sldMk cId="2993750509" sldId="356"/>
            <ac:spMk id="7" creationId="{00000000-0000-0000-0000-000000000000}"/>
          </ac:spMkLst>
        </pc:spChg>
      </pc:sldChg>
      <pc:sldChg chg="delSp modSp mod ord">
        <pc:chgData name="Abdelfattah Nabil" userId="77a49ace32e08614" providerId="LiveId" clId="{F6A79A01-216A-4C8C-A96F-E6829C1B9377}" dt="2023-02-28T15:33:34.264" v="426" actId="113"/>
        <pc:sldMkLst>
          <pc:docMk/>
          <pc:sldMk cId="458857617" sldId="357"/>
        </pc:sldMkLst>
        <pc:spChg chg="mod">
          <ac:chgData name="Abdelfattah Nabil" userId="77a49ace32e08614" providerId="LiveId" clId="{F6A79A01-216A-4C8C-A96F-E6829C1B9377}" dt="2023-02-28T15:33:34.264" v="426" actId="113"/>
          <ac:spMkLst>
            <pc:docMk/>
            <pc:sldMk cId="458857617" sldId="357"/>
            <ac:spMk id="7" creationId="{00000000-0000-0000-0000-000000000000}"/>
          </ac:spMkLst>
        </pc:spChg>
        <pc:spChg chg="del">
          <ac:chgData name="Abdelfattah Nabil" userId="77a49ace32e08614" providerId="LiveId" clId="{F6A79A01-216A-4C8C-A96F-E6829C1B9377}" dt="2023-02-28T13:38:05.662" v="229" actId="478"/>
          <ac:spMkLst>
            <pc:docMk/>
            <pc:sldMk cId="458857617" sldId="357"/>
            <ac:spMk id="18" creationId="{616F2345-CFF1-51D1-5C69-E1811B21B552}"/>
          </ac:spMkLst>
        </pc:spChg>
        <pc:spChg chg="mod">
          <ac:chgData name="Abdelfattah Nabil" userId="77a49ace32e08614" providerId="LiveId" clId="{F6A79A01-216A-4C8C-A96F-E6829C1B9377}" dt="2023-02-28T13:37:46.445" v="226" actId="1076"/>
          <ac:spMkLst>
            <pc:docMk/>
            <pc:sldMk cId="458857617" sldId="357"/>
            <ac:spMk id="36" creationId="{1D457F60-4455-BA39-F926-C4F8F5944A1C}"/>
          </ac:spMkLst>
        </pc:spChg>
        <pc:spChg chg="del">
          <ac:chgData name="Abdelfattah Nabil" userId="77a49ace32e08614" providerId="LiveId" clId="{F6A79A01-216A-4C8C-A96F-E6829C1B9377}" dt="2023-02-28T13:37:32.416" v="222" actId="478"/>
          <ac:spMkLst>
            <pc:docMk/>
            <pc:sldMk cId="458857617" sldId="357"/>
            <ac:spMk id="44" creationId="{067806FC-96F5-F108-A104-3E4B7729C179}"/>
          </ac:spMkLst>
        </pc:spChg>
        <pc:spChg chg="mod">
          <ac:chgData name="Abdelfattah Nabil" userId="77a49ace32e08614" providerId="LiveId" clId="{F6A79A01-216A-4C8C-A96F-E6829C1B9377}" dt="2023-02-28T13:37:39.249" v="224" actId="1076"/>
          <ac:spMkLst>
            <pc:docMk/>
            <pc:sldMk cId="458857617" sldId="357"/>
            <ac:spMk id="46" creationId="{C4336FFE-B12A-26F0-18E4-15ECF86D881B}"/>
          </ac:spMkLst>
        </pc:spChg>
        <pc:grpChg chg="mod">
          <ac:chgData name="Abdelfattah Nabil" userId="77a49ace32e08614" providerId="LiveId" clId="{F6A79A01-216A-4C8C-A96F-E6829C1B9377}" dt="2023-02-28T13:37:58.490" v="228" actId="1076"/>
          <ac:grpSpMkLst>
            <pc:docMk/>
            <pc:sldMk cId="458857617" sldId="357"/>
            <ac:grpSpMk id="19" creationId="{C6B3E6BB-6EF0-7947-E6D9-C41C3578F4D7}"/>
          </ac:grpSpMkLst>
        </pc:grpChg>
        <pc:grpChg chg="del">
          <ac:chgData name="Abdelfattah Nabil" userId="77a49ace32e08614" providerId="LiveId" clId="{F6A79A01-216A-4C8C-A96F-E6829C1B9377}" dt="2023-02-28T13:37:35.424" v="223" actId="478"/>
          <ac:grpSpMkLst>
            <pc:docMk/>
            <pc:sldMk cId="458857617" sldId="357"/>
            <ac:grpSpMk id="23" creationId="{20E279F8-BF84-FE70-1F0F-F2E1A0C6DBAE}"/>
          </ac:grpSpMkLst>
        </pc:grpChg>
        <pc:grpChg chg="mod">
          <ac:chgData name="Abdelfattah Nabil" userId="77a49ace32e08614" providerId="LiveId" clId="{F6A79A01-216A-4C8C-A96F-E6829C1B9377}" dt="2023-02-28T13:37:43.913" v="225" actId="1076"/>
          <ac:grpSpMkLst>
            <pc:docMk/>
            <pc:sldMk cId="458857617" sldId="357"/>
            <ac:grpSpMk id="27" creationId="{2FD17ACE-AA47-B332-5673-98CEEB482829}"/>
          </ac:grpSpMkLst>
        </pc:grpChg>
        <pc:picChg chg="mod">
          <ac:chgData name="Abdelfattah Nabil" userId="77a49ace32e08614" providerId="LiveId" clId="{F6A79A01-216A-4C8C-A96F-E6829C1B9377}" dt="2023-02-28T13:37:28.741" v="221" actId="14100"/>
          <ac:picMkLst>
            <pc:docMk/>
            <pc:sldMk cId="458857617" sldId="357"/>
            <ac:picMk id="11" creationId="{FC3BB63B-59EE-C998-17B2-0FA44101B250}"/>
          </ac:picMkLst>
        </pc:picChg>
      </pc:sldChg>
      <pc:sldChg chg="modSp mod">
        <pc:chgData name="Abdelfattah Nabil" userId="77a49ace32e08614" providerId="LiveId" clId="{F6A79A01-216A-4C8C-A96F-E6829C1B9377}" dt="2023-02-28T15:33:45.600" v="429" actId="113"/>
        <pc:sldMkLst>
          <pc:docMk/>
          <pc:sldMk cId="983720313" sldId="395"/>
        </pc:sldMkLst>
        <pc:spChg chg="mod">
          <ac:chgData name="Abdelfattah Nabil" userId="77a49ace32e08614" providerId="LiveId" clId="{F6A79A01-216A-4C8C-A96F-E6829C1B9377}" dt="2023-02-28T15:33:45.600" v="429" actId="113"/>
          <ac:spMkLst>
            <pc:docMk/>
            <pc:sldMk cId="983720313" sldId="395"/>
            <ac:spMk id="7" creationId="{00000000-0000-0000-0000-000000000000}"/>
          </ac:spMkLst>
        </pc:spChg>
      </pc:sldChg>
      <pc:sldChg chg="modSp mod">
        <pc:chgData name="Abdelfattah Nabil" userId="77a49ace32e08614" providerId="LiveId" clId="{F6A79A01-216A-4C8C-A96F-E6829C1B9377}" dt="2023-02-28T15:33:49.251" v="430" actId="113"/>
        <pc:sldMkLst>
          <pc:docMk/>
          <pc:sldMk cId="2255256671" sldId="396"/>
        </pc:sldMkLst>
        <pc:spChg chg="mod">
          <ac:chgData name="Abdelfattah Nabil" userId="77a49ace32e08614" providerId="LiveId" clId="{F6A79A01-216A-4C8C-A96F-E6829C1B9377}" dt="2023-02-28T15:33:49.251" v="430" actId="113"/>
          <ac:spMkLst>
            <pc:docMk/>
            <pc:sldMk cId="2255256671" sldId="396"/>
            <ac:spMk id="7" creationId="{00000000-0000-0000-0000-000000000000}"/>
          </ac:spMkLst>
        </pc:spChg>
      </pc:sldChg>
      <pc:sldChg chg="modSp mod">
        <pc:chgData name="Abdelfattah Nabil" userId="77a49ace32e08614" providerId="LiveId" clId="{F6A79A01-216A-4C8C-A96F-E6829C1B9377}" dt="2023-02-28T15:33:28.696" v="425" actId="113"/>
        <pc:sldMkLst>
          <pc:docMk/>
          <pc:sldMk cId="2543530160" sldId="397"/>
        </pc:sldMkLst>
        <pc:spChg chg="mod">
          <ac:chgData name="Abdelfattah Nabil" userId="77a49ace32e08614" providerId="LiveId" clId="{F6A79A01-216A-4C8C-A96F-E6829C1B9377}" dt="2023-02-28T15:33:28.696" v="425" actId="113"/>
          <ac:spMkLst>
            <pc:docMk/>
            <pc:sldMk cId="2543530160" sldId="397"/>
            <ac:spMk id="7" creationId="{00000000-0000-0000-0000-000000000000}"/>
          </ac:spMkLst>
        </pc:spChg>
      </pc:sldChg>
      <pc:sldChg chg="modSp mod">
        <pc:chgData name="Abdelfattah Nabil" userId="77a49ace32e08614" providerId="LiveId" clId="{F6A79A01-216A-4C8C-A96F-E6829C1B9377}" dt="2023-02-28T15:33:57.920" v="431" actId="113"/>
        <pc:sldMkLst>
          <pc:docMk/>
          <pc:sldMk cId="525838070" sldId="398"/>
        </pc:sldMkLst>
        <pc:spChg chg="mod">
          <ac:chgData name="Abdelfattah Nabil" userId="77a49ace32e08614" providerId="LiveId" clId="{F6A79A01-216A-4C8C-A96F-E6829C1B9377}" dt="2023-02-28T15:33:57.920" v="431" actId="113"/>
          <ac:spMkLst>
            <pc:docMk/>
            <pc:sldMk cId="525838070" sldId="398"/>
            <ac:spMk id="7" creationId="{00000000-0000-0000-0000-000000000000}"/>
          </ac:spMkLst>
        </pc:spChg>
      </pc:sldChg>
      <pc:sldChg chg="modSp mod">
        <pc:chgData name="Abdelfattah Nabil" userId="77a49ace32e08614" providerId="LiveId" clId="{F6A79A01-216A-4C8C-A96F-E6829C1B9377}" dt="2023-02-28T15:34:02.212" v="432" actId="113"/>
        <pc:sldMkLst>
          <pc:docMk/>
          <pc:sldMk cId="1883138592" sldId="399"/>
        </pc:sldMkLst>
        <pc:spChg chg="mod">
          <ac:chgData name="Abdelfattah Nabil" userId="77a49ace32e08614" providerId="LiveId" clId="{F6A79A01-216A-4C8C-A96F-E6829C1B9377}" dt="2023-02-28T15:34:02.212" v="432" actId="113"/>
          <ac:spMkLst>
            <pc:docMk/>
            <pc:sldMk cId="1883138592" sldId="399"/>
            <ac:spMk id="7" creationId="{00000000-0000-0000-0000-000000000000}"/>
          </ac:spMkLst>
        </pc:spChg>
      </pc:sldChg>
      <pc:sldChg chg="modSp mod">
        <pc:chgData name="Abdelfattah Nabil" userId="77a49ace32e08614" providerId="LiveId" clId="{F6A79A01-216A-4C8C-A96F-E6829C1B9377}" dt="2023-02-28T15:34:44.460" v="440" actId="113"/>
        <pc:sldMkLst>
          <pc:docMk/>
          <pc:sldMk cId="149087430" sldId="400"/>
        </pc:sldMkLst>
        <pc:spChg chg="mod">
          <ac:chgData name="Abdelfattah Nabil" userId="77a49ace32e08614" providerId="LiveId" clId="{F6A79A01-216A-4C8C-A96F-E6829C1B9377}" dt="2023-02-28T15:34:44.460" v="440" actId="113"/>
          <ac:spMkLst>
            <pc:docMk/>
            <pc:sldMk cId="149087430" sldId="400"/>
            <ac:spMk id="7" creationId="{00000000-0000-0000-0000-000000000000}"/>
          </ac:spMkLst>
        </pc:spChg>
      </pc:sldChg>
      <pc:sldChg chg="modSp mod">
        <pc:chgData name="Abdelfattah Nabil" userId="77a49ace32e08614" providerId="LiveId" clId="{F6A79A01-216A-4C8C-A96F-E6829C1B9377}" dt="2023-02-28T15:34:47.684" v="441" actId="113"/>
        <pc:sldMkLst>
          <pc:docMk/>
          <pc:sldMk cId="2300554880" sldId="401"/>
        </pc:sldMkLst>
        <pc:spChg chg="mod">
          <ac:chgData name="Abdelfattah Nabil" userId="77a49ace32e08614" providerId="LiveId" clId="{F6A79A01-216A-4C8C-A96F-E6829C1B9377}" dt="2023-02-28T15:34:47.684" v="441" actId="113"/>
          <ac:spMkLst>
            <pc:docMk/>
            <pc:sldMk cId="2300554880" sldId="401"/>
            <ac:spMk id="7" creationId="{00000000-0000-0000-0000-000000000000}"/>
          </ac:spMkLst>
        </pc:spChg>
      </pc:sldChg>
      <pc:sldChg chg="modSp mod">
        <pc:chgData name="Abdelfattah Nabil" userId="77a49ace32e08614" providerId="LiveId" clId="{F6A79A01-216A-4C8C-A96F-E6829C1B9377}" dt="2023-03-01T01:38:53.226" v="451" actId="20577"/>
        <pc:sldMkLst>
          <pc:docMk/>
          <pc:sldMk cId="17914908" sldId="403"/>
        </pc:sldMkLst>
        <pc:spChg chg="mod">
          <ac:chgData name="Abdelfattah Nabil" userId="77a49ace32e08614" providerId="LiveId" clId="{F6A79A01-216A-4C8C-A96F-E6829C1B9377}" dt="2023-02-28T15:34:54.588" v="442" actId="113"/>
          <ac:spMkLst>
            <pc:docMk/>
            <pc:sldMk cId="17914908" sldId="403"/>
            <ac:spMk id="7" creationId="{00000000-0000-0000-0000-000000000000}"/>
          </ac:spMkLst>
        </pc:spChg>
        <pc:spChg chg="mod">
          <ac:chgData name="Abdelfattah Nabil" userId="77a49ace32e08614" providerId="LiveId" clId="{F6A79A01-216A-4C8C-A96F-E6829C1B9377}" dt="2023-03-01T01:38:53.226" v="451" actId="20577"/>
          <ac:spMkLst>
            <pc:docMk/>
            <pc:sldMk cId="17914908" sldId="403"/>
            <ac:spMk id="11" creationId="{C67ACB2B-0F3E-202F-BB48-FB410185C9EB}"/>
          </ac:spMkLst>
        </pc:spChg>
      </pc:sldChg>
      <pc:sldChg chg="modSp mod">
        <pc:chgData name="Abdelfattah Nabil" userId="77a49ace32e08614" providerId="LiveId" clId="{F6A79A01-216A-4C8C-A96F-E6829C1B9377}" dt="2023-02-28T15:34:58.746" v="443" actId="113"/>
        <pc:sldMkLst>
          <pc:docMk/>
          <pc:sldMk cId="1906124414" sldId="404"/>
        </pc:sldMkLst>
        <pc:spChg chg="mod">
          <ac:chgData name="Abdelfattah Nabil" userId="77a49ace32e08614" providerId="LiveId" clId="{F6A79A01-216A-4C8C-A96F-E6829C1B9377}" dt="2023-02-28T15:34:58.746" v="443" actId="113"/>
          <ac:spMkLst>
            <pc:docMk/>
            <pc:sldMk cId="1906124414" sldId="404"/>
            <ac:spMk id="7" creationId="{00000000-0000-0000-0000-000000000000}"/>
          </ac:spMkLst>
        </pc:spChg>
      </pc:sldChg>
      <pc:sldChg chg="modSp mod">
        <pc:chgData name="Abdelfattah Nabil" userId="77a49ace32e08614" providerId="LiveId" clId="{F6A79A01-216A-4C8C-A96F-E6829C1B9377}" dt="2023-02-28T15:35:01.602" v="444" actId="113"/>
        <pc:sldMkLst>
          <pc:docMk/>
          <pc:sldMk cId="3436935289" sldId="405"/>
        </pc:sldMkLst>
        <pc:spChg chg="mod">
          <ac:chgData name="Abdelfattah Nabil" userId="77a49ace32e08614" providerId="LiveId" clId="{F6A79A01-216A-4C8C-A96F-E6829C1B9377}" dt="2023-02-28T15:35:01.602" v="444" actId="113"/>
          <ac:spMkLst>
            <pc:docMk/>
            <pc:sldMk cId="3436935289" sldId="405"/>
            <ac:spMk id="7" creationId="{00000000-0000-0000-0000-000000000000}"/>
          </ac:spMkLst>
        </pc:spChg>
      </pc:sldChg>
      <pc:sldChg chg="modSp mod">
        <pc:chgData name="Abdelfattah Nabil" userId="77a49ace32e08614" providerId="LiveId" clId="{F6A79A01-216A-4C8C-A96F-E6829C1B9377}" dt="2023-02-28T15:35:04.629" v="445" actId="113"/>
        <pc:sldMkLst>
          <pc:docMk/>
          <pc:sldMk cId="1459248410" sldId="406"/>
        </pc:sldMkLst>
        <pc:spChg chg="mod">
          <ac:chgData name="Abdelfattah Nabil" userId="77a49ace32e08614" providerId="LiveId" clId="{F6A79A01-216A-4C8C-A96F-E6829C1B9377}" dt="2023-02-28T15:35:04.629" v="445" actId="113"/>
          <ac:spMkLst>
            <pc:docMk/>
            <pc:sldMk cId="1459248410" sldId="406"/>
            <ac:spMk id="7" creationId="{00000000-0000-0000-0000-000000000000}"/>
          </ac:spMkLst>
        </pc:spChg>
      </pc:sldChg>
      <pc:sldChg chg="modSp mod">
        <pc:chgData name="Abdelfattah Nabil" userId="77a49ace32e08614" providerId="LiveId" clId="{F6A79A01-216A-4C8C-A96F-E6829C1B9377}" dt="2023-02-28T15:35:07.900" v="446" actId="113"/>
        <pc:sldMkLst>
          <pc:docMk/>
          <pc:sldMk cId="3247759374" sldId="407"/>
        </pc:sldMkLst>
        <pc:spChg chg="mod">
          <ac:chgData name="Abdelfattah Nabil" userId="77a49ace32e08614" providerId="LiveId" clId="{F6A79A01-216A-4C8C-A96F-E6829C1B9377}" dt="2023-02-28T15:35:07.900" v="446" actId="113"/>
          <ac:spMkLst>
            <pc:docMk/>
            <pc:sldMk cId="3247759374" sldId="407"/>
            <ac:spMk id="7" creationId="{00000000-0000-0000-0000-000000000000}"/>
          </ac:spMkLst>
        </pc:spChg>
      </pc:sldChg>
      <pc:sldChg chg="modSp mod">
        <pc:chgData name="Abdelfattah Nabil" userId="77a49ace32e08614" providerId="LiveId" clId="{F6A79A01-216A-4C8C-A96F-E6829C1B9377}" dt="2023-02-28T15:35:11.081" v="447" actId="113"/>
        <pc:sldMkLst>
          <pc:docMk/>
          <pc:sldMk cId="2103879593" sldId="408"/>
        </pc:sldMkLst>
        <pc:spChg chg="mod">
          <ac:chgData name="Abdelfattah Nabil" userId="77a49ace32e08614" providerId="LiveId" clId="{F6A79A01-216A-4C8C-A96F-E6829C1B9377}" dt="2023-02-28T15:35:11.081" v="447" actId="113"/>
          <ac:spMkLst>
            <pc:docMk/>
            <pc:sldMk cId="2103879593" sldId="408"/>
            <ac:spMk id="7" creationId="{00000000-0000-0000-0000-000000000000}"/>
          </ac:spMkLst>
        </pc:spChg>
      </pc:sldChg>
      <pc:sldChg chg="modSp mod">
        <pc:chgData name="Abdelfattah Nabil" userId="77a49ace32e08614" providerId="LiveId" clId="{F6A79A01-216A-4C8C-A96F-E6829C1B9377}" dt="2023-02-28T15:33:16.063" v="424" actId="113"/>
        <pc:sldMkLst>
          <pc:docMk/>
          <pc:sldMk cId="4274944612" sldId="409"/>
        </pc:sldMkLst>
        <pc:spChg chg="mod">
          <ac:chgData name="Abdelfattah Nabil" userId="77a49ace32e08614" providerId="LiveId" clId="{F6A79A01-216A-4C8C-A96F-E6829C1B9377}" dt="2023-02-28T15:33:16.063" v="424" actId="113"/>
          <ac:spMkLst>
            <pc:docMk/>
            <pc:sldMk cId="4274944612" sldId="409"/>
            <ac:spMk id="7" creationId="{00000000-0000-0000-0000-000000000000}"/>
          </ac:spMkLst>
        </pc:spChg>
      </pc:sldChg>
      <pc:sldChg chg="addSp delSp modSp mod">
        <pc:chgData name="Abdelfattah Nabil" userId="77a49ace32e08614" providerId="LiveId" clId="{F6A79A01-216A-4C8C-A96F-E6829C1B9377}" dt="2023-02-28T15:34:39.667" v="439" actId="1076"/>
        <pc:sldMkLst>
          <pc:docMk/>
          <pc:sldMk cId="439429397" sldId="410"/>
        </pc:sldMkLst>
        <pc:spChg chg="add del">
          <ac:chgData name="Abdelfattah Nabil" userId="77a49ace32e08614" providerId="LiveId" clId="{F6A79A01-216A-4C8C-A96F-E6829C1B9377}" dt="2023-02-28T15:34:11.911" v="434" actId="22"/>
          <ac:spMkLst>
            <pc:docMk/>
            <pc:sldMk cId="439429397" sldId="410"/>
            <ac:spMk id="10" creationId="{68B84B74-0ADB-8B5A-3956-205B1CA60CEE}"/>
          </ac:spMkLst>
        </pc:spChg>
        <pc:spChg chg="add mod">
          <ac:chgData name="Abdelfattah Nabil" userId="77a49ace32e08614" providerId="LiveId" clId="{F6A79A01-216A-4C8C-A96F-E6829C1B9377}" dt="2023-02-28T15:34:34.829" v="438" actId="207"/>
          <ac:spMkLst>
            <pc:docMk/>
            <pc:sldMk cId="439429397" sldId="410"/>
            <ac:spMk id="12" creationId="{79B11E81-3FE2-5571-C5FB-F5E880C2B8E9}"/>
          </ac:spMkLst>
        </pc:spChg>
        <pc:picChg chg="mod">
          <ac:chgData name="Abdelfattah Nabil" userId="77a49ace32e08614" providerId="LiveId" clId="{F6A79A01-216A-4C8C-A96F-E6829C1B9377}" dt="2023-02-28T15:34:39.667" v="439" actId="1076"/>
          <ac:picMkLst>
            <pc:docMk/>
            <pc:sldMk cId="439429397" sldId="410"/>
            <ac:picMk id="6" creationId="{00000000-0000-0000-0000-000000000000}"/>
          </ac:picMkLst>
        </pc:picChg>
      </pc:sldChg>
      <pc:sldChg chg="modSp mod">
        <pc:chgData name="Abdelfattah Nabil" userId="77a49ace32e08614" providerId="LiveId" clId="{F6A79A01-216A-4C8C-A96F-E6829C1B9377}" dt="2023-03-01T01:39:26.637" v="452" actId="20577"/>
        <pc:sldMkLst>
          <pc:docMk/>
          <pc:sldMk cId="1310408327" sldId="416"/>
        </pc:sldMkLst>
        <pc:spChg chg="mod">
          <ac:chgData name="Abdelfattah Nabil" userId="77a49ace32e08614" providerId="LiveId" clId="{F6A79A01-216A-4C8C-A96F-E6829C1B9377}" dt="2023-03-01T01:39:26.637" v="452" actId="20577"/>
          <ac:spMkLst>
            <pc:docMk/>
            <pc:sldMk cId="1310408327" sldId="416"/>
            <ac:spMk id="11" creationId="{C67ACB2B-0F3E-202F-BB48-FB410185C9EB}"/>
          </ac:spMkLst>
        </pc:spChg>
      </pc:sldChg>
      <pc:sldChg chg="modSp add mod">
        <pc:chgData name="Abdelfattah Nabil" userId="77a49ace32e08614" providerId="LiveId" clId="{F6A79A01-216A-4C8C-A96F-E6829C1B9377}" dt="2023-02-28T13:36:04.235" v="214" actId="11"/>
        <pc:sldMkLst>
          <pc:docMk/>
          <pc:sldMk cId="403728713" sldId="423"/>
        </pc:sldMkLst>
        <pc:spChg chg="mod">
          <ac:chgData name="Abdelfattah Nabil" userId="77a49ace32e08614" providerId="LiveId" clId="{F6A79A01-216A-4C8C-A96F-E6829C1B9377}" dt="2023-02-28T13:30:11.536" v="15" actId="20577"/>
          <ac:spMkLst>
            <pc:docMk/>
            <pc:sldMk cId="403728713" sldId="423"/>
            <ac:spMk id="7" creationId="{00000000-0000-0000-0000-000000000000}"/>
          </ac:spMkLst>
        </pc:spChg>
        <pc:spChg chg="mod">
          <ac:chgData name="Abdelfattah Nabil" userId="77a49ace32e08614" providerId="LiveId" clId="{F6A79A01-216A-4C8C-A96F-E6829C1B9377}" dt="2023-02-28T13:36:04.235" v="214" actId="11"/>
          <ac:spMkLst>
            <pc:docMk/>
            <pc:sldMk cId="403728713" sldId="423"/>
            <ac:spMk id="11" creationId="{C67ACB2B-0F3E-202F-BB48-FB410185C9EB}"/>
          </ac:spMkLst>
        </pc:spChg>
      </pc:sldChg>
      <pc:sldChg chg="modSp add mod">
        <pc:chgData name="Abdelfattah Nabil" userId="77a49ace32e08614" providerId="LiveId" clId="{F6A79A01-216A-4C8C-A96F-E6829C1B9377}" dt="2023-02-28T13:36:29.886" v="216" actId="11"/>
        <pc:sldMkLst>
          <pc:docMk/>
          <pc:sldMk cId="2846483120" sldId="424"/>
        </pc:sldMkLst>
        <pc:spChg chg="mod">
          <ac:chgData name="Abdelfattah Nabil" userId="77a49ace32e08614" providerId="LiveId" clId="{F6A79A01-216A-4C8C-A96F-E6829C1B9377}" dt="2023-02-28T13:36:29.886" v="216" actId="11"/>
          <ac:spMkLst>
            <pc:docMk/>
            <pc:sldMk cId="2846483120" sldId="424"/>
            <ac:spMk id="11" creationId="{C67ACB2B-0F3E-202F-BB48-FB410185C9EB}"/>
          </ac:spMkLst>
        </pc:spChg>
      </pc:sldChg>
      <pc:sldChg chg="modSp add mod">
        <pc:chgData name="Abdelfattah Nabil" userId="77a49ace32e08614" providerId="LiveId" clId="{F6A79A01-216A-4C8C-A96F-E6829C1B9377}" dt="2023-02-28T13:36:44.557" v="218" actId="11"/>
        <pc:sldMkLst>
          <pc:docMk/>
          <pc:sldMk cId="1402890401" sldId="425"/>
        </pc:sldMkLst>
        <pc:spChg chg="mod">
          <ac:chgData name="Abdelfattah Nabil" userId="77a49ace32e08614" providerId="LiveId" clId="{F6A79A01-216A-4C8C-A96F-E6829C1B9377}" dt="2023-02-28T13:36:44.557" v="218" actId="11"/>
          <ac:spMkLst>
            <pc:docMk/>
            <pc:sldMk cId="1402890401" sldId="425"/>
            <ac:spMk id="11" creationId="{C67ACB2B-0F3E-202F-BB48-FB410185C9EB}"/>
          </ac:spMkLst>
        </pc:spChg>
      </pc:sldChg>
      <pc:sldChg chg="modSp add mod">
        <pc:chgData name="Abdelfattah Nabil" userId="77a49ace32e08614" providerId="LiveId" clId="{F6A79A01-216A-4C8C-A96F-E6829C1B9377}" dt="2023-02-28T13:37:00.418" v="220" actId="11"/>
        <pc:sldMkLst>
          <pc:docMk/>
          <pc:sldMk cId="2649631189" sldId="426"/>
        </pc:sldMkLst>
        <pc:spChg chg="mod">
          <ac:chgData name="Abdelfattah Nabil" userId="77a49ace32e08614" providerId="LiveId" clId="{F6A79A01-216A-4C8C-A96F-E6829C1B9377}" dt="2023-02-28T13:37:00.418" v="220" actId="11"/>
          <ac:spMkLst>
            <pc:docMk/>
            <pc:sldMk cId="2649631189" sldId="426"/>
            <ac:spMk id="11" creationId="{C67ACB2B-0F3E-202F-BB48-FB410185C9EB}"/>
          </ac:spMkLst>
        </pc:spChg>
      </pc:sldChg>
      <pc:sldChg chg="modSp add mod">
        <pc:chgData name="Abdelfattah Nabil" userId="77a49ace32e08614" providerId="LiveId" clId="{F6A79A01-216A-4C8C-A96F-E6829C1B9377}" dt="2023-02-28T15:35:15.129" v="448" actId="113"/>
        <pc:sldMkLst>
          <pc:docMk/>
          <pc:sldMk cId="3377290761" sldId="427"/>
        </pc:sldMkLst>
        <pc:spChg chg="mod">
          <ac:chgData name="Abdelfattah Nabil" userId="77a49ace32e08614" providerId="LiveId" clId="{F6A79A01-216A-4C8C-A96F-E6829C1B9377}" dt="2023-02-28T15:35:15.129" v="448" actId="113"/>
          <ac:spMkLst>
            <pc:docMk/>
            <pc:sldMk cId="3377290761" sldId="427"/>
            <ac:spMk id="7" creationId="{00000000-0000-0000-0000-000000000000}"/>
          </ac:spMkLst>
        </pc:spChg>
        <pc:spChg chg="mod">
          <ac:chgData name="Abdelfattah Nabil" userId="77a49ace32e08614" providerId="LiveId" clId="{F6A79A01-216A-4C8C-A96F-E6829C1B9377}" dt="2023-02-28T13:38:57.276" v="260" actId="1076"/>
          <ac:spMkLst>
            <pc:docMk/>
            <pc:sldMk cId="3377290761" sldId="427"/>
            <ac:spMk id="11" creationId="{C67ACB2B-0F3E-202F-BB48-FB410185C9EB}"/>
          </ac:spMkLst>
        </pc:spChg>
        <pc:picChg chg="mod">
          <ac:chgData name="Abdelfattah Nabil" userId="77a49ace32e08614" providerId="LiveId" clId="{F6A79A01-216A-4C8C-A96F-E6829C1B9377}" dt="2023-02-28T13:39:00.450" v="261" actId="1076"/>
          <ac:picMkLst>
            <pc:docMk/>
            <pc:sldMk cId="3377290761" sldId="427"/>
            <ac:picMk id="9" creationId="{1DA48BDE-6DB9-9CF4-0D01-69B90FDF1CB1}"/>
          </ac:picMkLst>
        </pc:picChg>
      </pc:sldChg>
      <pc:sldChg chg="modSp add del mod">
        <pc:chgData name="Abdelfattah Nabil" userId="77a49ace32e08614" providerId="LiveId" clId="{F6A79A01-216A-4C8C-A96F-E6829C1B9377}" dt="2023-02-28T15:35:26.895" v="449" actId="47"/>
        <pc:sldMkLst>
          <pc:docMk/>
          <pc:sldMk cId="541512824" sldId="428"/>
        </pc:sldMkLst>
        <pc:spChg chg="mod">
          <ac:chgData name="Abdelfattah Nabil" userId="77a49ace32e08614" providerId="LiveId" clId="{F6A79A01-216A-4C8C-A96F-E6829C1B9377}" dt="2023-02-28T13:57:02.581" v="311" actId="113"/>
          <ac:spMkLst>
            <pc:docMk/>
            <pc:sldMk cId="541512824" sldId="428"/>
            <ac:spMk id="11" creationId="{C67ACB2B-0F3E-202F-BB48-FB410185C9EB}"/>
          </ac:spMkLst>
        </pc:spChg>
        <pc:picChg chg="mod">
          <ac:chgData name="Abdelfattah Nabil" userId="77a49ace32e08614" providerId="LiveId" clId="{F6A79A01-216A-4C8C-A96F-E6829C1B9377}" dt="2023-02-28T13:39:46.882" v="277" actId="1076"/>
          <ac:picMkLst>
            <pc:docMk/>
            <pc:sldMk cId="541512824" sldId="428"/>
            <ac:picMk id="9" creationId="{1DA48BDE-6DB9-9CF4-0D01-69B90FDF1CB1}"/>
          </ac:picMkLst>
        </pc:picChg>
      </pc:sldChg>
      <pc:sldChg chg="add">
        <pc:chgData name="Abdelfattah Nabil" userId="77a49ace32e08614" providerId="LiveId" clId="{F6A79A01-216A-4C8C-A96F-E6829C1B9377}" dt="2023-02-28T13:57:08.248" v="312" actId="2890"/>
        <pc:sldMkLst>
          <pc:docMk/>
          <pc:sldMk cId="4281787478" sldId="429"/>
        </pc:sldMkLst>
      </pc:sldChg>
      <pc:sldChg chg="modSp add mod">
        <pc:chgData name="Abdelfattah Nabil" userId="77a49ace32e08614" providerId="LiveId" clId="{F6A79A01-216A-4C8C-A96F-E6829C1B9377}" dt="2023-02-28T14:10:06.850" v="338" actId="20577"/>
        <pc:sldMkLst>
          <pc:docMk/>
          <pc:sldMk cId="3327416698" sldId="430"/>
        </pc:sldMkLst>
        <pc:spChg chg="mod">
          <ac:chgData name="Abdelfattah Nabil" userId="77a49ace32e08614" providerId="LiveId" clId="{F6A79A01-216A-4C8C-A96F-E6829C1B9377}" dt="2023-02-28T14:10:06.850" v="338" actId="20577"/>
          <ac:spMkLst>
            <pc:docMk/>
            <pc:sldMk cId="3327416698" sldId="430"/>
            <ac:spMk id="11" creationId="{C67ACB2B-0F3E-202F-BB48-FB410185C9EB}"/>
          </ac:spMkLst>
        </pc:spChg>
      </pc:sldChg>
      <pc:sldChg chg="add del">
        <pc:chgData name="Abdelfattah Nabil" userId="77a49ace32e08614" providerId="LiveId" clId="{F6A79A01-216A-4C8C-A96F-E6829C1B9377}" dt="2023-02-28T15:35:45.641" v="450" actId="47"/>
        <pc:sldMkLst>
          <pc:docMk/>
          <pc:sldMk cId="2107962537" sldId="431"/>
        </pc:sldMkLst>
      </pc:sldChg>
      <pc:sldChg chg="modSp add mod">
        <pc:chgData name="Abdelfattah Nabil" userId="77a49ace32e08614" providerId="LiveId" clId="{F6A79A01-216A-4C8C-A96F-E6829C1B9377}" dt="2023-02-28T14:42:05.955" v="353" actId="20577"/>
        <pc:sldMkLst>
          <pc:docMk/>
          <pc:sldMk cId="161151985" sldId="432"/>
        </pc:sldMkLst>
        <pc:spChg chg="mod">
          <ac:chgData name="Abdelfattah Nabil" userId="77a49ace32e08614" providerId="LiveId" clId="{F6A79A01-216A-4C8C-A96F-E6829C1B9377}" dt="2023-02-28T14:42:05.955" v="353" actId="20577"/>
          <ac:spMkLst>
            <pc:docMk/>
            <pc:sldMk cId="161151985" sldId="432"/>
            <ac:spMk id="11" creationId="{C67ACB2B-0F3E-202F-BB48-FB410185C9EB}"/>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3/13/2024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3/13/2024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www.masrawy.com/tag/1071701/%D8%A7%D9%84%D8%A8%D8%AD%D8%AB-%D8%B9%D9%86-%D8%A3%D9%83%D8%AB%D9%85"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www.masrawy.com/crossmedia/waba2/?fbclid=IwAR3iyXlyDXV9Z470Q2PIa-nOB4ORj5jVw5y52hZfFmf5ACSukBJXvYAlZF4#HP"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www.scientificamerican.com/arabic/articles/news/endings-of-obese-patients-in-egypt-with-covid-19-are-not-always-sad/?fbclid=IwAR2VrEcTP4u5CyCOtyjA8ipohgqNUNr5Nzbg58CnMNUz8eqiL4JuX09VqKk"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zatmasr.com/%D8%A3%D8%B5%D8%AF%D9%82%D8%A7%D8%A1-%D8%A7%D9%84%D9%85%D9%88%D8%AA%D9%89-%D8%AA%D8%AD%D9%82%D9%8A%D9%82-%D9%8A%D9%83%D8%B4%D9%81-%D8%A7%D9%84%D8%AD%D9%8A%D8%A7%D8%A9-%D8%A7%D9%84%D8%BA%D8%A7%D9%85/?fbclid=IwAR1Kd-Suhgitpl2VVc79xkJxsU3HBn4545Ibg88TmwgNGZZGuPGsSXoUoUw"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158045" y="-155787"/>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47787" y="482483"/>
            <a:ext cx="4928806" cy="1851612"/>
          </a:xfrm>
          <a:prstGeom prst="rect">
            <a:avLst/>
          </a:prstGeom>
        </p:spPr>
      </p:pic>
      <p:sp>
        <p:nvSpPr>
          <p:cNvPr id="14" name="TextBox 13"/>
          <p:cNvSpPr txBox="1"/>
          <p:nvPr/>
        </p:nvSpPr>
        <p:spPr>
          <a:xfrm>
            <a:off x="730762" y="674666"/>
            <a:ext cx="3090911" cy="1815882"/>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Simplified Arabic" panose="02020603050405020304" pitchFamily="18" charset="-78"/>
                <a:ea typeface="+mn-ea"/>
                <a:cs typeface="Simplified Arabic" panose="02020603050405020304" pitchFamily="18" charset="-78"/>
              </a:rPr>
              <a:t>مقدمة في الإعلام الرقمي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B0F0"/>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0" i="0" u="none" strike="noStrike" kern="1200" cap="none" spc="0" normalizeH="0" baseline="0" noProof="0" dirty="0">
              <a:ln>
                <a:noFill/>
              </a:ln>
              <a:solidFill>
                <a:srgbClr val="00B0F0"/>
              </a:solidFill>
              <a:effectLst/>
              <a:uLnTx/>
              <a:uFillTx/>
              <a:latin typeface="Tajawal Medium" panose="00000600000000000000" pitchFamily="2" charset="-78"/>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د. عبدالفتاح نبيل</a:t>
            </a: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3" name="Picture 2">
            <a:extLst>
              <a:ext uri="{FF2B5EF4-FFF2-40B4-BE49-F238E27FC236}">
                <a16:creationId xmlns:a16="http://schemas.microsoft.com/office/drawing/2014/main" id="{50C6CE78-A56B-678B-3A34-6E214C2A62C3}"/>
              </a:ext>
            </a:extLst>
          </p:cNvPr>
          <p:cNvPicPr>
            <a:picLocks noChangeAspect="1"/>
          </p:cNvPicPr>
          <p:nvPr/>
        </p:nvPicPr>
        <p:blipFill>
          <a:blip r:embed="rId6"/>
          <a:stretch>
            <a:fillRect/>
          </a:stretch>
        </p:blipFill>
        <p:spPr>
          <a:xfrm>
            <a:off x="8162108" y="4691218"/>
            <a:ext cx="4038601" cy="1034667"/>
          </a:xfrm>
          <a:prstGeom prst="rect">
            <a:avLst/>
          </a:prstGeom>
        </p:spPr>
      </p:pic>
      <p:sp>
        <p:nvSpPr>
          <p:cNvPr id="5" name="TextBox 4">
            <a:extLst>
              <a:ext uri="{FF2B5EF4-FFF2-40B4-BE49-F238E27FC236}">
                <a16:creationId xmlns:a16="http://schemas.microsoft.com/office/drawing/2014/main" id="{2496F807-77A6-7DE0-9DCD-815E374B8221}"/>
              </a:ext>
            </a:extLst>
          </p:cNvPr>
          <p:cNvSpPr txBox="1"/>
          <p:nvPr/>
        </p:nvSpPr>
        <p:spPr>
          <a:xfrm>
            <a:off x="9453015" y="4672003"/>
            <a:ext cx="3831863" cy="181588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كود المقرر</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DGM111</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Tree>
    <p:extLst>
      <p:ext uri="{BB962C8B-B14F-4D97-AF65-F5344CB8AC3E}">
        <p14:creationId xmlns:p14="http://schemas.microsoft.com/office/powerpoint/2010/main" val="14418569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440788" y="482573"/>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الأجندة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grpSp>
        <p:nvGrpSpPr>
          <p:cNvPr id="19" name="Group 18">
            <a:extLst>
              <a:ext uri="{FF2B5EF4-FFF2-40B4-BE49-F238E27FC236}">
                <a16:creationId xmlns:a16="http://schemas.microsoft.com/office/drawing/2014/main" id="{C6B3E6BB-6EF0-7947-E6D9-C41C3578F4D7}"/>
              </a:ext>
            </a:extLst>
          </p:cNvPr>
          <p:cNvGrpSpPr/>
          <p:nvPr/>
        </p:nvGrpSpPr>
        <p:grpSpPr>
          <a:xfrm>
            <a:off x="5214217" y="1562306"/>
            <a:ext cx="6126253" cy="768000"/>
            <a:chOff x="3168700" y="1131591"/>
            <a:chExt cx="5427365" cy="576000"/>
          </a:xfrm>
        </p:grpSpPr>
        <p:sp>
          <p:nvSpPr>
            <p:cNvPr id="20" name="Round Same Side Corner Rectangle 3">
              <a:extLst>
                <a:ext uri="{FF2B5EF4-FFF2-40B4-BE49-F238E27FC236}">
                  <a16:creationId xmlns:a16="http://schemas.microsoft.com/office/drawing/2014/main" id="{A4E9C51E-18A3-4A93-0EE5-3127ED043CAC}"/>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1" name="AutoShape 92">
              <a:extLst>
                <a:ext uri="{FF2B5EF4-FFF2-40B4-BE49-F238E27FC236}">
                  <a16:creationId xmlns:a16="http://schemas.microsoft.com/office/drawing/2014/main" id="{774B6848-5015-8B6E-8F34-F5A2FA05F68A}"/>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2" name="TextBox 21">
              <a:extLst>
                <a:ext uri="{FF2B5EF4-FFF2-40B4-BE49-F238E27FC236}">
                  <a16:creationId xmlns:a16="http://schemas.microsoft.com/office/drawing/2014/main" id="{F34F4D72-024E-1A4F-52FA-25F36DA388A3}"/>
                </a:ext>
              </a:extLst>
            </p:cNvPr>
            <p:cNvSpPr txBox="1"/>
            <p:nvPr/>
          </p:nvSpPr>
          <p:spPr>
            <a:xfrm>
              <a:off x="8023164" y="1234926"/>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1</a:t>
              </a:r>
            </a:p>
          </p:txBody>
        </p:sp>
      </p:grpSp>
      <p:grpSp>
        <p:nvGrpSpPr>
          <p:cNvPr id="27" name="Group 26">
            <a:extLst>
              <a:ext uri="{FF2B5EF4-FFF2-40B4-BE49-F238E27FC236}">
                <a16:creationId xmlns:a16="http://schemas.microsoft.com/office/drawing/2014/main" id="{2FD17ACE-AA47-B332-5673-98CEEB482829}"/>
              </a:ext>
            </a:extLst>
          </p:cNvPr>
          <p:cNvGrpSpPr/>
          <p:nvPr/>
        </p:nvGrpSpPr>
        <p:grpSpPr>
          <a:xfrm>
            <a:off x="5214217" y="2698067"/>
            <a:ext cx="6130385" cy="768000"/>
            <a:chOff x="3168700" y="1131591"/>
            <a:chExt cx="5427365" cy="576000"/>
          </a:xfrm>
        </p:grpSpPr>
        <p:sp>
          <p:nvSpPr>
            <p:cNvPr id="28" name="Round Same Side Corner Rectangle 28">
              <a:extLst>
                <a:ext uri="{FF2B5EF4-FFF2-40B4-BE49-F238E27FC236}">
                  <a16:creationId xmlns:a16="http://schemas.microsoft.com/office/drawing/2014/main" id="{2DD39775-CA4B-745C-55D1-DC08AA3EDE5E}"/>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9" name="AutoShape 92">
              <a:extLst>
                <a:ext uri="{FF2B5EF4-FFF2-40B4-BE49-F238E27FC236}">
                  <a16:creationId xmlns:a16="http://schemas.microsoft.com/office/drawing/2014/main" id="{F8448F17-B770-6E89-86B0-8F4E55540158}"/>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30" name="TextBox 29">
              <a:extLst>
                <a:ext uri="{FF2B5EF4-FFF2-40B4-BE49-F238E27FC236}">
                  <a16:creationId xmlns:a16="http://schemas.microsoft.com/office/drawing/2014/main" id="{DC20CF13-9719-C228-02F2-76E9D9E90A1C}"/>
                </a:ext>
              </a:extLst>
            </p:cNvPr>
            <p:cNvSpPr txBox="1"/>
            <p:nvPr/>
          </p:nvSpPr>
          <p:spPr>
            <a:xfrm>
              <a:off x="8023164" y="1234926"/>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2</a:t>
              </a:r>
            </a:p>
          </p:txBody>
        </p:sp>
      </p:grpSp>
      <p:sp>
        <p:nvSpPr>
          <p:cNvPr id="36" name="TextBox 35">
            <a:extLst>
              <a:ext uri="{FF2B5EF4-FFF2-40B4-BE49-F238E27FC236}">
                <a16:creationId xmlns:a16="http://schemas.microsoft.com/office/drawing/2014/main" id="{1D457F60-4455-BA39-F926-C4F8F5944A1C}"/>
              </a:ext>
            </a:extLst>
          </p:cNvPr>
          <p:cNvSpPr txBox="1"/>
          <p:nvPr/>
        </p:nvSpPr>
        <p:spPr>
          <a:xfrm>
            <a:off x="4255796" y="1684144"/>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أشكال الفنون الصحفية</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361598" y="394782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البث المباشر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live</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9" name="TextBox 8">
            <a:extLst>
              <a:ext uri="{FF2B5EF4-FFF2-40B4-BE49-F238E27FC236}">
                <a16:creationId xmlns:a16="http://schemas.microsoft.com/office/drawing/2014/main" id="{A76879B6-5A9C-5A97-C468-D598669C83E8}"/>
              </a:ext>
            </a:extLst>
          </p:cNvPr>
          <p:cNvSpPr txBox="1"/>
          <p:nvPr/>
        </p:nvSpPr>
        <p:spPr>
          <a:xfrm>
            <a:off x="5149547" y="4099821"/>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البث المباشر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live</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0" name="TextBox 9">
            <a:extLst>
              <a:ext uri="{FF2B5EF4-FFF2-40B4-BE49-F238E27FC236}">
                <a16:creationId xmlns:a16="http://schemas.microsoft.com/office/drawing/2014/main" id="{773A7F15-A273-46A7-8D05-BC2008D696A3}"/>
              </a:ext>
            </a:extLst>
          </p:cNvPr>
          <p:cNvSpPr txBox="1"/>
          <p:nvPr/>
        </p:nvSpPr>
        <p:spPr>
          <a:xfrm>
            <a:off x="4891172" y="4353533"/>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صحافة الفيديو</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grpSp>
        <p:nvGrpSpPr>
          <p:cNvPr id="12" name="Group 11">
            <a:extLst>
              <a:ext uri="{FF2B5EF4-FFF2-40B4-BE49-F238E27FC236}">
                <a16:creationId xmlns:a16="http://schemas.microsoft.com/office/drawing/2014/main" id="{EE4640B4-669A-96CB-C60E-5DFA44FA3CB0}"/>
              </a:ext>
            </a:extLst>
          </p:cNvPr>
          <p:cNvGrpSpPr/>
          <p:nvPr/>
        </p:nvGrpSpPr>
        <p:grpSpPr>
          <a:xfrm>
            <a:off x="5239127" y="3764517"/>
            <a:ext cx="6130385" cy="768000"/>
            <a:chOff x="3168700" y="1131591"/>
            <a:chExt cx="5427365" cy="576000"/>
          </a:xfrm>
        </p:grpSpPr>
        <p:sp>
          <p:nvSpPr>
            <p:cNvPr id="13" name="Round Same Side Corner Rectangle 28">
              <a:extLst>
                <a:ext uri="{FF2B5EF4-FFF2-40B4-BE49-F238E27FC236}">
                  <a16:creationId xmlns:a16="http://schemas.microsoft.com/office/drawing/2014/main" id="{9753FB00-C290-84B2-5100-33CF66100474}"/>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14" name="AutoShape 92">
              <a:extLst>
                <a:ext uri="{FF2B5EF4-FFF2-40B4-BE49-F238E27FC236}">
                  <a16:creationId xmlns:a16="http://schemas.microsoft.com/office/drawing/2014/main" id="{043C89EF-064A-F6F3-E160-26E39537674B}"/>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15" name="TextBox 14">
              <a:extLst>
                <a:ext uri="{FF2B5EF4-FFF2-40B4-BE49-F238E27FC236}">
                  <a16:creationId xmlns:a16="http://schemas.microsoft.com/office/drawing/2014/main" id="{0576B467-D5DC-E4FC-D810-2FE91E1B2CB0}"/>
                </a:ext>
              </a:extLst>
            </p:cNvPr>
            <p:cNvSpPr txBox="1"/>
            <p:nvPr/>
          </p:nvSpPr>
          <p:spPr>
            <a:xfrm>
              <a:off x="8023164" y="1234926"/>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3</a:t>
              </a:r>
            </a:p>
          </p:txBody>
        </p:sp>
      </p:grpSp>
      <p:sp>
        <p:nvSpPr>
          <p:cNvPr id="24" name="TextBox 23">
            <a:extLst>
              <a:ext uri="{FF2B5EF4-FFF2-40B4-BE49-F238E27FC236}">
                <a16:creationId xmlns:a16="http://schemas.microsoft.com/office/drawing/2014/main" id="{C8D5374D-102F-938A-C054-EBF360452133}"/>
              </a:ext>
            </a:extLst>
          </p:cNvPr>
          <p:cNvSpPr txBox="1"/>
          <p:nvPr/>
        </p:nvSpPr>
        <p:spPr>
          <a:xfrm>
            <a:off x="4255796" y="2756852"/>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rPr>
              <a:t>خطوات العمل الإعلامي</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26" name="TextBox 25">
            <a:extLst>
              <a:ext uri="{FF2B5EF4-FFF2-40B4-BE49-F238E27FC236}">
                <a16:creationId xmlns:a16="http://schemas.microsoft.com/office/drawing/2014/main" id="{BF928C44-E204-40A5-D4BB-2CD30092774B}"/>
              </a:ext>
            </a:extLst>
          </p:cNvPr>
          <p:cNvSpPr txBox="1"/>
          <p:nvPr/>
        </p:nvSpPr>
        <p:spPr>
          <a:xfrm>
            <a:off x="4240256" y="3846109"/>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طرق ابتكار فكرة للديجيتال</a:t>
            </a:r>
          </a:p>
        </p:txBody>
      </p:sp>
      <p:sp>
        <p:nvSpPr>
          <p:cNvPr id="11" name="TextBox 10">
            <a:extLst>
              <a:ext uri="{FF2B5EF4-FFF2-40B4-BE49-F238E27FC236}">
                <a16:creationId xmlns:a16="http://schemas.microsoft.com/office/drawing/2014/main" id="{73C3CF48-1EA5-1493-73BA-F3F1D1E26C9C}"/>
              </a:ext>
            </a:extLst>
          </p:cNvPr>
          <p:cNvSpPr txBox="1"/>
          <p:nvPr/>
        </p:nvSpPr>
        <p:spPr>
          <a:xfrm>
            <a:off x="4361598" y="461623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طرق ابتكار فكرة للديجيتال</a:t>
            </a:r>
          </a:p>
        </p:txBody>
      </p:sp>
      <p:grpSp>
        <p:nvGrpSpPr>
          <p:cNvPr id="17" name="Group 16">
            <a:extLst>
              <a:ext uri="{FF2B5EF4-FFF2-40B4-BE49-F238E27FC236}">
                <a16:creationId xmlns:a16="http://schemas.microsoft.com/office/drawing/2014/main" id="{B8019E3A-2298-56E5-E23F-C3C37C9491F3}"/>
              </a:ext>
            </a:extLst>
          </p:cNvPr>
          <p:cNvGrpSpPr/>
          <p:nvPr/>
        </p:nvGrpSpPr>
        <p:grpSpPr>
          <a:xfrm>
            <a:off x="5206587" y="4830177"/>
            <a:ext cx="6130385" cy="768000"/>
            <a:chOff x="3168700" y="1131591"/>
            <a:chExt cx="5427365" cy="576000"/>
          </a:xfrm>
        </p:grpSpPr>
        <p:sp>
          <p:nvSpPr>
            <p:cNvPr id="18" name="Round Same Side Corner Rectangle 28">
              <a:extLst>
                <a:ext uri="{FF2B5EF4-FFF2-40B4-BE49-F238E27FC236}">
                  <a16:creationId xmlns:a16="http://schemas.microsoft.com/office/drawing/2014/main" id="{2626862D-0756-B18D-364E-7058B37AAC1F}"/>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3" name="AutoShape 92">
              <a:extLst>
                <a:ext uri="{FF2B5EF4-FFF2-40B4-BE49-F238E27FC236}">
                  <a16:creationId xmlns:a16="http://schemas.microsoft.com/office/drawing/2014/main" id="{2940E7AB-DE21-A2C8-4C82-9AD2E7141032}"/>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5" name="TextBox 24">
              <a:extLst>
                <a:ext uri="{FF2B5EF4-FFF2-40B4-BE49-F238E27FC236}">
                  <a16:creationId xmlns:a16="http://schemas.microsoft.com/office/drawing/2014/main" id="{4F4300F0-917E-E9C1-796E-4895BB1A6710}"/>
                </a:ext>
              </a:extLst>
            </p:cNvPr>
            <p:cNvSpPr txBox="1"/>
            <p:nvPr/>
          </p:nvSpPr>
          <p:spPr>
            <a:xfrm>
              <a:off x="8023164" y="1234926"/>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4</a:t>
              </a:r>
            </a:p>
          </p:txBody>
        </p:sp>
      </p:grpSp>
      <p:sp>
        <p:nvSpPr>
          <p:cNvPr id="31" name="TextBox 30">
            <a:extLst>
              <a:ext uri="{FF2B5EF4-FFF2-40B4-BE49-F238E27FC236}">
                <a16:creationId xmlns:a16="http://schemas.microsoft.com/office/drawing/2014/main" id="{ACAE1768-43E8-AD46-2B4C-8451C5D83744}"/>
              </a:ext>
            </a:extLst>
          </p:cNvPr>
          <p:cNvSpPr txBox="1"/>
          <p:nvPr/>
        </p:nvSpPr>
        <p:spPr>
          <a:xfrm>
            <a:off x="4240560" y="4943676"/>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العوامل المؤثرة على الابتكار الإعلامي</a:t>
            </a:r>
          </a:p>
        </p:txBody>
      </p:sp>
    </p:spTree>
    <p:extLst>
      <p:ext uri="{BB962C8B-B14F-4D97-AF65-F5344CB8AC3E}">
        <p14:creationId xmlns:p14="http://schemas.microsoft.com/office/powerpoint/2010/main" val="4588576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874165" y="517447"/>
            <a:ext cx="5121967" cy="750975"/>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أشكال الفنون الصحفية</a:t>
            </a:r>
            <a:endParaRPr kumimoji="0" lang="en-US" sz="40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Picture 8">
            <a:extLst>
              <a:ext uri="{FF2B5EF4-FFF2-40B4-BE49-F238E27FC236}">
                <a16:creationId xmlns:a16="http://schemas.microsoft.com/office/drawing/2014/main" id="{8F762117-DE56-B785-12C6-E5158CAE56D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87508" y="1340650"/>
            <a:ext cx="5553634" cy="4711013"/>
          </a:xfrm>
          <a:prstGeom prst="rect">
            <a:avLst/>
          </a:prstGeom>
        </p:spPr>
      </p:pic>
    </p:spTree>
    <p:extLst>
      <p:ext uri="{BB962C8B-B14F-4D97-AF65-F5344CB8AC3E}">
        <p14:creationId xmlns:p14="http://schemas.microsoft.com/office/powerpoint/2010/main" val="38603370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874165" y="517447"/>
            <a:ext cx="5121967" cy="750975"/>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أشكال الفنون الصحفية</a:t>
            </a:r>
            <a:endParaRPr kumimoji="0" lang="en-US" sz="40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grpSp>
        <p:nvGrpSpPr>
          <p:cNvPr id="9" name="Group 8">
            <a:extLst>
              <a:ext uri="{FF2B5EF4-FFF2-40B4-BE49-F238E27FC236}">
                <a16:creationId xmlns:a16="http://schemas.microsoft.com/office/drawing/2014/main" id="{8408CFBD-8654-DC4A-1F78-0AF1FD9A20FD}"/>
              </a:ext>
            </a:extLst>
          </p:cNvPr>
          <p:cNvGrpSpPr/>
          <p:nvPr/>
        </p:nvGrpSpPr>
        <p:grpSpPr>
          <a:xfrm>
            <a:off x="3306305" y="1686082"/>
            <a:ext cx="5579389" cy="3853058"/>
            <a:chOff x="4498810" y="1807882"/>
            <a:chExt cx="4944343" cy="3763119"/>
          </a:xfrm>
        </p:grpSpPr>
        <p:cxnSp>
          <p:nvCxnSpPr>
            <p:cNvPr id="10" name="Straight Connector 9">
              <a:extLst>
                <a:ext uri="{FF2B5EF4-FFF2-40B4-BE49-F238E27FC236}">
                  <a16:creationId xmlns:a16="http://schemas.microsoft.com/office/drawing/2014/main" id="{DB9D8623-CF17-1879-5797-909F3A87E930}"/>
                </a:ext>
              </a:extLst>
            </p:cNvPr>
            <p:cNvCxnSpPr>
              <a:cxnSpLocks/>
            </p:cNvCxnSpPr>
            <p:nvPr/>
          </p:nvCxnSpPr>
          <p:spPr>
            <a:xfrm>
              <a:off x="5341119" y="2998312"/>
              <a:ext cx="717536" cy="645367"/>
            </a:xfrm>
            <a:prstGeom prst="line">
              <a:avLst/>
            </a:prstGeom>
            <a:noFill/>
            <a:ln w="15875" cap="flat" cmpd="sng" algn="ctr">
              <a:solidFill>
                <a:sysClr val="windowText" lastClr="000000"/>
              </a:solidFill>
              <a:prstDash val="solid"/>
              <a:miter lim="800000"/>
            </a:ln>
            <a:effectLst/>
          </p:spPr>
        </p:cxnSp>
        <p:sp>
          <p:nvSpPr>
            <p:cNvPr id="11" name="Oval 10">
              <a:extLst>
                <a:ext uri="{FF2B5EF4-FFF2-40B4-BE49-F238E27FC236}">
                  <a16:creationId xmlns:a16="http://schemas.microsoft.com/office/drawing/2014/main" id="{21A7344D-8060-80E1-56DC-08BD914F0ACA}"/>
                </a:ext>
              </a:extLst>
            </p:cNvPr>
            <p:cNvSpPr/>
            <p:nvPr/>
          </p:nvSpPr>
          <p:spPr>
            <a:xfrm>
              <a:off x="5980230" y="3200665"/>
              <a:ext cx="1584176" cy="1584176"/>
            </a:xfrm>
            <a:prstGeom prst="ellipse">
              <a:avLst/>
            </a:prstGeom>
            <a:solidFill>
              <a:srgbClr val="50627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700" b="0" i="0" u="none" strike="noStrike" kern="0" cap="none" spc="0" normalizeH="0" baseline="0" noProof="0">
                <a:ln>
                  <a:noFill/>
                </a:ln>
                <a:solidFill>
                  <a:sysClr val="window" lastClr="FFFFFF"/>
                </a:solidFill>
                <a:effectLst/>
                <a:uLnTx/>
                <a:uFillTx/>
                <a:latin typeface="Arial"/>
                <a:ea typeface="Arial Unicode MS"/>
                <a:cs typeface="+mn-cs"/>
              </a:endParaRPr>
            </a:p>
          </p:txBody>
        </p:sp>
        <p:sp>
          <p:nvSpPr>
            <p:cNvPr id="12" name="Oval 11">
              <a:extLst>
                <a:ext uri="{FF2B5EF4-FFF2-40B4-BE49-F238E27FC236}">
                  <a16:creationId xmlns:a16="http://schemas.microsoft.com/office/drawing/2014/main" id="{86B10B0D-0F76-8C9A-0F7E-E6C6A039FBB0}"/>
                </a:ext>
              </a:extLst>
            </p:cNvPr>
            <p:cNvSpPr/>
            <p:nvPr/>
          </p:nvSpPr>
          <p:spPr>
            <a:xfrm>
              <a:off x="8426656" y="1807882"/>
              <a:ext cx="1016497" cy="1309659"/>
            </a:xfrm>
            <a:prstGeom prst="ellipse">
              <a:avLst/>
            </a:prstGeom>
            <a:solidFill>
              <a:srgbClr val="8AC7D3"/>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ar-EG" sz="1800" b="1" i="0" u="none" strike="noStrike" kern="0" cap="none" spc="0" normalizeH="0" baseline="0" noProof="0" dirty="0">
                  <a:ln>
                    <a:noFill/>
                  </a:ln>
                  <a:solidFill>
                    <a:sysClr val="window" lastClr="FFFFFF"/>
                  </a:solidFill>
                  <a:effectLst/>
                  <a:uLnTx/>
                  <a:uFillTx/>
                  <a:latin typeface="DIN Next LT Arabic" pitchFamily="34" charset="-78"/>
                  <a:ea typeface="Arial Unicode MS"/>
                  <a:cs typeface="DIN Next LT Arabic" pitchFamily="34" charset="-78"/>
                </a:rPr>
                <a:t>تحقيق</a:t>
              </a:r>
            </a:p>
            <a:p>
              <a:pPr marL="0" marR="0" lvl="0" indent="0" algn="ctr" defTabSz="914400" eaLnBrk="1" fontAlgn="auto" latinLnBrk="0" hangingPunct="1">
                <a:lnSpc>
                  <a:spcPct val="100000"/>
                </a:lnSpc>
                <a:spcBef>
                  <a:spcPts val="0"/>
                </a:spcBef>
                <a:spcAft>
                  <a:spcPts val="0"/>
                </a:spcAft>
                <a:buClrTx/>
                <a:buSzTx/>
                <a:buFontTx/>
                <a:buNone/>
                <a:tabLst/>
                <a:defRPr/>
              </a:pPr>
              <a:r>
                <a:rPr lang="ar-EG" b="1" kern="0" dirty="0">
                  <a:solidFill>
                    <a:sysClr val="window" lastClr="FFFFFF"/>
                  </a:solidFill>
                  <a:latin typeface="DIN Next LT Arabic" pitchFamily="34" charset="-78"/>
                  <a:ea typeface="Arial Unicode MS"/>
                  <a:cs typeface="DIN Next LT Arabic" pitchFamily="34" charset="-78"/>
                </a:rPr>
                <a:t>تقرير </a:t>
              </a:r>
              <a:endParaRPr kumimoji="0" lang="en-US" sz="1800" b="1" i="0" u="none" strike="noStrike" kern="0" cap="none" spc="0" normalizeH="0" baseline="0" noProof="0" dirty="0">
                <a:ln>
                  <a:noFill/>
                </a:ln>
                <a:solidFill>
                  <a:sysClr val="window" lastClr="FFFFFF"/>
                </a:solidFill>
                <a:effectLst/>
                <a:uLnTx/>
                <a:uFillTx/>
                <a:latin typeface="DIN Next LT Arabic" pitchFamily="34" charset="-78"/>
                <a:ea typeface="Arial Unicode MS"/>
                <a:cs typeface="DIN Next LT Arabic" pitchFamily="34" charset="-78"/>
              </a:endParaRPr>
            </a:p>
          </p:txBody>
        </p:sp>
        <p:sp>
          <p:nvSpPr>
            <p:cNvPr id="13" name="Oval 12">
              <a:extLst>
                <a:ext uri="{FF2B5EF4-FFF2-40B4-BE49-F238E27FC236}">
                  <a16:creationId xmlns:a16="http://schemas.microsoft.com/office/drawing/2014/main" id="{38593732-ABA8-1696-8C6D-DD3FDAC8F0EF}"/>
                </a:ext>
              </a:extLst>
            </p:cNvPr>
            <p:cNvSpPr/>
            <p:nvPr/>
          </p:nvSpPr>
          <p:spPr>
            <a:xfrm>
              <a:off x="7910282" y="4514126"/>
              <a:ext cx="1016496" cy="1016496"/>
            </a:xfrm>
            <a:prstGeom prst="ellipse">
              <a:avLst/>
            </a:prstGeom>
            <a:solidFill>
              <a:srgbClr val="F47758"/>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ar-EG" sz="1800" b="1" i="0" u="none" strike="noStrike" kern="0" cap="none" spc="0" normalizeH="0" baseline="0" noProof="0" dirty="0">
                  <a:ln>
                    <a:noFill/>
                  </a:ln>
                  <a:solidFill>
                    <a:sysClr val="window" lastClr="FFFFFF"/>
                  </a:solidFill>
                  <a:effectLst/>
                  <a:uLnTx/>
                  <a:uFillTx/>
                  <a:latin typeface="DIN Next LT Arabic" pitchFamily="34" charset="-78"/>
                  <a:ea typeface="Arial Unicode MS"/>
                  <a:cs typeface="DIN Next LT Arabic" pitchFamily="34" charset="-78"/>
                </a:rPr>
                <a:t>خبر</a:t>
              </a:r>
              <a:endParaRPr kumimoji="0" lang="en-US" sz="1800" b="1" i="0" u="none" strike="noStrike" kern="0" cap="none" spc="0" normalizeH="0" baseline="0" noProof="0" dirty="0">
                <a:ln>
                  <a:noFill/>
                </a:ln>
                <a:solidFill>
                  <a:sysClr val="window" lastClr="FFFFFF"/>
                </a:solidFill>
                <a:effectLst/>
                <a:uLnTx/>
                <a:uFillTx/>
                <a:latin typeface="DIN Next LT Arabic" pitchFamily="34" charset="-78"/>
                <a:ea typeface="Arial Unicode MS"/>
                <a:cs typeface="DIN Next LT Arabic" pitchFamily="34" charset="-78"/>
              </a:endParaRPr>
            </a:p>
          </p:txBody>
        </p:sp>
        <p:sp>
          <p:nvSpPr>
            <p:cNvPr id="14" name="Oval 13">
              <a:extLst>
                <a:ext uri="{FF2B5EF4-FFF2-40B4-BE49-F238E27FC236}">
                  <a16:creationId xmlns:a16="http://schemas.microsoft.com/office/drawing/2014/main" id="{0B96BC3A-3B06-A113-3A6C-42E0F6526FBF}"/>
                </a:ext>
              </a:extLst>
            </p:cNvPr>
            <p:cNvSpPr/>
            <p:nvPr/>
          </p:nvSpPr>
          <p:spPr>
            <a:xfrm>
              <a:off x="4498811" y="2029036"/>
              <a:ext cx="1088504" cy="1088504"/>
            </a:xfrm>
            <a:prstGeom prst="ellipse">
              <a:avLst/>
            </a:prstGeom>
            <a:solidFill>
              <a:srgbClr val="30768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ar-EG" sz="1800" b="1" i="0" u="none" strike="noStrike" kern="0" cap="none" spc="0" normalizeH="0" baseline="0" noProof="0" dirty="0">
                  <a:ln>
                    <a:noFill/>
                  </a:ln>
                  <a:solidFill>
                    <a:sysClr val="window" lastClr="FFFFFF"/>
                  </a:solidFill>
                  <a:effectLst/>
                  <a:uLnTx/>
                  <a:uFillTx/>
                  <a:latin typeface="DIN Next LT Arabic" pitchFamily="34" charset="-78"/>
                  <a:ea typeface="Arial Unicode MS"/>
                  <a:cs typeface="DIN Next LT Arabic" pitchFamily="34" charset="-78"/>
                </a:rPr>
                <a:t>حوار</a:t>
              </a:r>
              <a:endParaRPr kumimoji="0" lang="en-US" sz="1800" b="1" i="0" u="none" strike="noStrike" kern="0" cap="none" spc="0" normalizeH="0" baseline="0" noProof="0" dirty="0">
                <a:ln>
                  <a:noFill/>
                </a:ln>
                <a:solidFill>
                  <a:sysClr val="window" lastClr="FFFFFF"/>
                </a:solidFill>
                <a:effectLst/>
                <a:uLnTx/>
                <a:uFillTx/>
                <a:latin typeface="DIN Next LT Arabic" pitchFamily="34" charset="-78"/>
                <a:ea typeface="Arial Unicode MS"/>
                <a:cs typeface="DIN Next LT Arabic" pitchFamily="34" charset="-78"/>
              </a:endParaRPr>
            </a:p>
          </p:txBody>
        </p:sp>
        <p:sp>
          <p:nvSpPr>
            <p:cNvPr id="15" name="Oval 14">
              <a:extLst>
                <a:ext uri="{FF2B5EF4-FFF2-40B4-BE49-F238E27FC236}">
                  <a16:creationId xmlns:a16="http://schemas.microsoft.com/office/drawing/2014/main" id="{CFF20936-F12B-E7C3-7FF7-413B3AE8A003}"/>
                </a:ext>
              </a:extLst>
            </p:cNvPr>
            <p:cNvSpPr/>
            <p:nvPr/>
          </p:nvSpPr>
          <p:spPr>
            <a:xfrm>
              <a:off x="4498810" y="4482497"/>
              <a:ext cx="1088504" cy="1088504"/>
            </a:xfrm>
            <a:prstGeom prst="ellipse">
              <a:avLst/>
            </a:prstGeom>
            <a:solidFill>
              <a:srgbClr val="F7C76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ar-EG" sz="1800" b="1" i="0" u="none" strike="noStrike" kern="0" cap="none" spc="0" normalizeH="0" baseline="0" noProof="0" dirty="0">
                  <a:ln>
                    <a:noFill/>
                  </a:ln>
                  <a:solidFill>
                    <a:sysClr val="window" lastClr="FFFFFF"/>
                  </a:solidFill>
                  <a:effectLst/>
                  <a:uLnTx/>
                  <a:uFillTx/>
                  <a:latin typeface="DIN Next LT Arabic" pitchFamily="34" charset="-78"/>
                  <a:ea typeface="Arial Unicode MS"/>
                  <a:cs typeface="DIN Next LT Arabic" pitchFamily="34" charset="-78"/>
                </a:rPr>
                <a:t>فيتشر</a:t>
              </a:r>
              <a:endParaRPr kumimoji="0" lang="en-US" sz="1800" b="1" i="0" u="none" strike="noStrike" kern="0" cap="none" spc="0" normalizeH="0" baseline="0" noProof="0" dirty="0">
                <a:ln>
                  <a:noFill/>
                </a:ln>
                <a:solidFill>
                  <a:sysClr val="window" lastClr="FFFFFF"/>
                </a:solidFill>
                <a:effectLst/>
                <a:uLnTx/>
                <a:uFillTx/>
                <a:latin typeface="DIN Next LT Arabic" pitchFamily="34" charset="-78"/>
                <a:ea typeface="Arial Unicode MS"/>
                <a:cs typeface="DIN Next LT Arabic" pitchFamily="34" charset="-78"/>
              </a:endParaRPr>
            </a:p>
          </p:txBody>
        </p:sp>
        <p:cxnSp>
          <p:nvCxnSpPr>
            <p:cNvPr id="16" name="Straight Connector 15">
              <a:extLst>
                <a:ext uri="{FF2B5EF4-FFF2-40B4-BE49-F238E27FC236}">
                  <a16:creationId xmlns:a16="http://schemas.microsoft.com/office/drawing/2014/main" id="{F87466F8-5F1C-0A83-3CD6-6105AEF79E48}"/>
                </a:ext>
              </a:extLst>
            </p:cNvPr>
            <p:cNvCxnSpPr>
              <a:cxnSpLocks/>
            </p:cNvCxnSpPr>
            <p:nvPr/>
          </p:nvCxnSpPr>
          <p:spPr>
            <a:xfrm flipV="1">
              <a:off x="5470628" y="4219261"/>
              <a:ext cx="519416" cy="466114"/>
            </a:xfrm>
            <a:prstGeom prst="line">
              <a:avLst/>
            </a:prstGeom>
            <a:noFill/>
            <a:ln w="15875" cap="flat" cmpd="sng" algn="ctr">
              <a:solidFill>
                <a:sysClr val="windowText" lastClr="000000"/>
              </a:solidFill>
              <a:prstDash val="solid"/>
              <a:miter lim="800000"/>
            </a:ln>
            <a:effectLst/>
          </p:spPr>
        </p:cxnSp>
        <p:cxnSp>
          <p:nvCxnSpPr>
            <p:cNvPr id="17" name="Straight Connector 16">
              <a:extLst>
                <a:ext uri="{FF2B5EF4-FFF2-40B4-BE49-F238E27FC236}">
                  <a16:creationId xmlns:a16="http://schemas.microsoft.com/office/drawing/2014/main" id="{1365D565-F3B1-E83A-511B-412D74B71775}"/>
                </a:ext>
              </a:extLst>
            </p:cNvPr>
            <p:cNvCxnSpPr>
              <a:cxnSpLocks/>
            </p:cNvCxnSpPr>
            <p:nvPr/>
          </p:nvCxnSpPr>
          <p:spPr>
            <a:xfrm flipV="1">
              <a:off x="7433878" y="2813317"/>
              <a:ext cx="992778" cy="774697"/>
            </a:xfrm>
            <a:prstGeom prst="line">
              <a:avLst/>
            </a:prstGeom>
            <a:noFill/>
            <a:ln w="15875" cap="flat" cmpd="sng" algn="ctr">
              <a:solidFill>
                <a:sysClr val="windowText" lastClr="000000"/>
              </a:solidFill>
              <a:prstDash val="solid"/>
              <a:miter lim="800000"/>
            </a:ln>
            <a:effectLst/>
          </p:spPr>
        </p:cxnSp>
        <p:cxnSp>
          <p:nvCxnSpPr>
            <p:cNvPr id="19" name="Straight Connector 18">
              <a:extLst>
                <a:ext uri="{FF2B5EF4-FFF2-40B4-BE49-F238E27FC236}">
                  <a16:creationId xmlns:a16="http://schemas.microsoft.com/office/drawing/2014/main" id="{39B40E8A-3615-1F87-74A2-DD9F7D09715B}"/>
                </a:ext>
              </a:extLst>
            </p:cNvPr>
            <p:cNvCxnSpPr>
              <a:cxnSpLocks/>
            </p:cNvCxnSpPr>
            <p:nvPr/>
          </p:nvCxnSpPr>
          <p:spPr>
            <a:xfrm>
              <a:off x="7497948" y="4294821"/>
              <a:ext cx="531658" cy="375353"/>
            </a:xfrm>
            <a:prstGeom prst="line">
              <a:avLst/>
            </a:prstGeom>
            <a:noFill/>
            <a:ln w="15875" cap="flat" cmpd="sng" algn="ctr">
              <a:solidFill>
                <a:sysClr val="windowText" lastClr="000000"/>
              </a:solidFill>
              <a:prstDash val="solid"/>
              <a:miter lim="800000"/>
            </a:ln>
            <a:effectLst/>
          </p:spPr>
        </p:cxnSp>
        <p:sp>
          <p:nvSpPr>
            <p:cNvPr id="20" name="Rectangle 19">
              <a:extLst>
                <a:ext uri="{FF2B5EF4-FFF2-40B4-BE49-F238E27FC236}">
                  <a16:creationId xmlns:a16="http://schemas.microsoft.com/office/drawing/2014/main" id="{85B6711F-80CF-8F7D-56E6-909A6D5C1808}"/>
                </a:ext>
              </a:extLst>
            </p:cNvPr>
            <p:cNvSpPr/>
            <p:nvPr/>
          </p:nvSpPr>
          <p:spPr>
            <a:xfrm>
              <a:off x="5990044" y="3806241"/>
              <a:ext cx="1564549" cy="707886"/>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ar-EG" altLang="ko-KR" sz="2000" b="1" kern="0" dirty="0">
                  <a:solidFill>
                    <a:schemeClr val="bg1"/>
                  </a:solidFill>
                  <a:latin typeface="DIN Next LT Arabic" pitchFamily="34" charset="-78"/>
                  <a:cs typeface="DIN Next LT Arabic" pitchFamily="34" charset="-78"/>
                </a:rPr>
                <a:t>الفنون الصحفية</a:t>
              </a:r>
              <a:endParaRPr kumimoji="0" lang="ko-KR" altLang="en-US" sz="2000" b="1" i="0" u="none" strike="noStrike" kern="0" cap="none" spc="0" normalizeH="0" baseline="0" noProof="0" dirty="0">
                <a:ln>
                  <a:noFill/>
                </a:ln>
                <a:solidFill>
                  <a:schemeClr val="bg1"/>
                </a:solidFill>
                <a:effectLst/>
                <a:uLnTx/>
                <a:uFillTx/>
                <a:latin typeface="DIN Next LT Arabic" pitchFamily="34" charset="-78"/>
                <a:cs typeface="DIN Next LT Arabic" pitchFamily="34" charset="-78"/>
              </a:endParaRPr>
            </a:p>
          </p:txBody>
        </p:sp>
      </p:grpSp>
      <p:sp>
        <p:nvSpPr>
          <p:cNvPr id="21" name="Oval 20">
            <a:extLst>
              <a:ext uri="{FF2B5EF4-FFF2-40B4-BE49-F238E27FC236}">
                <a16:creationId xmlns:a16="http://schemas.microsoft.com/office/drawing/2014/main" id="{2DA72BFA-BAA5-6FAB-12AD-2E6E29E75FFD}"/>
              </a:ext>
            </a:extLst>
          </p:cNvPr>
          <p:cNvSpPr/>
          <p:nvPr/>
        </p:nvSpPr>
        <p:spPr>
          <a:xfrm>
            <a:off x="5228769" y="1430886"/>
            <a:ext cx="1147055" cy="1340960"/>
          </a:xfrm>
          <a:prstGeom prst="ellipse">
            <a:avLst/>
          </a:prstGeom>
          <a:solidFill>
            <a:srgbClr val="8AC7D3"/>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ar-EG" sz="2000" b="1" i="0" u="none" strike="noStrike" kern="0" normalizeH="0" baseline="0" noProof="0" dirty="0">
                <a:solidFill>
                  <a:sysClr val="window" lastClr="FFFFFF"/>
                </a:solidFill>
                <a:uLnTx/>
                <a:uFillTx/>
                <a:latin typeface="DIN Next LT Arabic" pitchFamily="34" charset="-78"/>
                <a:ea typeface="Arial Unicode MS"/>
                <a:cs typeface="DIN Next LT Arabic" pitchFamily="34" charset="-78"/>
              </a:rPr>
              <a:t>مقال</a:t>
            </a:r>
          </a:p>
        </p:txBody>
      </p:sp>
      <p:cxnSp>
        <p:nvCxnSpPr>
          <p:cNvPr id="22" name="Straight Connector 21">
            <a:extLst>
              <a:ext uri="{FF2B5EF4-FFF2-40B4-BE49-F238E27FC236}">
                <a16:creationId xmlns:a16="http://schemas.microsoft.com/office/drawing/2014/main" id="{742BF0D9-C4BC-90DF-ABDE-D8D230C9AC98}"/>
              </a:ext>
            </a:extLst>
          </p:cNvPr>
          <p:cNvCxnSpPr>
            <a:cxnSpLocks/>
            <a:stCxn id="11" idx="0"/>
            <a:endCxn id="21" idx="4"/>
          </p:cNvCxnSpPr>
          <p:nvPr/>
        </p:nvCxnSpPr>
        <p:spPr>
          <a:xfrm flipH="1" flipV="1">
            <a:off x="5802297" y="2771846"/>
            <a:ext cx="69523" cy="340307"/>
          </a:xfrm>
          <a:prstGeom prst="line">
            <a:avLst/>
          </a:prstGeom>
          <a:noFill/>
          <a:ln w="15875" cap="flat" cmpd="sng" algn="ctr">
            <a:solidFill>
              <a:sysClr val="windowText" lastClr="000000"/>
            </a:solidFill>
            <a:prstDash val="solid"/>
            <a:miter lim="800000"/>
          </a:ln>
          <a:effectLst/>
        </p:spPr>
      </p:cxnSp>
    </p:spTree>
    <p:extLst>
      <p:ext uri="{BB962C8B-B14F-4D97-AF65-F5344CB8AC3E}">
        <p14:creationId xmlns:p14="http://schemas.microsoft.com/office/powerpoint/2010/main" val="16838948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874165" y="517447"/>
            <a:ext cx="5121967" cy="750975"/>
          </a:xfrm>
          <a:prstGeom prst="rect">
            <a:avLst/>
          </a:prstGeom>
          <a:noFill/>
        </p:spPr>
        <p:txBody>
          <a:bodyPr wrap="square" rtlCol="0">
            <a:spAutoFit/>
          </a:bodyPr>
          <a:lstStyle/>
          <a:p>
            <a:pPr marL="0" marR="0" lvl="0" indent="0" algn="ctr" defTabSz="914400" rtl="1" eaLnBrk="1" fontAlgn="auto" latinLnBrk="0" hangingPunct="1">
              <a:lnSpc>
                <a:spcPct val="107000"/>
              </a:lnSpc>
              <a:spcBef>
                <a:spcPts val="0"/>
              </a:spcBef>
              <a:spcAft>
                <a:spcPts val="80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الخبر </a:t>
            </a:r>
            <a:endParaRPr kumimoji="0" lang="en-US" sz="40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0" name="Picture 9">
            <a:extLst>
              <a:ext uri="{FF2B5EF4-FFF2-40B4-BE49-F238E27FC236}">
                <a16:creationId xmlns:a16="http://schemas.microsoft.com/office/drawing/2014/main" id="{36C8A09C-2D5F-79EC-EF24-F903BCDD702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74165" y="1430810"/>
            <a:ext cx="8214638" cy="4410187"/>
          </a:xfrm>
          <a:prstGeom prst="rect">
            <a:avLst/>
          </a:prstGeom>
        </p:spPr>
      </p:pic>
    </p:spTree>
    <p:extLst>
      <p:ext uri="{BB962C8B-B14F-4D97-AF65-F5344CB8AC3E}">
        <p14:creationId xmlns:p14="http://schemas.microsoft.com/office/powerpoint/2010/main" val="8565956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874165" y="517447"/>
            <a:ext cx="5121967" cy="750975"/>
          </a:xfrm>
          <a:prstGeom prst="rect">
            <a:avLst/>
          </a:prstGeom>
          <a:noFill/>
        </p:spPr>
        <p:txBody>
          <a:bodyPr wrap="square" rtlCol="0">
            <a:spAutoFit/>
          </a:bodyPr>
          <a:lstStyle/>
          <a:p>
            <a:pPr marL="0" marR="0" lvl="0" indent="0" algn="ctr" defTabSz="914400" rtl="1" eaLnBrk="1" fontAlgn="auto" latinLnBrk="0" hangingPunct="1">
              <a:lnSpc>
                <a:spcPct val="107000"/>
              </a:lnSpc>
              <a:spcBef>
                <a:spcPts val="0"/>
              </a:spcBef>
              <a:spcAft>
                <a:spcPts val="80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التحقيق</a:t>
            </a:r>
            <a:endParaRPr kumimoji="0" lang="en-US" sz="40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1" name="Content Placeholder 3">
            <a:extLst>
              <a:ext uri="{FF2B5EF4-FFF2-40B4-BE49-F238E27FC236}">
                <a16:creationId xmlns:a16="http://schemas.microsoft.com/office/drawing/2014/main" id="{64AB9D6A-F194-0A3D-0276-661AE0760BF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42364" y="1595219"/>
            <a:ext cx="6806539" cy="391376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8689053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874165" y="517447"/>
            <a:ext cx="5121967" cy="750975"/>
          </a:xfrm>
          <a:prstGeom prst="rect">
            <a:avLst/>
          </a:prstGeom>
          <a:noFill/>
        </p:spPr>
        <p:txBody>
          <a:bodyPr wrap="square" rtlCol="0">
            <a:spAutoFit/>
          </a:bodyPr>
          <a:lstStyle/>
          <a:p>
            <a:pPr marL="0" marR="0" lvl="0" indent="0" algn="ctr" defTabSz="914400" rtl="1" eaLnBrk="1" fontAlgn="auto" latinLnBrk="0" hangingPunct="1">
              <a:lnSpc>
                <a:spcPct val="107000"/>
              </a:lnSpc>
              <a:spcBef>
                <a:spcPts val="0"/>
              </a:spcBef>
              <a:spcAft>
                <a:spcPts val="80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التقرير</a:t>
            </a:r>
            <a:endParaRPr kumimoji="0" lang="en-US" sz="40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0" name="Picture 9">
            <a:extLst>
              <a:ext uri="{FF2B5EF4-FFF2-40B4-BE49-F238E27FC236}">
                <a16:creationId xmlns:a16="http://schemas.microsoft.com/office/drawing/2014/main" id="{976004E7-41C8-4922-3735-0BA299C2B4D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073831" y="1321534"/>
            <a:ext cx="6055627" cy="4476109"/>
          </a:xfrm>
          <a:prstGeom prst="rect">
            <a:avLst/>
          </a:prstGeom>
        </p:spPr>
      </p:pic>
    </p:spTree>
    <p:extLst>
      <p:ext uri="{BB962C8B-B14F-4D97-AF65-F5344CB8AC3E}">
        <p14:creationId xmlns:p14="http://schemas.microsoft.com/office/powerpoint/2010/main" val="22624847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874165" y="517447"/>
            <a:ext cx="5121967" cy="750975"/>
          </a:xfrm>
          <a:prstGeom prst="rect">
            <a:avLst/>
          </a:prstGeom>
          <a:noFill/>
        </p:spPr>
        <p:txBody>
          <a:bodyPr wrap="square" rtlCol="0">
            <a:spAutoFit/>
          </a:bodyPr>
          <a:lstStyle/>
          <a:p>
            <a:pPr marL="0" marR="0" lvl="0" indent="0" algn="ctr" defTabSz="914400" rtl="1" eaLnBrk="1" fontAlgn="auto" latinLnBrk="0" hangingPunct="1">
              <a:lnSpc>
                <a:spcPct val="107000"/>
              </a:lnSpc>
              <a:spcBef>
                <a:spcPts val="0"/>
              </a:spcBef>
              <a:spcAft>
                <a:spcPts val="80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الحوار</a:t>
            </a:r>
            <a:endParaRPr kumimoji="0" lang="en-US" sz="40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0" name="Picture 9">
            <a:extLst>
              <a:ext uri="{FF2B5EF4-FFF2-40B4-BE49-F238E27FC236}">
                <a16:creationId xmlns:a16="http://schemas.microsoft.com/office/drawing/2014/main" id="{8DF6BD4A-C9B1-7DA5-6CE7-71B4A8A3E94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15260" y="1336202"/>
            <a:ext cx="6585916" cy="4570333"/>
          </a:xfrm>
          <a:prstGeom prst="rect">
            <a:avLst/>
          </a:prstGeom>
        </p:spPr>
      </p:pic>
    </p:spTree>
    <p:extLst>
      <p:ext uri="{BB962C8B-B14F-4D97-AF65-F5344CB8AC3E}">
        <p14:creationId xmlns:p14="http://schemas.microsoft.com/office/powerpoint/2010/main" val="9634503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874165" y="517447"/>
            <a:ext cx="5121967" cy="750975"/>
          </a:xfrm>
          <a:prstGeom prst="rect">
            <a:avLst/>
          </a:prstGeom>
          <a:noFill/>
        </p:spPr>
        <p:txBody>
          <a:bodyPr wrap="square" rtlCol="0">
            <a:spAutoFit/>
          </a:bodyPr>
          <a:lstStyle/>
          <a:p>
            <a:pPr marL="0" marR="0" lvl="0" indent="0" algn="ctr" defTabSz="914400" rtl="1" eaLnBrk="1" fontAlgn="auto" latinLnBrk="0" hangingPunct="1">
              <a:lnSpc>
                <a:spcPct val="107000"/>
              </a:lnSpc>
              <a:spcBef>
                <a:spcPts val="0"/>
              </a:spcBef>
              <a:spcAft>
                <a:spcPts val="800"/>
              </a:spcAft>
              <a:buClrTx/>
              <a:buSzTx/>
              <a:buFontTx/>
              <a:buNone/>
              <a:tabLst/>
              <a:defRPr/>
            </a:pPr>
            <a:r>
              <a:rPr lang="ar-EG" sz="4000" b="1" dirty="0">
                <a:solidFill>
                  <a:prstClr val="white"/>
                </a:solidFill>
                <a:latin typeface="Simplified Arabic" panose="02020603050405020304" pitchFamily="18" charset="-78"/>
                <a:ea typeface="Calibri" panose="020F0502020204030204" pitchFamily="34" charset="0"/>
                <a:cs typeface="Simplified Arabic" panose="02020603050405020304" pitchFamily="18" charset="-78"/>
              </a:rPr>
              <a:t>المقال</a:t>
            </a:r>
            <a:endParaRPr kumimoji="0" lang="en-US" sz="40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0" name="Picture 9">
            <a:extLst>
              <a:ext uri="{FF2B5EF4-FFF2-40B4-BE49-F238E27FC236}">
                <a16:creationId xmlns:a16="http://schemas.microsoft.com/office/drawing/2014/main" id="{5B4521B3-9E5F-D044-58CF-BD30844D918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50313" y="1397228"/>
            <a:ext cx="8509914" cy="4458300"/>
          </a:xfrm>
          <a:prstGeom prst="rect">
            <a:avLst/>
          </a:prstGeom>
        </p:spPr>
      </p:pic>
    </p:spTree>
    <p:extLst>
      <p:ext uri="{BB962C8B-B14F-4D97-AF65-F5344CB8AC3E}">
        <p14:creationId xmlns:p14="http://schemas.microsoft.com/office/powerpoint/2010/main" val="36639389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874165" y="517447"/>
            <a:ext cx="5121967" cy="750975"/>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خطوات العمل الإعلامي</a:t>
            </a: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grpSp>
        <p:nvGrpSpPr>
          <p:cNvPr id="10" name="Group 9">
            <a:extLst>
              <a:ext uri="{FF2B5EF4-FFF2-40B4-BE49-F238E27FC236}">
                <a16:creationId xmlns:a16="http://schemas.microsoft.com/office/drawing/2014/main" id="{BE23AC29-725E-5F46-3989-AAA07519A375}"/>
              </a:ext>
            </a:extLst>
          </p:cNvPr>
          <p:cNvGrpSpPr/>
          <p:nvPr/>
        </p:nvGrpSpPr>
        <p:grpSpPr>
          <a:xfrm>
            <a:off x="2133452" y="1557597"/>
            <a:ext cx="7101713" cy="4196505"/>
            <a:chOff x="233359" y="1860748"/>
            <a:chExt cx="7101713" cy="4196505"/>
          </a:xfrm>
        </p:grpSpPr>
        <p:grpSp>
          <p:nvGrpSpPr>
            <p:cNvPr id="11" name="Group 10">
              <a:extLst>
                <a:ext uri="{FF2B5EF4-FFF2-40B4-BE49-F238E27FC236}">
                  <a16:creationId xmlns:a16="http://schemas.microsoft.com/office/drawing/2014/main" id="{ECE791CD-C567-4834-0F3A-865A94F950F7}"/>
                </a:ext>
              </a:extLst>
            </p:cNvPr>
            <p:cNvGrpSpPr/>
            <p:nvPr/>
          </p:nvGrpSpPr>
          <p:grpSpPr>
            <a:xfrm>
              <a:off x="6073532" y="2371725"/>
              <a:ext cx="1261540" cy="3079229"/>
              <a:chOff x="13308655" y="4370352"/>
              <a:chExt cx="2410494" cy="5538768"/>
            </a:xfrm>
          </p:grpSpPr>
          <p:sp>
            <p:nvSpPr>
              <p:cNvPr id="32" name="Freeform 1">
                <a:extLst>
                  <a:ext uri="{FF2B5EF4-FFF2-40B4-BE49-F238E27FC236}">
                    <a16:creationId xmlns:a16="http://schemas.microsoft.com/office/drawing/2014/main" id="{DA96A109-DB8E-7132-90F4-55B84F5DA979}"/>
                  </a:ext>
                </a:extLst>
              </p:cNvPr>
              <p:cNvSpPr>
                <a:spLocks noChangeArrowheads="1"/>
              </p:cNvSpPr>
              <p:nvPr/>
            </p:nvSpPr>
            <p:spPr bwMode="auto">
              <a:xfrm>
                <a:off x="13769257" y="4370352"/>
                <a:ext cx="1949892" cy="5538768"/>
              </a:xfrm>
              <a:custGeom>
                <a:avLst/>
                <a:gdLst>
                  <a:gd name="T0" fmla="*/ 1119 w 2238"/>
                  <a:gd name="T1" fmla="*/ 0 h 6364"/>
                  <a:gd name="T2" fmla="*/ 590 w 2238"/>
                  <a:gd name="T3" fmla="*/ 0 h 6364"/>
                  <a:gd name="T4" fmla="*/ 590 w 2238"/>
                  <a:gd name="T5" fmla="*/ 380 h 6364"/>
                  <a:gd name="T6" fmla="*/ 590 w 2238"/>
                  <a:gd name="T7" fmla="*/ 380 h 6364"/>
                  <a:gd name="T8" fmla="*/ 0 w 2238"/>
                  <a:gd name="T9" fmla="*/ 3182 h 6364"/>
                  <a:gd name="T10" fmla="*/ 0 w 2238"/>
                  <a:gd name="T11" fmla="*/ 3182 h 6364"/>
                  <a:gd name="T12" fmla="*/ 590 w 2238"/>
                  <a:gd name="T13" fmla="*/ 5984 h 6364"/>
                  <a:gd name="T14" fmla="*/ 590 w 2238"/>
                  <a:gd name="T15" fmla="*/ 6363 h 6364"/>
                  <a:gd name="T16" fmla="*/ 1119 w 2238"/>
                  <a:gd name="T17" fmla="*/ 6363 h 6364"/>
                  <a:gd name="T18" fmla="*/ 1119 w 2238"/>
                  <a:gd name="T19" fmla="*/ 6363 h 6364"/>
                  <a:gd name="T20" fmla="*/ 2237 w 2238"/>
                  <a:gd name="T21" fmla="*/ 3182 h 6364"/>
                  <a:gd name="T22" fmla="*/ 2237 w 2238"/>
                  <a:gd name="T23" fmla="*/ 3182 h 6364"/>
                  <a:gd name="T24" fmla="*/ 1119 w 2238"/>
                  <a:gd name="T25" fmla="*/ 0 h 6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38" h="6364">
                    <a:moveTo>
                      <a:pt x="1119" y="0"/>
                    </a:moveTo>
                    <a:lnTo>
                      <a:pt x="590" y="0"/>
                    </a:lnTo>
                    <a:lnTo>
                      <a:pt x="590" y="380"/>
                    </a:lnTo>
                    <a:lnTo>
                      <a:pt x="590" y="380"/>
                    </a:lnTo>
                    <a:cubicBezTo>
                      <a:pt x="238" y="918"/>
                      <a:pt x="0" y="1970"/>
                      <a:pt x="0" y="3182"/>
                    </a:cubicBezTo>
                    <a:lnTo>
                      <a:pt x="0" y="3182"/>
                    </a:lnTo>
                    <a:cubicBezTo>
                      <a:pt x="0" y="4393"/>
                      <a:pt x="238" y="5447"/>
                      <a:pt x="590" y="5984"/>
                    </a:cubicBezTo>
                    <a:lnTo>
                      <a:pt x="590" y="6363"/>
                    </a:lnTo>
                    <a:lnTo>
                      <a:pt x="1119" y="6363"/>
                    </a:lnTo>
                    <a:lnTo>
                      <a:pt x="1119" y="6363"/>
                    </a:lnTo>
                    <a:cubicBezTo>
                      <a:pt x="1737" y="6363"/>
                      <a:pt x="2237" y="4939"/>
                      <a:pt x="2237" y="3182"/>
                    </a:cubicBezTo>
                    <a:lnTo>
                      <a:pt x="2237" y="3182"/>
                    </a:lnTo>
                    <a:cubicBezTo>
                      <a:pt x="2237" y="1425"/>
                      <a:pt x="1737" y="0"/>
                      <a:pt x="1119" y="0"/>
                    </a:cubicBezTo>
                  </a:path>
                </a:pathLst>
              </a:custGeom>
              <a:solidFill>
                <a:schemeClr val="accent5">
                  <a:lumMod val="50000"/>
                </a:schemeClr>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914217"/>
                <a:endParaRPr lang="en-US" sz="3266" dirty="0">
                  <a:solidFill>
                    <a:srgbClr val="7F7F7F"/>
                  </a:solidFill>
                  <a:latin typeface="Lato Light" panose="020F0502020204030203" pitchFamily="34" charset="0"/>
                </a:endParaRPr>
              </a:p>
            </p:txBody>
          </p:sp>
          <p:sp>
            <p:nvSpPr>
              <p:cNvPr id="33" name="Freeform 2">
                <a:extLst>
                  <a:ext uri="{FF2B5EF4-FFF2-40B4-BE49-F238E27FC236}">
                    <a16:creationId xmlns:a16="http://schemas.microsoft.com/office/drawing/2014/main" id="{FC5DC6D7-1C6C-372F-D4EF-331A0D7D440F}"/>
                  </a:ext>
                </a:extLst>
              </p:cNvPr>
              <p:cNvSpPr>
                <a:spLocks noChangeArrowheads="1"/>
              </p:cNvSpPr>
              <p:nvPr/>
            </p:nvSpPr>
            <p:spPr bwMode="auto">
              <a:xfrm>
                <a:off x="13308655" y="4370352"/>
                <a:ext cx="1946054" cy="5538768"/>
              </a:xfrm>
              <a:custGeom>
                <a:avLst/>
                <a:gdLst>
                  <a:gd name="T0" fmla="*/ 2236 w 2237"/>
                  <a:gd name="T1" fmla="*/ 3182 h 6364"/>
                  <a:gd name="T2" fmla="*/ 2236 w 2237"/>
                  <a:gd name="T3" fmla="*/ 3182 h 6364"/>
                  <a:gd name="T4" fmla="*/ 1119 w 2237"/>
                  <a:gd name="T5" fmla="*/ 6363 h 6364"/>
                  <a:gd name="T6" fmla="*/ 1119 w 2237"/>
                  <a:gd name="T7" fmla="*/ 6363 h 6364"/>
                  <a:gd name="T8" fmla="*/ 0 w 2237"/>
                  <a:gd name="T9" fmla="*/ 3182 h 6364"/>
                  <a:gd name="T10" fmla="*/ 0 w 2237"/>
                  <a:gd name="T11" fmla="*/ 3182 h 6364"/>
                  <a:gd name="T12" fmla="*/ 1119 w 2237"/>
                  <a:gd name="T13" fmla="*/ 0 h 6364"/>
                  <a:gd name="T14" fmla="*/ 1119 w 2237"/>
                  <a:gd name="T15" fmla="*/ 0 h 6364"/>
                  <a:gd name="T16" fmla="*/ 2236 w 2237"/>
                  <a:gd name="T17" fmla="*/ 3182 h 6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37" h="6364">
                    <a:moveTo>
                      <a:pt x="2236" y="3182"/>
                    </a:moveTo>
                    <a:lnTo>
                      <a:pt x="2236" y="3182"/>
                    </a:lnTo>
                    <a:cubicBezTo>
                      <a:pt x="2236" y="4939"/>
                      <a:pt x="1735" y="6363"/>
                      <a:pt x="1119" y="6363"/>
                    </a:cubicBezTo>
                    <a:lnTo>
                      <a:pt x="1119" y="6363"/>
                    </a:lnTo>
                    <a:cubicBezTo>
                      <a:pt x="501" y="6363"/>
                      <a:pt x="0" y="4939"/>
                      <a:pt x="0" y="3182"/>
                    </a:cubicBezTo>
                    <a:lnTo>
                      <a:pt x="0" y="3182"/>
                    </a:lnTo>
                    <a:cubicBezTo>
                      <a:pt x="0" y="1425"/>
                      <a:pt x="501" y="0"/>
                      <a:pt x="1119" y="0"/>
                    </a:cubicBezTo>
                    <a:lnTo>
                      <a:pt x="1119" y="0"/>
                    </a:lnTo>
                    <a:cubicBezTo>
                      <a:pt x="1735" y="0"/>
                      <a:pt x="2236" y="1425"/>
                      <a:pt x="2236" y="3182"/>
                    </a:cubicBezTo>
                  </a:path>
                </a:pathLst>
              </a:custGeom>
              <a:solidFill>
                <a:schemeClr val="bg1">
                  <a:lumMod val="95000"/>
                </a:schemeClr>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914217"/>
                <a:endParaRPr lang="en-US" sz="3266" dirty="0">
                  <a:solidFill>
                    <a:srgbClr val="7F7F7F"/>
                  </a:solidFill>
                  <a:latin typeface="Lato Light" panose="020F0502020204030203" pitchFamily="34" charset="0"/>
                </a:endParaRPr>
              </a:p>
            </p:txBody>
          </p:sp>
          <p:sp>
            <p:nvSpPr>
              <p:cNvPr id="34" name="Freeform 3">
                <a:extLst>
                  <a:ext uri="{FF2B5EF4-FFF2-40B4-BE49-F238E27FC236}">
                    <a16:creationId xmlns:a16="http://schemas.microsoft.com/office/drawing/2014/main" id="{12623437-01DF-0F81-3ADA-7AA2871920CA}"/>
                  </a:ext>
                </a:extLst>
              </p:cNvPr>
              <p:cNvSpPr>
                <a:spLocks noChangeArrowheads="1"/>
              </p:cNvSpPr>
              <p:nvPr/>
            </p:nvSpPr>
            <p:spPr bwMode="auto">
              <a:xfrm>
                <a:off x="13427645" y="4930752"/>
                <a:ext cx="1554539" cy="4421801"/>
              </a:xfrm>
              <a:custGeom>
                <a:avLst/>
                <a:gdLst>
                  <a:gd name="T0" fmla="*/ 1785 w 1786"/>
                  <a:gd name="T1" fmla="*/ 2540 h 5081"/>
                  <a:gd name="T2" fmla="*/ 1785 w 1786"/>
                  <a:gd name="T3" fmla="*/ 2540 h 5081"/>
                  <a:gd name="T4" fmla="*/ 892 w 1786"/>
                  <a:gd name="T5" fmla="*/ 5080 h 5081"/>
                  <a:gd name="T6" fmla="*/ 892 w 1786"/>
                  <a:gd name="T7" fmla="*/ 5080 h 5081"/>
                  <a:gd name="T8" fmla="*/ 0 w 1786"/>
                  <a:gd name="T9" fmla="*/ 2540 h 5081"/>
                  <a:gd name="T10" fmla="*/ 0 w 1786"/>
                  <a:gd name="T11" fmla="*/ 2540 h 5081"/>
                  <a:gd name="T12" fmla="*/ 892 w 1786"/>
                  <a:gd name="T13" fmla="*/ 0 h 5081"/>
                  <a:gd name="T14" fmla="*/ 892 w 1786"/>
                  <a:gd name="T15" fmla="*/ 0 h 5081"/>
                  <a:gd name="T16" fmla="*/ 1785 w 1786"/>
                  <a:gd name="T17" fmla="*/ 2540 h 50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86" h="5081">
                    <a:moveTo>
                      <a:pt x="1785" y="2540"/>
                    </a:moveTo>
                    <a:lnTo>
                      <a:pt x="1785" y="2540"/>
                    </a:lnTo>
                    <a:cubicBezTo>
                      <a:pt x="1785" y="3942"/>
                      <a:pt x="1386" y="5080"/>
                      <a:pt x="892" y="5080"/>
                    </a:cubicBezTo>
                    <a:lnTo>
                      <a:pt x="892" y="5080"/>
                    </a:lnTo>
                    <a:cubicBezTo>
                      <a:pt x="399" y="5080"/>
                      <a:pt x="0" y="3942"/>
                      <a:pt x="0" y="2540"/>
                    </a:cubicBezTo>
                    <a:lnTo>
                      <a:pt x="0" y="2540"/>
                    </a:lnTo>
                    <a:cubicBezTo>
                      <a:pt x="0" y="1137"/>
                      <a:pt x="399" y="0"/>
                      <a:pt x="892" y="0"/>
                    </a:cubicBezTo>
                    <a:lnTo>
                      <a:pt x="892" y="0"/>
                    </a:lnTo>
                    <a:cubicBezTo>
                      <a:pt x="1386" y="0"/>
                      <a:pt x="1785" y="1137"/>
                      <a:pt x="1785" y="2540"/>
                    </a:cubicBezTo>
                  </a:path>
                </a:pathLst>
              </a:custGeom>
              <a:solidFill>
                <a:schemeClr val="accent5"/>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914217"/>
                <a:endParaRPr lang="en-US" sz="3266" dirty="0">
                  <a:solidFill>
                    <a:srgbClr val="7F7F7F"/>
                  </a:solidFill>
                  <a:latin typeface="Lato Light" panose="020F0502020204030203" pitchFamily="34" charset="0"/>
                </a:endParaRPr>
              </a:p>
            </p:txBody>
          </p:sp>
          <p:sp>
            <p:nvSpPr>
              <p:cNvPr id="35" name="Freeform 4">
                <a:extLst>
                  <a:ext uri="{FF2B5EF4-FFF2-40B4-BE49-F238E27FC236}">
                    <a16:creationId xmlns:a16="http://schemas.microsoft.com/office/drawing/2014/main" id="{6FE9C90D-BBEF-CB58-9C5E-7203D53BBA8A}"/>
                  </a:ext>
                </a:extLst>
              </p:cNvPr>
              <p:cNvSpPr>
                <a:spLocks noChangeArrowheads="1"/>
              </p:cNvSpPr>
              <p:nvPr/>
            </p:nvSpPr>
            <p:spPr bwMode="auto">
              <a:xfrm>
                <a:off x="13565828" y="5567921"/>
                <a:ext cx="1109287" cy="3147463"/>
              </a:xfrm>
              <a:custGeom>
                <a:avLst/>
                <a:gdLst>
                  <a:gd name="T0" fmla="*/ 1272 w 1273"/>
                  <a:gd name="T1" fmla="*/ 1808 h 3616"/>
                  <a:gd name="T2" fmla="*/ 1272 w 1273"/>
                  <a:gd name="T3" fmla="*/ 1808 h 3616"/>
                  <a:gd name="T4" fmla="*/ 636 w 1273"/>
                  <a:gd name="T5" fmla="*/ 3615 h 3616"/>
                  <a:gd name="T6" fmla="*/ 636 w 1273"/>
                  <a:gd name="T7" fmla="*/ 3615 h 3616"/>
                  <a:gd name="T8" fmla="*/ 0 w 1273"/>
                  <a:gd name="T9" fmla="*/ 1808 h 3616"/>
                  <a:gd name="T10" fmla="*/ 0 w 1273"/>
                  <a:gd name="T11" fmla="*/ 1808 h 3616"/>
                  <a:gd name="T12" fmla="*/ 636 w 1273"/>
                  <a:gd name="T13" fmla="*/ 0 h 3616"/>
                  <a:gd name="T14" fmla="*/ 636 w 1273"/>
                  <a:gd name="T15" fmla="*/ 0 h 3616"/>
                  <a:gd name="T16" fmla="*/ 1272 w 1273"/>
                  <a:gd name="T17" fmla="*/ 1808 h 3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73" h="3616">
                    <a:moveTo>
                      <a:pt x="1272" y="1808"/>
                    </a:moveTo>
                    <a:lnTo>
                      <a:pt x="1272" y="1808"/>
                    </a:lnTo>
                    <a:cubicBezTo>
                      <a:pt x="1272" y="2807"/>
                      <a:pt x="987" y="3615"/>
                      <a:pt x="636" y="3615"/>
                    </a:cubicBezTo>
                    <a:lnTo>
                      <a:pt x="636" y="3615"/>
                    </a:lnTo>
                    <a:cubicBezTo>
                      <a:pt x="286" y="3615"/>
                      <a:pt x="0" y="2807"/>
                      <a:pt x="0" y="1808"/>
                    </a:cubicBezTo>
                    <a:lnTo>
                      <a:pt x="0" y="1808"/>
                    </a:lnTo>
                    <a:cubicBezTo>
                      <a:pt x="0" y="810"/>
                      <a:pt x="286" y="0"/>
                      <a:pt x="636" y="0"/>
                    </a:cubicBezTo>
                    <a:lnTo>
                      <a:pt x="636" y="0"/>
                    </a:lnTo>
                    <a:cubicBezTo>
                      <a:pt x="987" y="0"/>
                      <a:pt x="1272" y="810"/>
                      <a:pt x="1272" y="1808"/>
                    </a:cubicBezTo>
                  </a:path>
                </a:pathLst>
              </a:custGeom>
              <a:solidFill>
                <a:schemeClr val="bg1">
                  <a:lumMod val="95000"/>
                </a:schemeClr>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914217"/>
                <a:endParaRPr lang="en-US" sz="3266" dirty="0">
                  <a:solidFill>
                    <a:srgbClr val="7F7F7F"/>
                  </a:solidFill>
                  <a:latin typeface="Lato Light" panose="020F0502020204030203" pitchFamily="34" charset="0"/>
                </a:endParaRPr>
              </a:p>
            </p:txBody>
          </p:sp>
          <p:sp>
            <p:nvSpPr>
              <p:cNvPr id="36" name="Freeform 5">
                <a:extLst>
                  <a:ext uri="{FF2B5EF4-FFF2-40B4-BE49-F238E27FC236}">
                    <a16:creationId xmlns:a16="http://schemas.microsoft.com/office/drawing/2014/main" id="{1A476EC9-905D-325C-0F56-75CB80A0A819}"/>
                  </a:ext>
                </a:extLst>
              </p:cNvPr>
              <p:cNvSpPr>
                <a:spLocks noChangeArrowheads="1"/>
              </p:cNvSpPr>
              <p:nvPr/>
            </p:nvSpPr>
            <p:spPr bwMode="auto">
              <a:xfrm>
                <a:off x="13700169" y="6101457"/>
                <a:ext cx="733130" cy="2080396"/>
              </a:xfrm>
              <a:custGeom>
                <a:avLst/>
                <a:gdLst>
                  <a:gd name="T0" fmla="*/ 840 w 841"/>
                  <a:gd name="T1" fmla="*/ 1194 h 2388"/>
                  <a:gd name="T2" fmla="*/ 840 w 841"/>
                  <a:gd name="T3" fmla="*/ 1194 h 2388"/>
                  <a:gd name="T4" fmla="*/ 421 w 841"/>
                  <a:gd name="T5" fmla="*/ 2387 h 2388"/>
                  <a:gd name="T6" fmla="*/ 421 w 841"/>
                  <a:gd name="T7" fmla="*/ 2387 h 2388"/>
                  <a:gd name="T8" fmla="*/ 0 w 841"/>
                  <a:gd name="T9" fmla="*/ 1194 h 2388"/>
                  <a:gd name="T10" fmla="*/ 0 w 841"/>
                  <a:gd name="T11" fmla="*/ 1194 h 2388"/>
                  <a:gd name="T12" fmla="*/ 421 w 841"/>
                  <a:gd name="T13" fmla="*/ 0 h 2388"/>
                  <a:gd name="T14" fmla="*/ 421 w 841"/>
                  <a:gd name="T15" fmla="*/ 0 h 2388"/>
                  <a:gd name="T16" fmla="*/ 840 w 841"/>
                  <a:gd name="T17" fmla="*/ 1194 h 23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41" h="2388">
                    <a:moveTo>
                      <a:pt x="840" y="1194"/>
                    </a:moveTo>
                    <a:lnTo>
                      <a:pt x="840" y="1194"/>
                    </a:lnTo>
                    <a:cubicBezTo>
                      <a:pt x="840" y="1853"/>
                      <a:pt x="652" y="2387"/>
                      <a:pt x="421" y="2387"/>
                    </a:cubicBezTo>
                    <a:lnTo>
                      <a:pt x="421" y="2387"/>
                    </a:lnTo>
                    <a:cubicBezTo>
                      <a:pt x="189" y="2387"/>
                      <a:pt x="0" y="1853"/>
                      <a:pt x="0" y="1194"/>
                    </a:cubicBezTo>
                    <a:lnTo>
                      <a:pt x="0" y="1194"/>
                    </a:lnTo>
                    <a:cubicBezTo>
                      <a:pt x="0" y="535"/>
                      <a:pt x="189" y="0"/>
                      <a:pt x="421" y="0"/>
                    </a:cubicBezTo>
                    <a:lnTo>
                      <a:pt x="421" y="0"/>
                    </a:lnTo>
                    <a:cubicBezTo>
                      <a:pt x="652" y="0"/>
                      <a:pt x="840" y="535"/>
                      <a:pt x="840" y="1194"/>
                    </a:cubicBezTo>
                  </a:path>
                </a:pathLst>
              </a:custGeom>
              <a:solidFill>
                <a:schemeClr val="accent5"/>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914217"/>
                <a:endParaRPr lang="en-US" sz="3266" dirty="0">
                  <a:solidFill>
                    <a:srgbClr val="7F7F7F"/>
                  </a:solidFill>
                  <a:latin typeface="Lato Light" panose="020F0502020204030203" pitchFamily="34" charset="0"/>
                </a:endParaRPr>
              </a:p>
            </p:txBody>
          </p:sp>
          <p:sp>
            <p:nvSpPr>
              <p:cNvPr id="37" name="Freeform 6">
                <a:extLst>
                  <a:ext uri="{FF2B5EF4-FFF2-40B4-BE49-F238E27FC236}">
                    <a16:creationId xmlns:a16="http://schemas.microsoft.com/office/drawing/2014/main" id="{519C9C60-2359-CDE4-E9D5-781D88C747AB}"/>
                  </a:ext>
                </a:extLst>
              </p:cNvPr>
              <p:cNvSpPr>
                <a:spLocks noChangeArrowheads="1"/>
              </p:cNvSpPr>
              <p:nvPr/>
            </p:nvSpPr>
            <p:spPr bwMode="auto">
              <a:xfrm>
                <a:off x="13853702" y="6673373"/>
                <a:ext cx="326263" cy="932725"/>
              </a:xfrm>
              <a:custGeom>
                <a:avLst/>
                <a:gdLst>
                  <a:gd name="T0" fmla="*/ 376 w 377"/>
                  <a:gd name="T1" fmla="*/ 535 h 1070"/>
                  <a:gd name="T2" fmla="*/ 376 w 377"/>
                  <a:gd name="T3" fmla="*/ 535 h 1070"/>
                  <a:gd name="T4" fmla="*/ 187 w 377"/>
                  <a:gd name="T5" fmla="*/ 1069 h 1070"/>
                  <a:gd name="T6" fmla="*/ 187 w 377"/>
                  <a:gd name="T7" fmla="*/ 1069 h 1070"/>
                  <a:gd name="T8" fmla="*/ 0 w 377"/>
                  <a:gd name="T9" fmla="*/ 535 h 1070"/>
                  <a:gd name="T10" fmla="*/ 0 w 377"/>
                  <a:gd name="T11" fmla="*/ 535 h 1070"/>
                  <a:gd name="T12" fmla="*/ 187 w 377"/>
                  <a:gd name="T13" fmla="*/ 0 h 1070"/>
                  <a:gd name="T14" fmla="*/ 187 w 377"/>
                  <a:gd name="T15" fmla="*/ 0 h 1070"/>
                  <a:gd name="T16" fmla="*/ 376 w 377"/>
                  <a:gd name="T17" fmla="*/ 535 h 10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7" h="1070">
                    <a:moveTo>
                      <a:pt x="376" y="535"/>
                    </a:moveTo>
                    <a:lnTo>
                      <a:pt x="376" y="535"/>
                    </a:lnTo>
                    <a:cubicBezTo>
                      <a:pt x="376" y="830"/>
                      <a:pt x="291" y="1069"/>
                      <a:pt x="187" y="1069"/>
                    </a:cubicBezTo>
                    <a:lnTo>
                      <a:pt x="187" y="1069"/>
                    </a:lnTo>
                    <a:cubicBezTo>
                      <a:pt x="84" y="1069"/>
                      <a:pt x="0" y="830"/>
                      <a:pt x="0" y="535"/>
                    </a:cubicBezTo>
                    <a:lnTo>
                      <a:pt x="0" y="535"/>
                    </a:lnTo>
                    <a:cubicBezTo>
                      <a:pt x="0" y="239"/>
                      <a:pt x="84" y="0"/>
                      <a:pt x="187" y="0"/>
                    </a:cubicBezTo>
                    <a:lnTo>
                      <a:pt x="187" y="0"/>
                    </a:lnTo>
                    <a:cubicBezTo>
                      <a:pt x="291" y="0"/>
                      <a:pt x="376" y="239"/>
                      <a:pt x="376" y="535"/>
                    </a:cubicBezTo>
                  </a:path>
                </a:pathLst>
              </a:custGeom>
              <a:solidFill>
                <a:srgbClr val="EDEDED"/>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914217"/>
                <a:endParaRPr lang="en-US" sz="3266" dirty="0">
                  <a:solidFill>
                    <a:srgbClr val="7F7F7F"/>
                  </a:solidFill>
                  <a:latin typeface="Lato Light" panose="020F0502020204030203" pitchFamily="34" charset="0"/>
                </a:endParaRPr>
              </a:p>
            </p:txBody>
          </p:sp>
        </p:grpSp>
        <p:sp>
          <p:nvSpPr>
            <p:cNvPr id="12" name="Freeform 7">
              <a:extLst>
                <a:ext uri="{FF2B5EF4-FFF2-40B4-BE49-F238E27FC236}">
                  <a16:creationId xmlns:a16="http://schemas.microsoft.com/office/drawing/2014/main" id="{74586AAA-DDDF-3F3F-0EFA-D0CCCFB1E56D}"/>
                </a:ext>
              </a:extLst>
            </p:cNvPr>
            <p:cNvSpPr>
              <a:spLocks noChangeArrowheads="1"/>
            </p:cNvSpPr>
            <p:nvPr/>
          </p:nvSpPr>
          <p:spPr bwMode="auto">
            <a:xfrm>
              <a:off x="5698332" y="3959001"/>
              <a:ext cx="794604" cy="41386"/>
            </a:xfrm>
            <a:custGeom>
              <a:avLst/>
              <a:gdLst>
                <a:gd name="T0" fmla="*/ 1571 w 1692"/>
                <a:gd name="T1" fmla="*/ 0 h 87"/>
                <a:gd name="T2" fmla="*/ 1571 w 1692"/>
                <a:gd name="T3" fmla="*/ 0 h 87"/>
                <a:gd name="T4" fmla="*/ 0 w 1692"/>
                <a:gd name="T5" fmla="*/ 0 h 87"/>
                <a:gd name="T6" fmla="*/ 0 w 1692"/>
                <a:gd name="T7" fmla="*/ 86 h 87"/>
                <a:gd name="T8" fmla="*/ 1571 w 1692"/>
                <a:gd name="T9" fmla="*/ 86 h 87"/>
                <a:gd name="T10" fmla="*/ 1691 w 1692"/>
                <a:gd name="T11" fmla="*/ 0 h 87"/>
                <a:gd name="T12" fmla="*/ 1571 w 1692"/>
                <a:gd name="T13" fmla="*/ 0 h 87"/>
              </a:gdLst>
              <a:ahLst/>
              <a:cxnLst>
                <a:cxn ang="0">
                  <a:pos x="T0" y="T1"/>
                </a:cxn>
                <a:cxn ang="0">
                  <a:pos x="T2" y="T3"/>
                </a:cxn>
                <a:cxn ang="0">
                  <a:pos x="T4" y="T5"/>
                </a:cxn>
                <a:cxn ang="0">
                  <a:pos x="T6" y="T7"/>
                </a:cxn>
                <a:cxn ang="0">
                  <a:pos x="T8" y="T9"/>
                </a:cxn>
                <a:cxn ang="0">
                  <a:pos x="T10" y="T11"/>
                </a:cxn>
                <a:cxn ang="0">
                  <a:pos x="T12" y="T13"/>
                </a:cxn>
              </a:cxnLst>
              <a:rect l="0" t="0" r="r" b="b"/>
              <a:pathLst>
                <a:path w="1692" h="87">
                  <a:moveTo>
                    <a:pt x="1571" y="0"/>
                  </a:moveTo>
                  <a:lnTo>
                    <a:pt x="1571" y="0"/>
                  </a:lnTo>
                  <a:lnTo>
                    <a:pt x="0" y="0"/>
                  </a:lnTo>
                  <a:lnTo>
                    <a:pt x="0" y="86"/>
                  </a:lnTo>
                  <a:lnTo>
                    <a:pt x="1571" y="86"/>
                  </a:lnTo>
                  <a:lnTo>
                    <a:pt x="1691" y="0"/>
                  </a:lnTo>
                  <a:lnTo>
                    <a:pt x="1571" y="0"/>
                  </a:lnTo>
                </a:path>
              </a:pathLst>
            </a:custGeom>
            <a:solidFill>
              <a:srgbClr val="D1D3D4"/>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914217"/>
              <a:endParaRPr lang="en-US" sz="3266" dirty="0">
                <a:solidFill>
                  <a:srgbClr val="7F7F7F"/>
                </a:solidFill>
                <a:latin typeface="Lato Light" panose="020F0502020204030203" pitchFamily="34" charset="0"/>
              </a:endParaRPr>
            </a:p>
          </p:txBody>
        </p:sp>
        <p:sp>
          <p:nvSpPr>
            <p:cNvPr id="13" name="Freeform 8">
              <a:extLst>
                <a:ext uri="{FF2B5EF4-FFF2-40B4-BE49-F238E27FC236}">
                  <a16:creationId xmlns:a16="http://schemas.microsoft.com/office/drawing/2014/main" id="{676DB9B3-9701-2D0D-86BA-6305E39BC518}"/>
                </a:ext>
              </a:extLst>
            </p:cNvPr>
            <p:cNvSpPr>
              <a:spLocks noChangeArrowheads="1"/>
            </p:cNvSpPr>
            <p:nvPr/>
          </p:nvSpPr>
          <p:spPr bwMode="auto">
            <a:xfrm>
              <a:off x="5698332" y="3917615"/>
              <a:ext cx="794604" cy="41386"/>
            </a:xfrm>
            <a:custGeom>
              <a:avLst/>
              <a:gdLst>
                <a:gd name="T0" fmla="*/ 1691 w 1692"/>
                <a:gd name="T1" fmla="*/ 86 h 87"/>
                <a:gd name="T2" fmla="*/ 1571 w 1692"/>
                <a:gd name="T3" fmla="*/ 0 h 87"/>
                <a:gd name="T4" fmla="*/ 1571 w 1692"/>
                <a:gd name="T5" fmla="*/ 0 h 87"/>
                <a:gd name="T6" fmla="*/ 0 w 1692"/>
                <a:gd name="T7" fmla="*/ 0 h 87"/>
                <a:gd name="T8" fmla="*/ 0 w 1692"/>
                <a:gd name="T9" fmla="*/ 86 h 87"/>
                <a:gd name="T10" fmla="*/ 1641 w 1692"/>
                <a:gd name="T11" fmla="*/ 86 h 87"/>
                <a:gd name="T12" fmla="*/ 1640 w 1692"/>
                <a:gd name="T13" fmla="*/ 86 h 87"/>
                <a:gd name="T14" fmla="*/ 1691 w 1692"/>
                <a:gd name="T15" fmla="*/ 86 h 8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2" h="87">
                  <a:moveTo>
                    <a:pt x="1691" y="86"/>
                  </a:moveTo>
                  <a:lnTo>
                    <a:pt x="1571" y="0"/>
                  </a:lnTo>
                  <a:lnTo>
                    <a:pt x="1571" y="0"/>
                  </a:lnTo>
                  <a:lnTo>
                    <a:pt x="0" y="0"/>
                  </a:lnTo>
                  <a:lnTo>
                    <a:pt x="0" y="86"/>
                  </a:lnTo>
                  <a:lnTo>
                    <a:pt x="1641" y="86"/>
                  </a:lnTo>
                  <a:lnTo>
                    <a:pt x="1640" y="86"/>
                  </a:lnTo>
                  <a:lnTo>
                    <a:pt x="1691" y="86"/>
                  </a:lnTo>
                </a:path>
              </a:pathLst>
            </a:custGeom>
            <a:solidFill>
              <a:srgbClr val="EDEDED"/>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914217"/>
              <a:endParaRPr lang="en-US" sz="3266" dirty="0">
                <a:solidFill>
                  <a:srgbClr val="7F7F7F"/>
                </a:solidFill>
                <a:latin typeface="Lato Light" panose="020F0502020204030203" pitchFamily="34" charset="0"/>
              </a:endParaRPr>
            </a:p>
          </p:txBody>
        </p:sp>
        <p:sp>
          <p:nvSpPr>
            <p:cNvPr id="14" name="Freeform 9">
              <a:extLst>
                <a:ext uri="{FF2B5EF4-FFF2-40B4-BE49-F238E27FC236}">
                  <a16:creationId xmlns:a16="http://schemas.microsoft.com/office/drawing/2014/main" id="{9BB63E9A-E9DB-2FA6-687B-68277A49C457}"/>
                </a:ext>
              </a:extLst>
            </p:cNvPr>
            <p:cNvSpPr>
              <a:spLocks noChangeArrowheads="1"/>
            </p:cNvSpPr>
            <p:nvPr/>
          </p:nvSpPr>
          <p:spPr bwMode="auto">
            <a:xfrm>
              <a:off x="233359" y="3696203"/>
              <a:ext cx="3443285" cy="506973"/>
            </a:xfrm>
            <a:custGeom>
              <a:avLst/>
              <a:gdLst>
                <a:gd name="T0" fmla="*/ 5165 w 7336"/>
                <a:gd name="T1" fmla="*/ 0 h 1079"/>
                <a:gd name="T2" fmla="*/ 5165 w 7336"/>
                <a:gd name="T3" fmla="*/ 6 h 1079"/>
                <a:gd name="T4" fmla="*/ 0 w 7336"/>
                <a:gd name="T5" fmla="*/ 6 h 1079"/>
                <a:gd name="T6" fmla="*/ 649 w 7336"/>
                <a:gd name="T7" fmla="*/ 542 h 1079"/>
                <a:gd name="T8" fmla="*/ 0 w 7336"/>
                <a:gd name="T9" fmla="*/ 1078 h 1079"/>
                <a:gd name="T10" fmla="*/ 5165 w 7336"/>
                <a:gd name="T11" fmla="*/ 1078 h 1079"/>
                <a:gd name="T12" fmla="*/ 5165 w 7336"/>
                <a:gd name="T13" fmla="*/ 1071 h 1079"/>
                <a:gd name="T14" fmla="*/ 7335 w 7336"/>
                <a:gd name="T15" fmla="*/ 1071 h 1079"/>
                <a:gd name="T16" fmla="*/ 7335 w 7336"/>
                <a:gd name="T17" fmla="*/ 0 h 1079"/>
                <a:gd name="T18" fmla="*/ 5165 w 7336"/>
                <a:gd name="T19" fmla="*/ 0 h 10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336" h="1079">
                  <a:moveTo>
                    <a:pt x="5165" y="0"/>
                  </a:moveTo>
                  <a:lnTo>
                    <a:pt x="5165" y="6"/>
                  </a:lnTo>
                  <a:lnTo>
                    <a:pt x="0" y="6"/>
                  </a:lnTo>
                  <a:lnTo>
                    <a:pt x="649" y="542"/>
                  </a:lnTo>
                  <a:lnTo>
                    <a:pt x="0" y="1078"/>
                  </a:lnTo>
                  <a:lnTo>
                    <a:pt x="5165" y="1078"/>
                  </a:lnTo>
                  <a:lnTo>
                    <a:pt x="5165" y="1071"/>
                  </a:lnTo>
                  <a:lnTo>
                    <a:pt x="7335" y="1071"/>
                  </a:lnTo>
                  <a:lnTo>
                    <a:pt x="7335" y="0"/>
                  </a:lnTo>
                  <a:lnTo>
                    <a:pt x="5165" y="0"/>
                  </a:lnTo>
                </a:path>
              </a:pathLst>
            </a:custGeom>
            <a:solidFill>
              <a:schemeClr val="accent3"/>
            </a:solidFill>
            <a:ln>
              <a:noFill/>
            </a:ln>
            <a:effectLst/>
          </p:spPr>
          <p:txBody>
            <a:bodyPr wrap="none" anchor="ctr"/>
            <a:lstStyle/>
            <a:p>
              <a:pPr defTabSz="914217"/>
              <a:endParaRPr lang="en-US" sz="3266" dirty="0">
                <a:solidFill>
                  <a:srgbClr val="7F7F7F"/>
                </a:solidFill>
                <a:latin typeface="Lato Light" panose="020F0502020204030203" pitchFamily="34" charset="0"/>
              </a:endParaRPr>
            </a:p>
          </p:txBody>
        </p:sp>
        <p:sp>
          <p:nvSpPr>
            <p:cNvPr id="15" name="Freeform 10">
              <a:extLst>
                <a:ext uri="{FF2B5EF4-FFF2-40B4-BE49-F238E27FC236}">
                  <a16:creationId xmlns:a16="http://schemas.microsoft.com/office/drawing/2014/main" id="{639DC099-095B-FE6F-AAE6-A65A404B3FC3}"/>
                </a:ext>
              </a:extLst>
            </p:cNvPr>
            <p:cNvSpPr>
              <a:spLocks noChangeArrowheads="1"/>
            </p:cNvSpPr>
            <p:nvPr/>
          </p:nvSpPr>
          <p:spPr bwMode="auto">
            <a:xfrm>
              <a:off x="761025" y="2624315"/>
              <a:ext cx="3437078" cy="1661633"/>
            </a:xfrm>
            <a:custGeom>
              <a:avLst/>
              <a:gdLst>
                <a:gd name="T0" fmla="*/ 367 w 7323"/>
                <a:gd name="T1" fmla="*/ 0 h 3539"/>
                <a:gd name="T2" fmla="*/ 792 w 7323"/>
                <a:gd name="T3" fmla="*/ 724 h 3539"/>
                <a:gd name="T4" fmla="*/ 0 w 7323"/>
                <a:gd name="T5" fmla="*/ 1006 h 3539"/>
                <a:gd name="T6" fmla="*/ 6956 w 7323"/>
                <a:gd name="T7" fmla="*/ 3538 h 3539"/>
                <a:gd name="T8" fmla="*/ 7322 w 7323"/>
                <a:gd name="T9" fmla="*/ 2530 h 3539"/>
                <a:gd name="T10" fmla="*/ 367 w 7323"/>
                <a:gd name="T11" fmla="*/ 0 h 3539"/>
              </a:gdLst>
              <a:ahLst/>
              <a:cxnLst>
                <a:cxn ang="0">
                  <a:pos x="T0" y="T1"/>
                </a:cxn>
                <a:cxn ang="0">
                  <a:pos x="T2" y="T3"/>
                </a:cxn>
                <a:cxn ang="0">
                  <a:pos x="T4" y="T5"/>
                </a:cxn>
                <a:cxn ang="0">
                  <a:pos x="T6" y="T7"/>
                </a:cxn>
                <a:cxn ang="0">
                  <a:pos x="T8" y="T9"/>
                </a:cxn>
                <a:cxn ang="0">
                  <a:pos x="T10" y="T11"/>
                </a:cxn>
              </a:cxnLst>
              <a:rect l="0" t="0" r="r" b="b"/>
              <a:pathLst>
                <a:path w="7323" h="3539">
                  <a:moveTo>
                    <a:pt x="367" y="0"/>
                  </a:moveTo>
                  <a:lnTo>
                    <a:pt x="792" y="724"/>
                  </a:lnTo>
                  <a:lnTo>
                    <a:pt x="0" y="1006"/>
                  </a:lnTo>
                  <a:lnTo>
                    <a:pt x="6956" y="3538"/>
                  </a:lnTo>
                  <a:lnTo>
                    <a:pt x="7322" y="2530"/>
                  </a:lnTo>
                  <a:lnTo>
                    <a:pt x="367" y="0"/>
                  </a:lnTo>
                </a:path>
              </a:pathLst>
            </a:custGeom>
            <a:solidFill>
              <a:schemeClr val="accent2"/>
            </a:solidFill>
            <a:ln>
              <a:noFill/>
            </a:ln>
            <a:effectLst/>
          </p:spPr>
          <p:txBody>
            <a:bodyPr wrap="none" anchor="ctr"/>
            <a:lstStyle/>
            <a:p>
              <a:pPr defTabSz="914217"/>
              <a:endParaRPr lang="en-US" sz="3266" dirty="0">
                <a:solidFill>
                  <a:srgbClr val="7F7F7F"/>
                </a:solidFill>
                <a:latin typeface="Lato Light" panose="020F0502020204030203" pitchFamily="34" charset="0"/>
              </a:endParaRPr>
            </a:p>
          </p:txBody>
        </p:sp>
        <p:sp>
          <p:nvSpPr>
            <p:cNvPr id="16" name="Freeform 11">
              <a:extLst>
                <a:ext uri="{FF2B5EF4-FFF2-40B4-BE49-F238E27FC236}">
                  <a16:creationId xmlns:a16="http://schemas.microsoft.com/office/drawing/2014/main" id="{2F6648D8-557A-8692-91E9-B3E4B5A597CC}"/>
                </a:ext>
              </a:extLst>
            </p:cNvPr>
            <p:cNvSpPr>
              <a:spLocks noChangeArrowheads="1"/>
            </p:cNvSpPr>
            <p:nvPr/>
          </p:nvSpPr>
          <p:spPr bwMode="auto">
            <a:xfrm>
              <a:off x="761025" y="3609293"/>
              <a:ext cx="3437078" cy="1661633"/>
            </a:xfrm>
            <a:custGeom>
              <a:avLst/>
              <a:gdLst>
                <a:gd name="T0" fmla="*/ 366 w 7323"/>
                <a:gd name="T1" fmla="*/ 3540 h 3541"/>
                <a:gd name="T2" fmla="*/ 793 w 7323"/>
                <a:gd name="T3" fmla="*/ 2814 h 3541"/>
                <a:gd name="T4" fmla="*/ 0 w 7323"/>
                <a:gd name="T5" fmla="*/ 2532 h 3541"/>
                <a:gd name="T6" fmla="*/ 6956 w 7323"/>
                <a:gd name="T7" fmla="*/ 0 h 3541"/>
                <a:gd name="T8" fmla="*/ 7322 w 7323"/>
                <a:gd name="T9" fmla="*/ 1009 h 3541"/>
                <a:gd name="T10" fmla="*/ 366 w 7323"/>
                <a:gd name="T11" fmla="*/ 3540 h 3541"/>
              </a:gdLst>
              <a:ahLst/>
              <a:cxnLst>
                <a:cxn ang="0">
                  <a:pos x="T0" y="T1"/>
                </a:cxn>
                <a:cxn ang="0">
                  <a:pos x="T2" y="T3"/>
                </a:cxn>
                <a:cxn ang="0">
                  <a:pos x="T4" y="T5"/>
                </a:cxn>
                <a:cxn ang="0">
                  <a:pos x="T6" y="T7"/>
                </a:cxn>
                <a:cxn ang="0">
                  <a:pos x="T8" y="T9"/>
                </a:cxn>
                <a:cxn ang="0">
                  <a:pos x="T10" y="T11"/>
                </a:cxn>
              </a:cxnLst>
              <a:rect l="0" t="0" r="r" b="b"/>
              <a:pathLst>
                <a:path w="7323" h="3541">
                  <a:moveTo>
                    <a:pt x="366" y="3540"/>
                  </a:moveTo>
                  <a:lnTo>
                    <a:pt x="793" y="2814"/>
                  </a:lnTo>
                  <a:lnTo>
                    <a:pt x="0" y="2532"/>
                  </a:lnTo>
                  <a:lnTo>
                    <a:pt x="6956" y="0"/>
                  </a:lnTo>
                  <a:lnTo>
                    <a:pt x="7322" y="1009"/>
                  </a:lnTo>
                  <a:lnTo>
                    <a:pt x="366" y="3540"/>
                  </a:lnTo>
                </a:path>
              </a:pathLst>
            </a:custGeom>
            <a:solidFill>
              <a:schemeClr val="accent4"/>
            </a:solidFill>
            <a:ln>
              <a:noFill/>
            </a:ln>
            <a:effectLst/>
          </p:spPr>
          <p:txBody>
            <a:bodyPr wrap="none" anchor="ctr"/>
            <a:lstStyle/>
            <a:p>
              <a:pPr defTabSz="914217"/>
              <a:endParaRPr lang="en-US" sz="3266" dirty="0">
                <a:solidFill>
                  <a:srgbClr val="7F7F7F"/>
                </a:solidFill>
                <a:latin typeface="Lato Light" panose="020F0502020204030203" pitchFamily="34" charset="0"/>
              </a:endParaRPr>
            </a:p>
          </p:txBody>
        </p:sp>
        <p:sp>
          <p:nvSpPr>
            <p:cNvPr id="17" name="Freeform 12">
              <a:extLst>
                <a:ext uri="{FF2B5EF4-FFF2-40B4-BE49-F238E27FC236}">
                  <a16:creationId xmlns:a16="http://schemas.microsoft.com/office/drawing/2014/main" id="{98A07E9F-F083-31BD-CBA4-E3331AC992D4}"/>
                </a:ext>
              </a:extLst>
            </p:cNvPr>
            <p:cNvSpPr>
              <a:spLocks noChangeArrowheads="1"/>
            </p:cNvSpPr>
            <p:nvPr/>
          </p:nvSpPr>
          <p:spPr bwMode="auto">
            <a:xfrm>
              <a:off x="1692202" y="3822428"/>
              <a:ext cx="2886649" cy="2234825"/>
            </a:xfrm>
            <a:custGeom>
              <a:avLst/>
              <a:gdLst>
                <a:gd name="T0" fmla="*/ 4151 w 6153"/>
                <a:gd name="T1" fmla="*/ 1699 h 4762"/>
                <a:gd name="T2" fmla="*/ 772 w 6153"/>
                <a:gd name="T3" fmla="*/ 4761 h 4762"/>
                <a:gd name="T4" fmla="*/ 842 w 6153"/>
                <a:gd name="T5" fmla="*/ 3851 h 4762"/>
                <a:gd name="T6" fmla="*/ 0 w 6153"/>
                <a:gd name="T7" fmla="*/ 3859 h 4762"/>
                <a:gd name="T8" fmla="*/ 3643 w 6153"/>
                <a:gd name="T9" fmla="*/ 801 h 4762"/>
                <a:gd name="T10" fmla="*/ 3643 w 6153"/>
                <a:gd name="T11" fmla="*/ 801 h 4762"/>
                <a:gd name="T12" fmla="*/ 6152 w 6153"/>
                <a:gd name="T13" fmla="*/ 0 h 4762"/>
                <a:gd name="T14" fmla="*/ 6152 w 6153"/>
                <a:gd name="T15" fmla="*/ 582 h 4762"/>
                <a:gd name="T16" fmla="*/ 6152 w 6153"/>
                <a:gd name="T17" fmla="*/ 582 h 4762"/>
                <a:gd name="T18" fmla="*/ 4151 w 6153"/>
                <a:gd name="T19" fmla="*/ 1699 h 47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53" h="4762">
                  <a:moveTo>
                    <a:pt x="4151" y="1699"/>
                  </a:moveTo>
                  <a:lnTo>
                    <a:pt x="772" y="4761"/>
                  </a:lnTo>
                  <a:lnTo>
                    <a:pt x="842" y="3851"/>
                  </a:lnTo>
                  <a:lnTo>
                    <a:pt x="0" y="3859"/>
                  </a:lnTo>
                  <a:lnTo>
                    <a:pt x="3643" y="801"/>
                  </a:lnTo>
                  <a:lnTo>
                    <a:pt x="3643" y="801"/>
                  </a:lnTo>
                  <a:cubicBezTo>
                    <a:pt x="4250" y="310"/>
                    <a:pt x="4825" y="0"/>
                    <a:pt x="6152" y="0"/>
                  </a:cubicBezTo>
                  <a:lnTo>
                    <a:pt x="6152" y="582"/>
                  </a:lnTo>
                  <a:lnTo>
                    <a:pt x="6152" y="582"/>
                  </a:lnTo>
                  <a:cubicBezTo>
                    <a:pt x="5473" y="641"/>
                    <a:pt x="4624" y="1226"/>
                    <a:pt x="4151" y="1699"/>
                  </a:cubicBezTo>
                </a:path>
              </a:pathLst>
            </a:custGeom>
            <a:solidFill>
              <a:schemeClr val="accent5"/>
            </a:solidFill>
            <a:ln>
              <a:noFill/>
            </a:ln>
            <a:effectLst/>
          </p:spPr>
          <p:txBody>
            <a:bodyPr wrap="none" anchor="ctr"/>
            <a:lstStyle/>
            <a:p>
              <a:pPr defTabSz="914217"/>
              <a:endParaRPr lang="en-US" sz="3266" dirty="0">
                <a:solidFill>
                  <a:srgbClr val="7F7F7F"/>
                </a:solidFill>
                <a:latin typeface="Lato Light" panose="020F0502020204030203" pitchFamily="34" charset="0"/>
              </a:endParaRPr>
            </a:p>
          </p:txBody>
        </p:sp>
        <p:sp>
          <p:nvSpPr>
            <p:cNvPr id="19" name="Freeform 65">
              <a:extLst>
                <a:ext uri="{FF2B5EF4-FFF2-40B4-BE49-F238E27FC236}">
                  <a16:creationId xmlns:a16="http://schemas.microsoft.com/office/drawing/2014/main" id="{B9FEA08D-22D3-6D47-8CC7-C8CDD597D7BA}"/>
                </a:ext>
              </a:extLst>
            </p:cNvPr>
            <p:cNvSpPr>
              <a:spLocks noChangeArrowheads="1"/>
            </p:cNvSpPr>
            <p:nvPr/>
          </p:nvSpPr>
          <p:spPr bwMode="auto">
            <a:xfrm>
              <a:off x="1692202" y="1860748"/>
              <a:ext cx="2886649" cy="2234825"/>
            </a:xfrm>
            <a:custGeom>
              <a:avLst/>
              <a:gdLst>
                <a:gd name="T0" fmla="*/ 4151 w 6153"/>
                <a:gd name="T1" fmla="*/ 3064 h 4763"/>
                <a:gd name="T2" fmla="*/ 772 w 6153"/>
                <a:gd name="T3" fmla="*/ 0 h 4763"/>
                <a:gd name="T4" fmla="*/ 842 w 6153"/>
                <a:gd name="T5" fmla="*/ 911 h 4763"/>
                <a:gd name="T6" fmla="*/ 0 w 6153"/>
                <a:gd name="T7" fmla="*/ 902 h 4763"/>
                <a:gd name="T8" fmla="*/ 3643 w 6153"/>
                <a:gd name="T9" fmla="*/ 3962 h 4763"/>
                <a:gd name="T10" fmla="*/ 3643 w 6153"/>
                <a:gd name="T11" fmla="*/ 3962 h 4763"/>
                <a:gd name="T12" fmla="*/ 6152 w 6153"/>
                <a:gd name="T13" fmla="*/ 4762 h 4763"/>
                <a:gd name="T14" fmla="*/ 6152 w 6153"/>
                <a:gd name="T15" fmla="*/ 4180 h 4763"/>
                <a:gd name="T16" fmla="*/ 6152 w 6153"/>
                <a:gd name="T17" fmla="*/ 4180 h 4763"/>
                <a:gd name="T18" fmla="*/ 4151 w 6153"/>
                <a:gd name="T19" fmla="*/ 3064 h 4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53" h="4763">
                  <a:moveTo>
                    <a:pt x="4151" y="3064"/>
                  </a:moveTo>
                  <a:lnTo>
                    <a:pt x="772" y="0"/>
                  </a:lnTo>
                  <a:lnTo>
                    <a:pt x="842" y="911"/>
                  </a:lnTo>
                  <a:lnTo>
                    <a:pt x="0" y="902"/>
                  </a:lnTo>
                  <a:lnTo>
                    <a:pt x="3643" y="3962"/>
                  </a:lnTo>
                  <a:lnTo>
                    <a:pt x="3643" y="3962"/>
                  </a:lnTo>
                  <a:cubicBezTo>
                    <a:pt x="4250" y="4452"/>
                    <a:pt x="4825" y="4762"/>
                    <a:pt x="6152" y="4762"/>
                  </a:cubicBezTo>
                  <a:lnTo>
                    <a:pt x="6152" y="4180"/>
                  </a:lnTo>
                  <a:lnTo>
                    <a:pt x="6152" y="4180"/>
                  </a:lnTo>
                  <a:cubicBezTo>
                    <a:pt x="5473" y="4121"/>
                    <a:pt x="4624" y="3536"/>
                    <a:pt x="4151" y="3064"/>
                  </a:cubicBezTo>
                </a:path>
              </a:pathLst>
            </a:custGeom>
            <a:solidFill>
              <a:schemeClr val="accent1"/>
            </a:solidFill>
            <a:ln>
              <a:noFill/>
            </a:ln>
            <a:effectLst/>
          </p:spPr>
          <p:txBody>
            <a:bodyPr wrap="none" anchor="ctr"/>
            <a:lstStyle/>
            <a:p>
              <a:pPr defTabSz="914217"/>
              <a:endParaRPr lang="en-US" sz="3266" dirty="0">
                <a:solidFill>
                  <a:srgbClr val="7F7F7F"/>
                </a:solidFill>
                <a:latin typeface="Lato Light" panose="020F0502020204030203" pitchFamily="34" charset="0"/>
              </a:endParaRPr>
            </a:p>
          </p:txBody>
        </p:sp>
        <p:sp>
          <p:nvSpPr>
            <p:cNvPr id="20" name="Freeform 78">
              <a:extLst>
                <a:ext uri="{FF2B5EF4-FFF2-40B4-BE49-F238E27FC236}">
                  <a16:creationId xmlns:a16="http://schemas.microsoft.com/office/drawing/2014/main" id="{C5D1B59E-047D-FA9F-676A-CB776869E046}"/>
                </a:ext>
              </a:extLst>
            </p:cNvPr>
            <p:cNvSpPr>
              <a:spLocks noChangeArrowheads="1"/>
            </p:cNvSpPr>
            <p:nvPr/>
          </p:nvSpPr>
          <p:spPr bwMode="auto">
            <a:xfrm>
              <a:off x="4578851" y="3822429"/>
              <a:ext cx="343501" cy="136573"/>
            </a:xfrm>
            <a:custGeom>
              <a:avLst/>
              <a:gdLst>
                <a:gd name="T0" fmla="*/ 732 w 733"/>
                <a:gd name="T1" fmla="*/ 291 h 292"/>
                <a:gd name="T2" fmla="*/ 0 w 733"/>
                <a:gd name="T3" fmla="*/ 291 h 292"/>
                <a:gd name="T4" fmla="*/ 0 w 733"/>
                <a:gd name="T5" fmla="*/ 0 h 292"/>
                <a:gd name="T6" fmla="*/ 732 w 733"/>
                <a:gd name="T7" fmla="*/ 0 h 292"/>
                <a:gd name="T8" fmla="*/ 732 w 733"/>
                <a:gd name="T9" fmla="*/ 291 h 292"/>
              </a:gdLst>
              <a:ahLst/>
              <a:cxnLst>
                <a:cxn ang="0">
                  <a:pos x="T0" y="T1"/>
                </a:cxn>
                <a:cxn ang="0">
                  <a:pos x="T2" y="T3"/>
                </a:cxn>
                <a:cxn ang="0">
                  <a:pos x="T4" y="T5"/>
                </a:cxn>
                <a:cxn ang="0">
                  <a:pos x="T6" y="T7"/>
                </a:cxn>
                <a:cxn ang="0">
                  <a:pos x="T8" y="T9"/>
                </a:cxn>
              </a:cxnLst>
              <a:rect l="0" t="0" r="r" b="b"/>
              <a:pathLst>
                <a:path w="733" h="292">
                  <a:moveTo>
                    <a:pt x="732" y="291"/>
                  </a:moveTo>
                  <a:lnTo>
                    <a:pt x="0" y="291"/>
                  </a:lnTo>
                  <a:lnTo>
                    <a:pt x="0" y="0"/>
                  </a:lnTo>
                  <a:lnTo>
                    <a:pt x="732" y="0"/>
                  </a:lnTo>
                  <a:lnTo>
                    <a:pt x="732" y="291"/>
                  </a:lnTo>
                </a:path>
              </a:pathLst>
            </a:custGeom>
            <a:solidFill>
              <a:srgbClr val="EDEDED"/>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914217"/>
              <a:endParaRPr lang="en-US" sz="3266" dirty="0">
                <a:solidFill>
                  <a:srgbClr val="7F7F7F"/>
                </a:solidFill>
                <a:latin typeface="Lato Light" panose="020F0502020204030203" pitchFamily="34" charset="0"/>
              </a:endParaRPr>
            </a:p>
          </p:txBody>
        </p:sp>
        <p:sp>
          <p:nvSpPr>
            <p:cNvPr id="21" name="Freeform 79">
              <a:extLst>
                <a:ext uri="{FF2B5EF4-FFF2-40B4-BE49-F238E27FC236}">
                  <a16:creationId xmlns:a16="http://schemas.microsoft.com/office/drawing/2014/main" id="{E522DFD9-0D5D-F9CF-3D0F-9A3FF2F789F1}"/>
                </a:ext>
              </a:extLst>
            </p:cNvPr>
            <p:cNvSpPr>
              <a:spLocks noChangeArrowheads="1"/>
            </p:cNvSpPr>
            <p:nvPr/>
          </p:nvSpPr>
          <p:spPr bwMode="auto">
            <a:xfrm>
              <a:off x="4578851" y="3959001"/>
              <a:ext cx="343501" cy="136573"/>
            </a:xfrm>
            <a:custGeom>
              <a:avLst/>
              <a:gdLst>
                <a:gd name="T0" fmla="*/ 732 w 733"/>
                <a:gd name="T1" fmla="*/ 291 h 292"/>
                <a:gd name="T2" fmla="*/ 0 w 733"/>
                <a:gd name="T3" fmla="*/ 291 h 292"/>
                <a:gd name="T4" fmla="*/ 0 w 733"/>
                <a:gd name="T5" fmla="*/ 0 h 292"/>
                <a:gd name="T6" fmla="*/ 732 w 733"/>
                <a:gd name="T7" fmla="*/ 0 h 292"/>
                <a:gd name="T8" fmla="*/ 732 w 733"/>
                <a:gd name="T9" fmla="*/ 291 h 292"/>
              </a:gdLst>
              <a:ahLst/>
              <a:cxnLst>
                <a:cxn ang="0">
                  <a:pos x="T0" y="T1"/>
                </a:cxn>
                <a:cxn ang="0">
                  <a:pos x="T2" y="T3"/>
                </a:cxn>
                <a:cxn ang="0">
                  <a:pos x="T4" y="T5"/>
                </a:cxn>
                <a:cxn ang="0">
                  <a:pos x="T6" y="T7"/>
                </a:cxn>
                <a:cxn ang="0">
                  <a:pos x="T8" y="T9"/>
                </a:cxn>
              </a:cxnLst>
              <a:rect l="0" t="0" r="r" b="b"/>
              <a:pathLst>
                <a:path w="733" h="292">
                  <a:moveTo>
                    <a:pt x="732" y="291"/>
                  </a:moveTo>
                  <a:lnTo>
                    <a:pt x="0" y="291"/>
                  </a:lnTo>
                  <a:lnTo>
                    <a:pt x="0" y="0"/>
                  </a:lnTo>
                  <a:lnTo>
                    <a:pt x="732" y="0"/>
                  </a:lnTo>
                  <a:lnTo>
                    <a:pt x="732" y="291"/>
                  </a:lnTo>
                </a:path>
              </a:pathLst>
            </a:custGeom>
            <a:solidFill>
              <a:srgbClr val="D1D3D4"/>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914217"/>
              <a:endParaRPr lang="en-US" sz="3266" dirty="0">
                <a:solidFill>
                  <a:srgbClr val="7F7F7F"/>
                </a:solidFill>
                <a:latin typeface="Lato Light" panose="020F0502020204030203" pitchFamily="34" charset="0"/>
              </a:endParaRPr>
            </a:p>
          </p:txBody>
        </p:sp>
        <p:sp>
          <p:nvSpPr>
            <p:cNvPr id="22" name="Freeform 80">
              <a:extLst>
                <a:ext uri="{FF2B5EF4-FFF2-40B4-BE49-F238E27FC236}">
                  <a16:creationId xmlns:a16="http://schemas.microsoft.com/office/drawing/2014/main" id="{BCB3288D-8682-9B1D-EF30-7377C15EFA27}"/>
                </a:ext>
              </a:extLst>
            </p:cNvPr>
            <p:cNvSpPr>
              <a:spLocks noChangeArrowheads="1"/>
            </p:cNvSpPr>
            <p:nvPr/>
          </p:nvSpPr>
          <p:spPr bwMode="auto">
            <a:xfrm>
              <a:off x="5025816" y="3716895"/>
              <a:ext cx="571121" cy="244176"/>
            </a:xfrm>
            <a:custGeom>
              <a:avLst/>
              <a:gdLst>
                <a:gd name="T0" fmla="*/ 0 w 1216"/>
                <a:gd name="T1" fmla="*/ 0 h 519"/>
                <a:gd name="T2" fmla="*/ 0 w 1216"/>
                <a:gd name="T3" fmla="*/ 518 h 519"/>
                <a:gd name="T4" fmla="*/ 1215 w 1216"/>
                <a:gd name="T5" fmla="*/ 518 h 519"/>
                <a:gd name="T6" fmla="*/ 1215 w 1216"/>
                <a:gd name="T7" fmla="*/ 1 h 519"/>
                <a:gd name="T8" fmla="*/ 0 w 1216"/>
                <a:gd name="T9" fmla="*/ 0 h 519"/>
              </a:gdLst>
              <a:ahLst/>
              <a:cxnLst>
                <a:cxn ang="0">
                  <a:pos x="T0" y="T1"/>
                </a:cxn>
                <a:cxn ang="0">
                  <a:pos x="T2" y="T3"/>
                </a:cxn>
                <a:cxn ang="0">
                  <a:pos x="T4" y="T5"/>
                </a:cxn>
                <a:cxn ang="0">
                  <a:pos x="T6" y="T7"/>
                </a:cxn>
                <a:cxn ang="0">
                  <a:pos x="T8" y="T9"/>
                </a:cxn>
              </a:cxnLst>
              <a:rect l="0" t="0" r="r" b="b"/>
              <a:pathLst>
                <a:path w="1216" h="519">
                  <a:moveTo>
                    <a:pt x="0" y="0"/>
                  </a:moveTo>
                  <a:lnTo>
                    <a:pt x="0" y="518"/>
                  </a:lnTo>
                  <a:lnTo>
                    <a:pt x="1215" y="518"/>
                  </a:lnTo>
                  <a:lnTo>
                    <a:pt x="1215" y="1"/>
                  </a:lnTo>
                  <a:lnTo>
                    <a:pt x="0" y="0"/>
                  </a:lnTo>
                </a:path>
              </a:pathLst>
            </a:custGeom>
            <a:solidFill>
              <a:srgbClr val="EDEDED"/>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914217"/>
              <a:endParaRPr lang="en-US" sz="3266" dirty="0">
                <a:solidFill>
                  <a:srgbClr val="7F7F7F"/>
                </a:solidFill>
                <a:latin typeface="Lato Light" panose="020F0502020204030203" pitchFamily="34" charset="0"/>
              </a:endParaRPr>
            </a:p>
          </p:txBody>
        </p:sp>
        <p:sp>
          <p:nvSpPr>
            <p:cNvPr id="23" name="Freeform 81">
              <a:extLst>
                <a:ext uri="{FF2B5EF4-FFF2-40B4-BE49-F238E27FC236}">
                  <a16:creationId xmlns:a16="http://schemas.microsoft.com/office/drawing/2014/main" id="{47C5BD6B-C3AF-6F96-AE7A-7CCFC5C131D2}"/>
                </a:ext>
              </a:extLst>
            </p:cNvPr>
            <p:cNvSpPr>
              <a:spLocks noChangeArrowheads="1"/>
            </p:cNvSpPr>
            <p:nvPr/>
          </p:nvSpPr>
          <p:spPr bwMode="auto">
            <a:xfrm>
              <a:off x="5025816" y="3959001"/>
              <a:ext cx="571121" cy="242107"/>
            </a:xfrm>
            <a:custGeom>
              <a:avLst/>
              <a:gdLst>
                <a:gd name="T0" fmla="*/ 0 w 1216"/>
                <a:gd name="T1" fmla="*/ 0 h 516"/>
                <a:gd name="T2" fmla="*/ 0 w 1216"/>
                <a:gd name="T3" fmla="*/ 515 h 516"/>
                <a:gd name="T4" fmla="*/ 1215 w 1216"/>
                <a:gd name="T5" fmla="*/ 515 h 516"/>
                <a:gd name="T6" fmla="*/ 1215 w 1216"/>
                <a:gd name="T7" fmla="*/ 1 h 516"/>
                <a:gd name="T8" fmla="*/ 0 w 1216"/>
                <a:gd name="T9" fmla="*/ 0 h 516"/>
              </a:gdLst>
              <a:ahLst/>
              <a:cxnLst>
                <a:cxn ang="0">
                  <a:pos x="T0" y="T1"/>
                </a:cxn>
                <a:cxn ang="0">
                  <a:pos x="T2" y="T3"/>
                </a:cxn>
                <a:cxn ang="0">
                  <a:pos x="T4" y="T5"/>
                </a:cxn>
                <a:cxn ang="0">
                  <a:pos x="T6" y="T7"/>
                </a:cxn>
                <a:cxn ang="0">
                  <a:pos x="T8" y="T9"/>
                </a:cxn>
              </a:cxnLst>
              <a:rect l="0" t="0" r="r" b="b"/>
              <a:pathLst>
                <a:path w="1216" h="516">
                  <a:moveTo>
                    <a:pt x="0" y="0"/>
                  </a:moveTo>
                  <a:lnTo>
                    <a:pt x="0" y="515"/>
                  </a:lnTo>
                  <a:lnTo>
                    <a:pt x="1215" y="515"/>
                  </a:lnTo>
                  <a:lnTo>
                    <a:pt x="1215" y="1"/>
                  </a:lnTo>
                  <a:lnTo>
                    <a:pt x="0" y="0"/>
                  </a:lnTo>
                </a:path>
              </a:pathLst>
            </a:custGeom>
            <a:solidFill>
              <a:srgbClr val="D1D3D4"/>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914217"/>
              <a:endParaRPr lang="en-US" sz="3266" dirty="0">
                <a:solidFill>
                  <a:srgbClr val="7F7F7F"/>
                </a:solidFill>
                <a:latin typeface="Lato Light" panose="020F0502020204030203" pitchFamily="34" charset="0"/>
              </a:endParaRPr>
            </a:p>
          </p:txBody>
        </p:sp>
        <p:sp>
          <p:nvSpPr>
            <p:cNvPr id="24" name="Freeform 82">
              <a:extLst>
                <a:ext uri="{FF2B5EF4-FFF2-40B4-BE49-F238E27FC236}">
                  <a16:creationId xmlns:a16="http://schemas.microsoft.com/office/drawing/2014/main" id="{0E239C30-4717-C1EF-2E54-663DFBA0EE38}"/>
                </a:ext>
              </a:extLst>
            </p:cNvPr>
            <p:cNvSpPr>
              <a:spLocks noChangeArrowheads="1"/>
            </p:cNvSpPr>
            <p:nvPr/>
          </p:nvSpPr>
          <p:spPr bwMode="auto">
            <a:xfrm>
              <a:off x="5594868" y="3718964"/>
              <a:ext cx="103464" cy="484212"/>
            </a:xfrm>
            <a:custGeom>
              <a:avLst/>
              <a:gdLst>
                <a:gd name="T0" fmla="*/ 0 w 221"/>
                <a:gd name="T1" fmla="*/ 1029 h 1030"/>
                <a:gd name="T2" fmla="*/ 220 w 221"/>
                <a:gd name="T3" fmla="*/ 809 h 1030"/>
                <a:gd name="T4" fmla="*/ 220 w 221"/>
                <a:gd name="T5" fmla="*/ 220 h 1030"/>
                <a:gd name="T6" fmla="*/ 0 w 221"/>
                <a:gd name="T7" fmla="*/ 0 h 1030"/>
                <a:gd name="T8" fmla="*/ 0 w 221"/>
                <a:gd name="T9" fmla="*/ 1029 h 1030"/>
              </a:gdLst>
              <a:ahLst/>
              <a:cxnLst>
                <a:cxn ang="0">
                  <a:pos x="T0" y="T1"/>
                </a:cxn>
                <a:cxn ang="0">
                  <a:pos x="T2" y="T3"/>
                </a:cxn>
                <a:cxn ang="0">
                  <a:pos x="T4" y="T5"/>
                </a:cxn>
                <a:cxn ang="0">
                  <a:pos x="T6" y="T7"/>
                </a:cxn>
                <a:cxn ang="0">
                  <a:pos x="T8" y="T9"/>
                </a:cxn>
              </a:cxnLst>
              <a:rect l="0" t="0" r="r" b="b"/>
              <a:pathLst>
                <a:path w="221" h="1030">
                  <a:moveTo>
                    <a:pt x="0" y="1029"/>
                  </a:moveTo>
                  <a:lnTo>
                    <a:pt x="220" y="809"/>
                  </a:lnTo>
                  <a:lnTo>
                    <a:pt x="220" y="220"/>
                  </a:lnTo>
                  <a:lnTo>
                    <a:pt x="0" y="0"/>
                  </a:lnTo>
                  <a:lnTo>
                    <a:pt x="0" y="1029"/>
                  </a:lnTo>
                </a:path>
              </a:pathLst>
            </a:custGeom>
            <a:solidFill>
              <a:srgbClr val="D1D3D4"/>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914217"/>
              <a:endParaRPr lang="en-US" sz="3266" dirty="0">
                <a:solidFill>
                  <a:srgbClr val="7F7F7F"/>
                </a:solidFill>
                <a:latin typeface="Lato Light" panose="020F0502020204030203" pitchFamily="34" charset="0"/>
              </a:endParaRPr>
            </a:p>
          </p:txBody>
        </p:sp>
        <p:sp>
          <p:nvSpPr>
            <p:cNvPr id="25" name="Freeform 83">
              <a:extLst>
                <a:ext uri="{FF2B5EF4-FFF2-40B4-BE49-F238E27FC236}">
                  <a16:creationId xmlns:a16="http://schemas.microsoft.com/office/drawing/2014/main" id="{0A2627A1-6031-A970-54E5-536178F50A56}"/>
                </a:ext>
              </a:extLst>
            </p:cNvPr>
            <p:cNvSpPr>
              <a:spLocks noChangeArrowheads="1"/>
            </p:cNvSpPr>
            <p:nvPr/>
          </p:nvSpPr>
          <p:spPr bwMode="auto">
            <a:xfrm>
              <a:off x="4922352" y="3716895"/>
              <a:ext cx="103464" cy="484212"/>
            </a:xfrm>
            <a:custGeom>
              <a:avLst/>
              <a:gdLst>
                <a:gd name="T0" fmla="*/ 220 w 221"/>
                <a:gd name="T1" fmla="*/ 0 h 1033"/>
                <a:gd name="T2" fmla="*/ 0 w 221"/>
                <a:gd name="T3" fmla="*/ 222 h 1033"/>
                <a:gd name="T4" fmla="*/ 0 w 221"/>
                <a:gd name="T5" fmla="*/ 812 h 1033"/>
                <a:gd name="T6" fmla="*/ 220 w 221"/>
                <a:gd name="T7" fmla="*/ 1032 h 1033"/>
                <a:gd name="T8" fmla="*/ 220 w 221"/>
                <a:gd name="T9" fmla="*/ 0 h 1033"/>
              </a:gdLst>
              <a:ahLst/>
              <a:cxnLst>
                <a:cxn ang="0">
                  <a:pos x="T0" y="T1"/>
                </a:cxn>
                <a:cxn ang="0">
                  <a:pos x="T2" y="T3"/>
                </a:cxn>
                <a:cxn ang="0">
                  <a:pos x="T4" y="T5"/>
                </a:cxn>
                <a:cxn ang="0">
                  <a:pos x="T6" y="T7"/>
                </a:cxn>
                <a:cxn ang="0">
                  <a:pos x="T8" y="T9"/>
                </a:cxn>
              </a:cxnLst>
              <a:rect l="0" t="0" r="r" b="b"/>
              <a:pathLst>
                <a:path w="221" h="1033">
                  <a:moveTo>
                    <a:pt x="220" y="0"/>
                  </a:moveTo>
                  <a:lnTo>
                    <a:pt x="0" y="222"/>
                  </a:lnTo>
                  <a:lnTo>
                    <a:pt x="0" y="812"/>
                  </a:lnTo>
                  <a:lnTo>
                    <a:pt x="220" y="1032"/>
                  </a:lnTo>
                  <a:lnTo>
                    <a:pt x="220" y="0"/>
                  </a:lnTo>
                </a:path>
              </a:pathLst>
            </a:custGeom>
            <a:solidFill>
              <a:srgbClr val="EDEDED"/>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914217"/>
              <a:endParaRPr lang="en-US" sz="3266" dirty="0">
                <a:solidFill>
                  <a:srgbClr val="7F7F7F"/>
                </a:solidFill>
                <a:latin typeface="Lato Light" panose="020F0502020204030203" pitchFamily="34" charset="0"/>
              </a:endParaRPr>
            </a:p>
          </p:txBody>
        </p:sp>
        <p:sp>
          <p:nvSpPr>
            <p:cNvPr id="26" name="Freeform 84">
              <a:extLst>
                <a:ext uri="{FF2B5EF4-FFF2-40B4-BE49-F238E27FC236}">
                  <a16:creationId xmlns:a16="http://schemas.microsoft.com/office/drawing/2014/main" id="{01325056-DF69-840A-B9C1-95603018B58D}"/>
                </a:ext>
              </a:extLst>
            </p:cNvPr>
            <p:cNvSpPr>
              <a:spLocks noChangeArrowheads="1"/>
            </p:cNvSpPr>
            <p:nvPr/>
          </p:nvSpPr>
          <p:spPr bwMode="auto">
            <a:xfrm>
              <a:off x="4578851" y="3822428"/>
              <a:ext cx="45525" cy="273146"/>
            </a:xfrm>
            <a:custGeom>
              <a:avLst/>
              <a:gdLst>
                <a:gd name="T0" fmla="*/ 97 w 98"/>
                <a:gd name="T1" fmla="*/ 582 h 583"/>
                <a:gd name="T2" fmla="*/ 0 w 98"/>
                <a:gd name="T3" fmla="*/ 582 h 583"/>
                <a:gd name="T4" fmla="*/ 0 w 98"/>
                <a:gd name="T5" fmla="*/ 0 h 583"/>
                <a:gd name="T6" fmla="*/ 97 w 98"/>
                <a:gd name="T7" fmla="*/ 0 h 583"/>
                <a:gd name="T8" fmla="*/ 97 w 98"/>
                <a:gd name="T9" fmla="*/ 582 h 583"/>
              </a:gdLst>
              <a:ahLst/>
              <a:cxnLst>
                <a:cxn ang="0">
                  <a:pos x="T0" y="T1"/>
                </a:cxn>
                <a:cxn ang="0">
                  <a:pos x="T2" y="T3"/>
                </a:cxn>
                <a:cxn ang="0">
                  <a:pos x="T4" y="T5"/>
                </a:cxn>
                <a:cxn ang="0">
                  <a:pos x="T6" y="T7"/>
                </a:cxn>
                <a:cxn ang="0">
                  <a:pos x="T8" y="T9"/>
                </a:cxn>
              </a:cxnLst>
              <a:rect l="0" t="0" r="r" b="b"/>
              <a:pathLst>
                <a:path w="98" h="583">
                  <a:moveTo>
                    <a:pt x="97" y="582"/>
                  </a:moveTo>
                  <a:lnTo>
                    <a:pt x="0" y="582"/>
                  </a:lnTo>
                  <a:lnTo>
                    <a:pt x="0" y="0"/>
                  </a:lnTo>
                  <a:lnTo>
                    <a:pt x="97" y="0"/>
                  </a:lnTo>
                  <a:lnTo>
                    <a:pt x="97" y="582"/>
                  </a:lnTo>
                </a:path>
              </a:pathLst>
            </a:custGeom>
            <a:solidFill>
              <a:srgbClr val="6D6E7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914217"/>
              <a:endParaRPr lang="en-US" sz="3266" dirty="0">
                <a:solidFill>
                  <a:srgbClr val="7F7F7F"/>
                </a:solidFill>
                <a:latin typeface="Lato Light" panose="020F0502020204030203" pitchFamily="34" charset="0"/>
              </a:endParaRPr>
            </a:p>
          </p:txBody>
        </p:sp>
        <p:sp>
          <p:nvSpPr>
            <p:cNvPr id="27" name="TextBox 26">
              <a:extLst>
                <a:ext uri="{FF2B5EF4-FFF2-40B4-BE49-F238E27FC236}">
                  <a16:creationId xmlns:a16="http://schemas.microsoft.com/office/drawing/2014/main" id="{2C4554B8-C3CB-52CB-2F05-84579D5F5080}"/>
                </a:ext>
              </a:extLst>
            </p:cNvPr>
            <p:cNvSpPr txBox="1"/>
            <p:nvPr/>
          </p:nvSpPr>
          <p:spPr>
            <a:xfrm rot="2490922">
              <a:off x="2520586" y="2842466"/>
              <a:ext cx="896400" cy="400110"/>
            </a:xfrm>
            <a:prstGeom prst="rect">
              <a:avLst/>
            </a:prstGeom>
            <a:noFill/>
          </p:spPr>
          <p:txBody>
            <a:bodyPr wrap="none" rtlCol="0" anchor="ctr" anchorCtr="0">
              <a:spAutoFit/>
            </a:bodyPr>
            <a:lstStyle/>
            <a:p>
              <a:pPr algn="ctr" defTabSz="914217"/>
              <a:r>
                <a:rPr lang="ar-EG" sz="2000" b="1" dirty="0">
                  <a:solidFill>
                    <a:srgbClr val="FFFFFF"/>
                  </a:solidFill>
                  <a:latin typeface="DIN Next LT Arabic" pitchFamily="34" charset="-78"/>
                  <a:ea typeface="League Spartan" charset="0"/>
                  <a:cs typeface="DIN Next LT Arabic" pitchFamily="34" charset="-78"/>
                </a:rPr>
                <a:t>الفكرة </a:t>
              </a:r>
              <a:endParaRPr lang="en-US" sz="2000" b="1" dirty="0">
                <a:solidFill>
                  <a:srgbClr val="FFFFFF"/>
                </a:solidFill>
                <a:latin typeface="DIN Next LT Arabic" pitchFamily="34" charset="-78"/>
                <a:ea typeface="League Spartan" charset="0"/>
                <a:cs typeface="DIN Next LT Arabic" pitchFamily="34" charset="-78"/>
              </a:endParaRPr>
            </a:p>
          </p:txBody>
        </p:sp>
        <p:sp>
          <p:nvSpPr>
            <p:cNvPr id="28" name="TextBox 27">
              <a:extLst>
                <a:ext uri="{FF2B5EF4-FFF2-40B4-BE49-F238E27FC236}">
                  <a16:creationId xmlns:a16="http://schemas.microsoft.com/office/drawing/2014/main" id="{B48C3BAE-7FD1-2E63-1C71-345372794A41}"/>
                </a:ext>
              </a:extLst>
            </p:cNvPr>
            <p:cNvSpPr txBox="1"/>
            <p:nvPr/>
          </p:nvSpPr>
          <p:spPr>
            <a:xfrm rot="19157559">
              <a:off x="2607149" y="4692436"/>
              <a:ext cx="723276" cy="400110"/>
            </a:xfrm>
            <a:prstGeom prst="rect">
              <a:avLst/>
            </a:prstGeom>
            <a:noFill/>
          </p:spPr>
          <p:txBody>
            <a:bodyPr wrap="none" rtlCol="0" anchor="ctr" anchorCtr="0">
              <a:spAutoFit/>
            </a:bodyPr>
            <a:lstStyle/>
            <a:p>
              <a:pPr algn="ctr" defTabSz="914217"/>
              <a:r>
                <a:rPr lang="ar-EG" sz="2000" b="1" dirty="0">
                  <a:solidFill>
                    <a:srgbClr val="FFFFFF"/>
                  </a:solidFill>
                  <a:latin typeface="DIN Next LT Arabic" pitchFamily="34" charset="-78"/>
                  <a:ea typeface="League Spartan" charset="0"/>
                  <a:cs typeface="DIN Next LT Arabic" pitchFamily="34" charset="-78"/>
                </a:rPr>
                <a:t>النشر</a:t>
              </a:r>
              <a:endParaRPr lang="en-US" sz="2000" b="1" dirty="0">
                <a:solidFill>
                  <a:srgbClr val="FFFFFF"/>
                </a:solidFill>
                <a:latin typeface="DIN Next LT Arabic" pitchFamily="34" charset="-78"/>
                <a:ea typeface="League Spartan" charset="0"/>
                <a:cs typeface="DIN Next LT Arabic" pitchFamily="34" charset="-78"/>
              </a:endParaRPr>
            </a:p>
          </p:txBody>
        </p:sp>
        <p:sp>
          <p:nvSpPr>
            <p:cNvPr id="29" name="TextBox 28">
              <a:extLst>
                <a:ext uri="{FF2B5EF4-FFF2-40B4-BE49-F238E27FC236}">
                  <a16:creationId xmlns:a16="http://schemas.microsoft.com/office/drawing/2014/main" id="{CCC43E7C-ACE3-F4A9-7889-6970F2D18A2C}"/>
                </a:ext>
              </a:extLst>
            </p:cNvPr>
            <p:cNvSpPr txBox="1"/>
            <p:nvPr/>
          </p:nvSpPr>
          <p:spPr>
            <a:xfrm rot="1233479">
              <a:off x="1858501" y="3211211"/>
              <a:ext cx="662361" cy="338554"/>
            </a:xfrm>
            <a:prstGeom prst="rect">
              <a:avLst/>
            </a:prstGeom>
            <a:noFill/>
          </p:spPr>
          <p:txBody>
            <a:bodyPr wrap="none" rtlCol="0" anchor="ctr" anchorCtr="0">
              <a:spAutoFit/>
            </a:bodyPr>
            <a:lstStyle/>
            <a:p>
              <a:pPr algn="ctr" defTabSz="914217"/>
              <a:r>
                <a:rPr lang="ar-EG" sz="1600" b="1" dirty="0">
                  <a:solidFill>
                    <a:srgbClr val="FFFFFF"/>
                  </a:solidFill>
                  <a:latin typeface="DIN Next LT Arabic" pitchFamily="34" charset="-78"/>
                  <a:ea typeface="League Spartan" charset="0"/>
                  <a:cs typeface="DIN Next LT Arabic" pitchFamily="34" charset="-78"/>
                </a:rPr>
                <a:t>البحث</a:t>
              </a:r>
              <a:endParaRPr lang="en-US" sz="1600" b="1" dirty="0">
                <a:solidFill>
                  <a:srgbClr val="FFFFFF"/>
                </a:solidFill>
                <a:latin typeface="DIN Next LT Arabic" pitchFamily="34" charset="-78"/>
                <a:ea typeface="League Spartan" charset="0"/>
                <a:cs typeface="DIN Next LT Arabic" pitchFamily="34" charset="-78"/>
              </a:endParaRPr>
            </a:p>
          </p:txBody>
        </p:sp>
        <p:sp>
          <p:nvSpPr>
            <p:cNvPr id="30" name="TextBox 29">
              <a:extLst>
                <a:ext uri="{FF2B5EF4-FFF2-40B4-BE49-F238E27FC236}">
                  <a16:creationId xmlns:a16="http://schemas.microsoft.com/office/drawing/2014/main" id="{09D5EA40-9379-63D2-B573-169C3D8F11AC}"/>
                </a:ext>
              </a:extLst>
            </p:cNvPr>
            <p:cNvSpPr txBox="1"/>
            <p:nvPr/>
          </p:nvSpPr>
          <p:spPr>
            <a:xfrm rot="20412952">
              <a:off x="1416873" y="4373377"/>
              <a:ext cx="1545616" cy="400110"/>
            </a:xfrm>
            <a:prstGeom prst="rect">
              <a:avLst/>
            </a:prstGeom>
            <a:noFill/>
          </p:spPr>
          <p:txBody>
            <a:bodyPr wrap="none" rtlCol="0" anchor="ctr" anchorCtr="0">
              <a:spAutoFit/>
            </a:bodyPr>
            <a:lstStyle/>
            <a:p>
              <a:pPr algn="ctr" defTabSz="914217"/>
              <a:r>
                <a:rPr lang="ar-EG" sz="2000" b="1" dirty="0">
                  <a:solidFill>
                    <a:srgbClr val="FFFFFF"/>
                  </a:solidFill>
                  <a:latin typeface="DIN Next LT Arabic" pitchFamily="34" charset="-78"/>
                  <a:ea typeface="League Spartan" charset="0"/>
                  <a:cs typeface="DIN Next LT Arabic" pitchFamily="34" charset="-78"/>
                </a:rPr>
                <a:t>طريقة العرض</a:t>
              </a:r>
              <a:endParaRPr lang="en-US" sz="2000" b="1" dirty="0">
                <a:solidFill>
                  <a:srgbClr val="FFFFFF"/>
                </a:solidFill>
                <a:latin typeface="DIN Next LT Arabic" pitchFamily="34" charset="-78"/>
                <a:ea typeface="League Spartan" charset="0"/>
                <a:cs typeface="DIN Next LT Arabic" pitchFamily="34" charset="-78"/>
              </a:endParaRPr>
            </a:p>
          </p:txBody>
        </p:sp>
        <p:sp>
          <p:nvSpPr>
            <p:cNvPr id="31" name="TextBox 30">
              <a:extLst>
                <a:ext uri="{FF2B5EF4-FFF2-40B4-BE49-F238E27FC236}">
                  <a16:creationId xmlns:a16="http://schemas.microsoft.com/office/drawing/2014/main" id="{3B1D70BD-6D61-CA9E-C59F-CDDA2331FB31}"/>
                </a:ext>
              </a:extLst>
            </p:cNvPr>
            <p:cNvSpPr txBox="1"/>
            <p:nvPr/>
          </p:nvSpPr>
          <p:spPr>
            <a:xfrm>
              <a:off x="1151632" y="3749634"/>
              <a:ext cx="845104" cy="400110"/>
            </a:xfrm>
            <a:prstGeom prst="rect">
              <a:avLst/>
            </a:prstGeom>
            <a:noFill/>
          </p:spPr>
          <p:txBody>
            <a:bodyPr wrap="none" rtlCol="0" anchor="ctr" anchorCtr="0">
              <a:spAutoFit/>
            </a:bodyPr>
            <a:lstStyle/>
            <a:p>
              <a:pPr algn="ctr" defTabSz="914217"/>
              <a:r>
                <a:rPr lang="ar-EG" sz="2000" b="1" dirty="0">
                  <a:solidFill>
                    <a:srgbClr val="FFFFFF"/>
                  </a:solidFill>
                  <a:latin typeface="DIN Next LT Arabic" pitchFamily="34" charset="-78"/>
                  <a:ea typeface="League Spartan" charset="0"/>
                  <a:cs typeface="DIN Next LT Arabic" pitchFamily="34" charset="-78"/>
                </a:rPr>
                <a:t>الكتابة</a:t>
              </a:r>
              <a:endParaRPr lang="en-US" sz="2000" b="1" dirty="0">
                <a:solidFill>
                  <a:srgbClr val="FFFFFF"/>
                </a:solidFill>
                <a:latin typeface="DIN Next LT Arabic" pitchFamily="34" charset="-78"/>
                <a:ea typeface="League Spartan" charset="0"/>
                <a:cs typeface="DIN Next LT Arabic" pitchFamily="34" charset="-78"/>
              </a:endParaRPr>
            </a:p>
          </p:txBody>
        </p:sp>
      </p:grpSp>
    </p:spTree>
    <p:extLst>
      <p:ext uri="{BB962C8B-B14F-4D97-AF65-F5344CB8AC3E}">
        <p14:creationId xmlns:p14="http://schemas.microsoft.com/office/powerpoint/2010/main" val="27579051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874165" y="517447"/>
            <a:ext cx="5121967" cy="750975"/>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خطوات العمل الإعلامي</a:t>
            </a: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9972675" y="1521952"/>
            <a:ext cx="1249854" cy="750975"/>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4000" b="1" i="0" u="none" strike="noStrike" kern="1200" cap="none" spc="0" normalizeH="0" baseline="0" noProof="0" dirty="0">
                <a:ln>
                  <a:noFill/>
                </a:ln>
                <a:solidFill>
                  <a:srgbClr val="24A9E1"/>
                </a:solidFill>
                <a:effectLst/>
                <a:uLnTx/>
                <a:uFillTx/>
                <a:latin typeface="Simplified Arabic" panose="02020603050405020304" pitchFamily="18" charset="-78"/>
                <a:ea typeface="Calibri" panose="020F0502020204030204" pitchFamily="34" charset="0"/>
                <a:cs typeface="Simplified Arabic" panose="02020603050405020304" pitchFamily="18" charset="-78"/>
              </a:rPr>
              <a:t>الفكرة</a:t>
            </a:r>
            <a:endParaRPr kumimoji="0" lang="en-US" sz="4000" b="0" i="0" u="none" strike="noStrike" kern="1200" cap="none" spc="0" normalizeH="0" baseline="0" noProof="0" dirty="0">
              <a:ln>
                <a:noFill/>
              </a:ln>
              <a:solidFill>
                <a:srgbClr val="24A9E1"/>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0" name="Picture 9">
            <a:extLst>
              <a:ext uri="{FF2B5EF4-FFF2-40B4-BE49-F238E27FC236}">
                <a16:creationId xmlns:a16="http://schemas.microsoft.com/office/drawing/2014/main" id="{C6A83483-A571-4382-DBA9-3F176A2A28B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78612" y="2455254"/>
            <a:ext cx="4164813" cy="2885462"/>
          </a:xfrm>
          <a:prstGeom prst="rect">
            <a:avLst/>
          </a:prstGeom>
        </p:spPr>
      </p:pic>
      <p:sp>
        <p:nvSpPr>
          <p:cNvPr id="11" name="TextBox 10">
            <a:extLst>
              <a:ext uri="{FF2B5EF4-FFF2-40B4-BE49-F238E27FC236}">
                <a16:creationId xmlns:a16="http://schemas.microsoft.com/office/drawing/2014/main" id="{82F7EAC0-05F5-AB5B-A4D7-FF9ED69AD912}"/>
              </a:ext>
            </a:extLst>
          </p:cNvPr>
          <p:cNvSpPr txBox="1"/>
          <p:nvPr/>
        </p:nvSpPr>
        <p:spPr>
          <a:xfrm>
            <a:off x="5697825" y="2722303"/>
            <a:ext cx="5791404" cy="1248803"/>
          </a:xfrm>
          <a:prstGeom prst="rect">
            <a:avLst/>
          </a:prstGeom>
          <a:noFill/>
        </p:spPr>
        <p:txBody>
          <a:bodyPr wrap="square">
            <a:spAutoFit/>
          </a:bodyPr>
          <a:lstStyle/>
          <a:p>
            <a:pPr algn="just" rtl="1">
              <a:lnSpc>
                <a:spcPct val="107000"/>
              </a:lnSpc>
              <a:spcAft>
                <a:spcPts val="800"/>
              </a:spcAft>
              <a:defRPr/>
            </a:pPr>
            <a:r>
              <a:rPr lang="ar-EG" sz="3200" dirty="0"/>
              <a:t>هي أساس أي عمل إعلامي متميز وناجح</a:t>
            </a:r>
            <a:endParaRPr lang="en-US" sz="3200" dirty="0"/>
          </a:p>
          <a:p>
            <a:pPr marL="0" marR="0" lvl="0" indent="0" algn="just" defTabSz="914400" rtl="1" eaLnBrk="1" fontAlgn="auto" latinLnBrk="0" hangingPunct="1">
              <a:lnSpc>
                <a:spcPct val="107000"/>
              </a:lnSpc>
              <a:spcBef>
                <a:spcPts val="0"/>
              </a:spcBef>
              <a:spcAft>
                <a:spcPts val="800"/>
              </a:spcAft>
              <a:buClrTx/>
              <a:buSzTx/>
              <a:buFontTx/>
              <a:buNone/>
              <a:tabLst/>
              <a:defRPr/>
            </a:pPr>
            <a:endParaRPr kumimoji="0" lang="en-US" sz="3200" b="0" i="0" u="none" strike="noStrike" kern="1200" cap="none" spc="0" normalizeH="0" baseline="0" noProof="0" dirty="0">
              <a:ln>
                <a:noFill/>
              </a:ln>
              <a:solidFill>
                <a:srgbClr val="24A9E1"/>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37763186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874165" y="517447"/>
            <a:ext cx="5121967" cy="750975"/>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خطوات العمل الإعلامي</a:t>
            </a: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9972675" y="1521952"/>
            <a:ext cx="1249854" cy="750975"/>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4000" b="1" i="0" u="none" strike="noStrike" kern="1200" cap="none" spc="0" normalizeH="0" baseline="0" noProof="0" dirty="0">
                <a:ln>
                  <a:noFill/>
                </a:ln>
                <a:solidFill>
                  <a:srgbClr val="24A9E1"/>
                </a:solidFill>
                <a:effectLst/>
                <a:uLnTx/>
                <a:uFillTx/>
                <a:latin typeface="Simplified Arabic" panose="02020603050405020304" pitchFamily="18" charset="-78"/>
                <a:ea typeface="Calibri" panose="020F0502020204030204" pitchFamily="34" charset="0"/>
                <a:cs typeface="Simplified Arabic" panose="02020603050405020304" pitchFamily="18" charset="-78"/>
              </a:rPr>
              <a:t>البحث</a:t>
            </a:r>
            <a:endParaRPr kumimoji="0" lang="en-US" sz="4000" b="0" i="0" u="none" strike="noStrike" kern="1200" cap="none" spc="0" normalizeH="0" baseline="0" noProof="0" dirty="0">
              <a:ln>
                <a:noFill/>
              </a:ln>
              <a:solidFill>
                <a:srgbClr val="24A9E1"/>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1" name="TextBox 10">
            <a:extLst>
              <a:ext uri="{FF2B5EF4-FFF2-40B4-BE49-F238E27FC236}">
                <a16:creationId xmlns:a16="http://schemas.microsoft.com/office/drawing/2014/main" id="{82F7EAC0-05F5-AB5B-A4D7-FF9ED69AD912}"/>
              </a:ext>
            </a:extLst>
          </p:cNvPr>
          <p:cNvSpPr txBox="1"/>
          <p:nvPr/>
        </p:nvSpPr>
        <p:spPr>
          <a:xfrm>
            <a:off x="5038725" y="2722303"/>
            <a:ext cx="6450504" cy="1604157"/>
          </a:xfrm>
          <a:prstGeom prst="rect">
            <a:avLst/>
          </a:prstGeom>
          <a:noFill/>
        </p:spPr>
        <p:txBody>
          <a:bodyPr wrap="square">
            <a:spAutoFit/>
          </a:bodyPr>
          <a:lstStyle/>
          <a:p>
            <a:pPr algn="just" rtl="1"/>
            <a:r>
              <a:rPr lang="ar-EG" sz="3200" dirty="0"/>
              <a:t>تعتبر عملية البحث أخطر مرحلة من مراحل إنتاج أي عمل إعلامي</a:t>
            </a:r>
            <a:endParaRPr lang="en-US" sz="3200" dirty="0"/>
          </a:p>
          <a:p>
            <a:pPr marL="0" marR="0" lvl="0" indent="0" algn="just" defTabSz="914400" rtl="1" eaLnBrk="1" fontAlgn="auto" latinLnBrk="0" hangingPunct="1">
              <a:lnSpc>
                <a:spcPct val="107000"/>
              </a:lnSpc>
              <a:spcBef>
                <a:spcPts val="0"/>
              </a:spcBef>
              <a:spcAft>
                <a:spcPts val="800"/>
              </a:spcAft>
              <a:buClrTx/>
              <a:buSzTx/>
              <a:buFontTx/>
              <a:buNone/>
              <a:tabLst/>
              <a:defRPr/>
            </a:pPr>
            <a:endParaRPr kumimoji="0" lang="en-US" sz="3200" b="0" i="0" u="none" strike="noStrike" kern="1200" cap="none" spc="0" normalizeH="0" baseline="0" noProof="0" dirty="0">
              <a:ln>
                <a:noFill/>
              </a:ln>
              <a:solidFill>
                <a:srgbClr val="24A9E1"/>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grpSp>
        <p:nvGrpSpPr>
          <p:cNvPr id="9" name="Group 8">
            <a:extLst>
              <a:ext uri="{FF2B5EF4-FFF2-40B4-BE49-F238E27FC236}">
                <a16:creationId xmlns:a16="http://schemas.microsoft.com/office/drawing/2014/main" id="{5743F125-0F14-99E6-D116-726B8B43F27E}"/>
              </a:ext>
            </a:extLst>
          </p:cNvPr>
          <p:cNvGrpSpPr/>
          <p:nvPr/>
        </p:nvGrpSpPr>
        <p:grpSpPr>
          <a:xfrm>
            <a:off x="480165" y="2700550"/>
            <a:ext cx="3921245" cy="2637030"/>
            <a:chOff x="668085" y="2077401"/>
            <a:chExt cx="4701308" cy="3689499"/>
          </a:xfrm>
        </p:grpSpPr>
        <p:sp>
          <p:nvSpPr>
            <p:cNvPr id="12" name="Freeform: Shape 93">
              <a:extLst>
                <a:ext uri="{FF2B5EF4-FFF2-40B4-BE49-F238E27FC236}">
                  <a16:creationId xmlns:a16="http://schemas.microsoft.com/office/drawing/2014/main" id="{D0EC01D6-D923-97B0-878F-5D9FC2163042}"/>
                </a:ext>
              </a:extLst>
            </p:cNvPr>
            <p:cNvSpPr/>
            <p:nvPr/>
          </p:nvSpPr>
          <p:spPr>
            <a:xfrm>
              <a:off x="1359982" y="2656301"/>
              <a:ext cx="2595962" cy="1801149"/>
            </a:xfrm>
            <a:custGeom>
              <a:avLst/>
              <a:gdLst>
                <a:gd name="connsiteX0" fmla="*/ 3863340 w 3857625"/>
                <a:gd name="connsiteY0" fmla="*/ 153352 h 2676525"/>
                <a:gd name="connsiteX1" fmla="*/ 3707130 w 3857625"/>
                <a:gd name="connsiteY1" fmla="*/ 0 h 2676525"/>
                <a:gd name="connsiteX2" fmla="*/ 1952625 w 3857625"/>
                <a:gd name="connsiteY2" fmla="*/ 952 h 2676525"/>
                <a:gd name="connsiteX3" fmla="*/ 156210 w 3857625"/>
                <a:gd name="connsiteY3" fmla="*/ 0 h 2676525"/>
                <a:gd name="connsiteX4" fmla="*/ 0 w 3857625"/>
                <a:gd name="connsiteY4" fmla="*/ 153352 h 2676525"/>
                <a:gd name="connsiteX5" fmla="*/ 0 w 3857625"/>
                <a:gd name="connsiteY5" fmla="*/ 2525078 h 2676525"/>
                <a:gd name="connsiteX6" fmla="*/ 156210 w 3857625"/>
                <a:gd name="connsiteY6" fmla="*/ 2680335 h 2676525"/>
                <a:gd name="connsiteX7" fmla="*/ 2029778 w 3857625"/>
                <a:gd name="connsiteY7" fmla="*/ 2680335 h 2676525"/>
                <a:gd name="connsiteX8" fmla="*/ 2029778 w 3857625"/>
                <a:gd name="connsiteY8" fmla="*/ 2680335 h 2676525"/>
                <a:gd name="connsiteX9" fmla="*/ 3708083 w 3857625"/>
                <a:gd name="connsiteY9" fmla="*/ 2680335 h 2676525"/>
                <a:gd name="connsiteX10" fmla="*/ 3864293 w 3857625"/>
                <a:gd name="connsiteY10" fmla="*/ 2525078 h 2676525"/>
                <a:gd name="connsiteX11" fmla="*/ 3863340 w 3857625"/>
                <a:gd name="connsiteY11" fmla="*/ 153352 h 2676525"/>
                <a:gd name="connsiteX12" fmla="*/ 3618548 w 3857625"/>
                <a:gd name="connsiteY12" fmla="*/ 2458403 h 2676525"/>
                <a:gd name="connsiteX13" fmla="*/ 2455545 w 3857625"/>
                <a:gd name="connsiteY13" fmla="*/ 2458403 h 2676525"/>
                <a:gd name="connsiteX14" fmla="*/ 2455545 w 3857625"/>
                <a:gd name="connsiteY14" fmla="*/ 2458403 h 2676525"/>
                <a:gd name="connsiteX15" fmla="*/ 244792 w 3857625"/>
                <a:gd name="connsiteY15" fmla="*/ 2458403 h 2676525"/>
                <a:gd name="connsiteX16" fmla="*/ 143827 w 3857625"/>
                <a:gd name="connsiteY16" fmla="*/ 2355533 h 2676525"/>
                <a:gd name="connsiteX17" fmla="*/ 143827 w 3857625"/>
                <a:gd name="connsiteY17" fmla="*/ 345757 h 2676525"/>
                <a:gd name="connsiteX18" fmla="*/ 237172 w 3857625"/>
                <a:gd name="connsiteY18" fmla="*/ 249555 h 2676525"/>
                <a:gd name="connsiteX19" fmla="*/ 1890713 w 3857625"/>
                <a:gd name="connsiteY19" fmla="*/ 249555 h 2676525"/>
                <a:gd name="connsiteX20" fmla="*/ 1890713 w 3857625"/>
                <a:gd name="connsiteY20" fmla="*/ 249555 h 2676525"/>
                <a:gd name="connsiteX21" fmla="*/ 3626168 w 3857625"/>
                <a:gd name="connsiteY21" fmla="*/ 249555 h 2676525"/>
                <a:gd name="connsiteX22" fmla="*/ 3719513 w 3857625"/>
                <a:gd name="connsiteY22" fmla="*/ 345757 h 2676525"/>
                <a:gd name="connsiteX23" fmla="*/ 3719513 w 3857625"/>
                <a:gd name="connsiteY23" fmla="*/ 2355533 h 2676525"/>
                <a:gd name="connsiteX24" fmla="*/ 3618548 w 3857625"/>
                <a:gd name="connsiteY24" fmla="*/ 2458403 h 2676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857625" h="2676525">
                  <a:moveTo>
                    <a:pt x="3863340" y="153352"/>
                  </a:moveTo>
                  <a:cubicBezTo>
                    <a:pt x="3863340" y="49530"/>
                    <a:pt x="3811905" y="0"/>
                    <a:pt x="3707130" y="0"/>
                  </a:cubicBezTo>
                  <a:cubicBezTo>
                    <a:pt x="3122295" y="0"/>
                    <a:pt x="2537460" y="0"/>
                    <a:pt x="1952625" y="952"/>
                  </a:cubicBezTo>
                  <a:cubicBezTo>
                    <a:pt x="1353503" y="0"/>
                    <a:pt x="755333" y="0"/>
                    <a:pt x="156210" y="0"/>
                  </a:cubicBezTo>
                  <a:cubicBezTo>
                    <a:pt x="51435" y="0"/>
                    <a:pt x="0" y="49530"/>
                    <a:pt x="0" y="153352"/>
                  </a:cubicBezTo>
                  <a:cubicBezTo>
                    <a:pt x="0" y="943927"/>
                    <a:pt x="0" y="1734502"/>
                    <a:pt x="0" y="2525078"/>
                  </a:cubicBezTo>
                  <a:cubicBezTo>
                    <a:pt x="0" y="2627948"/>
                    <a:pt x="53340" y="2680335"/>
                    <a:pt x="156210" y="2680335"/>
                  </a:cubicBezTo>
                  <a:cubicBezTo>
                    <a:pt x="781050" y="2680335"/>
                    <a:pt x="1404938" y="2680335"/>
                    <a:pt x="2029778" y="2680335"/>
                  </a:cubicBezTo>
                  <a:cubicBezTo>
                    <a:pt x="2029778" y="2680335"/>
                    <a:pt x="2029778" y="2680335"/>
                    <a:pt x="2029778" y="2680335"/>
                  </a:cubicBezTo>
                  <a:cubicBezTo>
                    <a:pt x="2588895" y="2680335"/>
                    <a:pt x="3148965" y="2680335"/>
                    <a:pt x="3708083" y="2680335"/>
                  </a:cubicBezTo>
                  <a:cubicBezTo>
                    <a:pt x="3810953" y="2680335"/>
                    <a:pt x="3864293" y="2627948"/>
                    <a:pt x="3864293" y="2525078"/>
                  </a:cubicBezTo>
                  <a:cubicBezTo>
                    <a:pt x="3864293" y="1733550"/>
                    <a:pt x="3864293" y="943927"/>
                    <a:pt x="3863340" y="153352"/>
                  </a:cubicBezTo>
                  <a:close/>
                  <a:moveTo>
                    <a:pt x="3618548" y="2458403"/>
                  </a:moveTo>
                  <a:cubicBezTo>
                    <a:pt x="3230880" y="2458403"/>
                    <a:pt x="2843213" y="2458403"/>
                    <a:pt x="2455545" y="2458403"/>
                  </a:cubicBezTo>
                  <a:lnTo>
                    <a:pt x="2455545" y="2458403"/>
                  </a:lnTo>
                  <a:cubicBezTo>
                    <a:pt x="1718310" y="2458403"/>
                    <a:pt x="982028" y="2458403"/>
                    <a:pt x="244792" y="2458403"/>
                  </a:cubicBezTo>
                  <a:cubicBezTo>
                    <a:pt x="158115" y="2458403"/>
                    <a:pt x="143827" y="2444115"/>
                    <a:pt x="143827" y="2355533"/>
                  </a:cubicBezTo>
                  <a:cubicBezTo>
                    <a:pt x="143827" y="1685925"/>
                    <a:pt x="143827" y="1016318"/>
                    <a:pt x="143827" y="345757"/>
                  </a:cubicBezTo>
                  <a:cubicBezTo>
                    <a:pt x="143827" y="265747"/>
                    <a:pt x="159067" y="249555"/>
                    <a:pt x="237172" y="249555"/>
                  </a:cubicBezTo>
                  <a:cubicBezTo>
                    <a:pt x="788670" y="249555"/>
                    <a:pt x="1339215" y="249555"/>
                    <a:pt x="1890713" y="249555"/>
                  </a:cubicBezTo>
                  <a:cubicBezTo>
                    <a:pt x="1890713" y="249555"/>
                    <a:pt x="1890713" y="249555"/>
                    <a:pt x="1890713" y="249555"/>
                  </a:cubicBezTo>
                  <a:cubicBezTo>
                    <a:pt x="2468880" y="249555"/>
                    <a:pt x="3047048" y="249555"/>
                    <a:pt x="3626168" y="249555"/>
                  </a:cubicBezTo>
                  <a:cubicBezTo>
                    <a:pt x="3704273" y="249555"/>
                    <a:pt x="3719513" y="265747"/>
                    <a:pt x="3719513" y="345757"/>
                  </a:cubicBezTo>
                  <a:cubicBezTo>
                    <a:pt x="3719513" y="1015365"/>
                    <a:pt x="3719513" y="1684973"/>
                    <a:pt x="3719513" y="2355533"/>
                  </a:cubicBezTo>
                  <a:cubicBezTo>
                    <a:pt x="3719513" y="2444115"/>
                    <a:pt x="3705225" y="2458403"/>
                    <a:pt x="3618548" y="2458403"/>
                  </a:cubicBezTo>
                  <a:close/>
                </a:path>
              </a:pathLst>
            </a:custGeom>
            <a:solidFill>
              <a:srgbClr val="454545"/>
            </a:solidFill>
            <a:ln w="9525"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nvGrpSpPr>
            <p:cNvPr id="13" name="Group 12">
              <a:extLst>
                <a:ext uri="{FF2B5EF4-FFF2-40B4-BE49-F238E27FC236}">
                  <a16:creationId xmlns:a16="http://schemas.microsoft.com/office/drawing/2014/main" id="{4C634946-D862-8F6F-EA8D-60D499597291}"/>
                </a:ext>
              </a:extLst>
            </p:cNvPr>
            <p:cNvGrpSpPr/>
            <p:nvPr/>
          </p:nvGrpSpPr>
          <p:grpSpPr>
            <a:xfrm>
              <a:off x="2042984" y="2974608"/>
              <a:ext cx="1275678" cy="1121578"/>
              <a:chOff x="3983887" y="4061275"/>
              <a:chExt cx="2122406" cy="1866023"/>
            </a:xfrm>
          </p:grpSpPr>
          <p:grpSp>
            <p:nvGrpSpPr>
              <p:cNvPr id="20" name="Group 19">
                <a:extLst>
                  <a:ext uri="{FF2B5EF4-FFF2-40B4-BE49-F238E27FC236}">
                    <a16:creationId xmlns:a16="http://schemas.microsoft.com/office/drawing/2014/main" id="{594CB6B5-D818-16A0-B832-47CBD5E52305}"/>
                  </a:ext>
                </a:extLst>
              </p:cNvPr>
              <p:cNvGrpSpPr/>
              <p:nvPr/>
            </p:nvGrpSpPr>
            <p:grpSpPr>
              <a:xfrm>
                <a:off x="3983887" y="5358975"/>
                <a:ext cx="2049157" cy="568323"/>
                <a:chOff x="3622676" y="3492499"/>
                <a:chExt cx="2575763" cy="714375"/>
              </a:xfrm>
              <a:effectLst>
                <a:outerShdw blurRad="50800" dist="38100" dir="8100000" algn="tr" rotWithShape="0">
                  <a:prstClr val="black">
                    <a:alpha val="40000"/>
                  </a:prstClr>
                </a:outerShdw>
              </a:effectLst>
            </p:grpSpPr>
            <p:sp>
              <p:nvSpPr>
                <p:cNvPr id="33" name="Freeform 15">
                  <a:extLst>
                    <a:ext uri="{FF2B5EF4-FFF2-40B4-BE49-F238E27FC236}">
                      <a16:creationId xmlns:a16="http://schemas.microsoft.com/office/drawing/2014/main" id="{FAECF664-AC5A-4CF8-9DCA-59ED7D5DA240}"/>
                    </a:ext>
                  </a:extLst>
                </p:cNvPr>
                <p:cNvSpPr/>
                <p:nvPr/>
              </p:nvSpPr>
              <p:spPr>
                <a:xfrm>
                  <a:off x="3622676" y="3492499"/>
                  <a:ext cx="2575763" cy="714375"/>
                </a:xfrm>
                <a:custGeom>
                  <a:avLst/>
                  <a:gdLst>
                    <a:gd name="connsiteX0" fmla="*/ 190500 w 2559050"/>
                    <a:gd name="connsiteY0" fmla="*/ 0 h 698500"/>
                    <a:gd name="connsiteX1" fmla="*/ 0 w 2559050"/>
                    <a:gd name="connsiteY1" fmla="*/ 152400 h 698500"/>
                    <a:gd name="connsiteX2" fmla="*/ 6350 w 2559050"/>
                    <a:gd name="connsiteY2" fmla="*/ 2159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90500 w 2559050"/>
                    <a:gd name="connsiteY0" fmla="*/ 0 h 698500"/>
                    <a:gd name="connsiteX1" fmla="*/ 0 w 2559050"/>
                    <a:gd name="connsiteY1" fmla="*/ 152400 h 698500"/>
                    <a:gd name="connsiteX2" fmla="*/ 19050 w 2559050"/>
                    <a:gd name="connsiteY2" fmla="*/ 2413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84150 w 2552700"/>
                    <a:gd name="connsiteY0" fmla="*/ 0 h 698500"/>
                    <a:gd name="connsiteX1" fmla="*/ 9525 w 2552700"/>
                    <a:gd name="connsiteY1" fmla="*/ 152400 h 698500"/>
                    <a:gd name="connsiteX2" fmla="*/ 12700 w 2552700"/>
                    <a:gd name="connsiteY2" fmla="*/ 241300 h 698500"/>
                    <a:gd name="connsiteX3" fmla="*/ 2495550 w 2552700"/>
                    <a:gd name="connsiteY3" fmla="*/ 241300 h 698500"/>
                    <a:gd name="connsiteX4" fmla="*/ 2463800 w 2552700"/>
                    <a:gd name="connsiteY4" fmla="*/ 552450 h 698500"/>
                    <a:gd name="connsiteX5" fmla="*/ 69850 w 2552700"/>
                    <a:gd name="connsiteY5" fmla="*/ 565150 h 698500"/>
                    <a:gd name="connsiteX6" fmla="*/ 95250 w 2552700"/>
                    <a:gd name="connsiteY6" fmla="*/ 520700 h 698500"/>
                    <a:gd name="connsiteX7" fmla="*/ 0 w 2552700"/>
                    <a:gd name="connsiteY7" fmla="*/ 577850 h 698500"/>
                    <a:gd name="connsiteX8" fmla="*/ 38100 w 2552700"/>
                    <a:gd name="connsiteY8" fmla="*/ 666750 h 698500"/>
                    <a:gd name="connsiteX9" fmla="*/ 2393950 w 2552700"/>
                    <a:gd name="connsiteY9" fmla="*/ 692150 h 698500"/>
                    <a:gd name="connsiteX10" fmla="*/ 2425700 w 2552700"/>
                    <a:gd name="connsiteY10" fmla="*/ 666750 h 698500"/>
                    <a:gd name="connsiteX11" fmla="*/ 2495550 w 2552700"/>
                    <a:gd name="connsiteY11" fmla="*/ 698500 h 698500"/>
                    <a:gd name="connsiteX12" fmla="*/ 2546350 w 2552700"/>
                    <a:gd name="connsiteY12" fmla="*/ 685800 h 698500"/>
                    <a:gd name="connsiteX13" fmla="*/ 2552700 w 2552700"/>
                    <a:gd name="connsiteY13" fmla="*/ 158750 h 698500"/>
                    <a:gd name="connsiteX14" fmla="*/ 2470150 w 2552700"/>
                    <a:gd name="connsiteY14" fmla="*/ 95250 h 698500"/>
                    <a:gd name="connsiteX15" fmla="*/ 514350 w 2552700"/>
                    <a:gd name="connsiteY15" fmla="*/ 184150 h 698500"/>
                    <a:gd name="connsiteX16" fmla="*/ 184150 w 2552700"/>
                    <a:gd name="connsiteY16" fmla="*/ 0 h 698500"/>
                    <a:gd name="connsiteX0" fmla="*/ 184150 w 2571750"/>
                    <a:gd name="connsiteY0" fmla="*/ 0 h 698500"/>
                    <a:gd name="connsiteX1" fmla="*/ 9525 w 2571750"/>
                    <a:gd name="connsiteY1" fmla="*/ 152400 h 698500"/>
                    <a:gd name="connsiteX2" fmla="*/ 12700 w 2571750"/>
                    <a:gd name="connsiteY2" fmla="*/ 241300 h 698500"/>
                    <a:gd name="connsiteX3" fmla="*/ 2495550 w 2571750"/>
                    <a:gd name="connsiteY3" fmla="*/ 241300 h 698500"/>
                    <a:gd name="connsiteX4" fmla="*/ 2463800 w 2571750"/>
                    <a:gd name="connsiteY4" fmla="*/ 552450 h 698500"/>
                    <a:gd name="connsiteX5" fmla="*/ 69850 w 2571750"/>
                    <a:gd name="connsiteY5" fmla="*/ 565150 h 698500"/>
                    <a:gd name="connsiteX6" fmla="*/ 95250 w 2571750"/>
                    <a:gd name="connsiteY6" fmla="*/ 520700 h 698500"/>
                    <a:gd name="connsiteX7" fmla="*/ 0 w 2571750"/>
                    <a:gd name="connsiteY7" fmla="*/ 577850 h 698500"/>
                    <a:gd name="connsiteX8" fmla="*/ 38100 w 2571750"/>
                    <a:gd name="connsiteY8" fmla="*/ 666750 h 698500"/>
                    <a:gd name="connsiteX9" fmla="*/ 2393950 w 2571750"/>
                    <a:gd name="connsiteY9" fmla="*/ 692150 h 698500"/>
                    <a:gd name="connsiteX10" fmla="*/ 2425700 w 2571750"/>
                    <a:gd name="connsiteY10" fmla="*/ 666750 h 698500"/>
                    <a:gd name="connsiteX11" fmla="*/ 2495550 w 2571750"/>
                    <a:gd name="connsiteY11" fmla="*/ 698500 h 698500"/>
                    <a:gd name="connsiteX12" fmla="*/ 2546350 w 2571750"/>
                    <a:gd name="connsiteY12" fmla="*/ 685800 h 698500"/>
                    <a:gd name="connsiteX13" fmla="*/ 2571750 w 2571750"/>
                    <a:gd name="connsiteY13" fmla="*/ 193675 h 698500"/>
                    <a:gd name="connsiteX14" fmla="*/ 2470150 w 2571750"/>
                    <a:gd name="connsiteY14" fmla="*/ 95250 h 698500"/>
                    <a:gd name="connsiteX15" fmla="*/ 514350 w 2571750"/>
                    <a:gd name="connsiteY15" fmla="*/ 184150 h 698500"/>
                    <a:gd name="connsiteX16" fmla="*/ 184150 w 2571750"/>
                    <a:gd name="connsiteY16" fmla="*/ 0 h 698500"/>
                    <a:gd name="connsiteX0" fmla="*/ 184150 w 2555875"/>
                    <a:gd name="connsiteY0" fmla="*/ 0 h 698500"/>
                    <a:gd name="connsiteX1" fmla="*/ 9525 w 2555875"/>
                    <a:gd name="connsiteY1" fmla="*/ 152400 h 698500"/>
                    <a:gd name="connsiteX2" fmla="*/ 12700 w 2555875"/>
                    <a:gd name="connsiteY2" fmla="*/ 241300 h 698500"/>
                    <a:gd name="connsiteX3" fmla="*/ 2495550 w 2555875"/>
                    <a:gd name="connsiteY3" fmla="*/ 241300 h 698500"/>
                    <a:gd name="connsiteX4" fmla="*/ 2463800 w 2555875"/>
                    <a:gd name="connsiteY4" fmla="*/ 552450 h 698500"/>
                    <a:gd name="connsiteX5" fmla="*/ 69850 w 2555875"/>
                    <a:gd name="connsiteY5" fmla="*/ 565150 h 698500"/>
                    <a:gd name="connsiteX6" fmla="*/ 95250 w 2555875"/>
                    <a:gd name="connsiteY6" fmla="*/ 520700 h 698500"/>
                    <a:gd name="connsiteX7" fmla="*/ 0 w 2555875"/>
                    <a:gd name="connsiteY7" fmla="*/ 577850 h 698500"/>
                    <a:gd name="connsiteX8" fmla="*/ 38100 w 2555875"/>
                    <a:gd name="connsiteY8" fmla="*/ 666750 h 698500"/>
                    <a:gd name="connsiteX9" fmla="*/ 2393950 w 2555875"/>
                    <a:gd name="connsiteY9" fmla="*/ 692150 h 698500"/>
                    <a:gd name="connsiteX10" fmla="*/ 2425700 w 2555875"/>
                    <a:gd name="connsiteY10" fmla="*/ 666750 h 698500"/>
                    <a:gd name="connsiteX11" fmla="*/ 2495550 w 2555875"/>
                    <a:gd name="connsiteY11" fmla="*/ 698500 h 698500"/>
                    <a:gd name="connsiteX12" fmla="*/ 2546350 w 2555875"/>
                    <a:gd name="connsiteY12" fmla="*/ 685800 h 698500"/>
                    <a:gd name="connsiteX13" fmla="*/ 2555875 w 2555875"/>
                    <a:gd name="connsiteY13" fmla="*/ 171450 h 698500"/>
                    <a:gd name="connsiteX14" fmla="*/ 2470150 w 2555875"/>
                    <a:gd name="connsiteY14" fmla="*/ 95250 h 698500"/>
                    <a:gd name="connsiteX15" fmla="*/ 514350 w 2555875"/>
                    <a:gd name="connsiteY15" fmla="*/ 184150 h 698500"/>
                    <a:gd name="connsiteX16" fmla="*/ 184150 w 2555875"/>
                    <a:gd name="connsiteY16" fmla="*/ 0 h 698500"/>
                    <a:gd name="connsiteX0" fmla="*/ 184150 w 2562506"/>
                    <a:gd name="connsiteY0" fmla="*/ 0 h 698500"/>
                    <a:gd name="connsiteX1" fmla="*/ 9525 w 2562506"/>
                    <a:gd name="connsiteY1" fmla="*/ 152400 h 698500"/>
                    <a:gd name="connsiteX2" fmla="*/ 12700 w 2562506"/>
                    <a:gd name="connsiteY2" fmla="*/ 241300 h 698500"/>
                    <a:gd name="connsiteX3" fmla="*/ 2495550 w 2562506"/>
                    <a:gd name="connsiteY3" fmla="*/ 241300 h 698500"/>
                    <a:gd name="connsiteX4" fmla="*/ 2463800 w 2562506"/>
                    <a:gd name="connsiteY4" fmla="*/ 552450 h 698500"/>
                    <a:gd name="connsiteX5" fmla="*/ 69850 w 2562506"/>
                    <a:gd name="connsiteY5" fmla="*/ 565150 h 698500"/>
                    <a:gd name="connsiteX6" fmla="*/ 95250 w 2562506"/>
                    <a:gd name="connsiteY6" fmla="*/ 520700 h 698500"/>
                    <a:gd name="connsiteX7" fmla="*/ 0 w 2562506"/>
                    <a:gd name="connsiteY7" fmla="*/ 577850 h 698500"/>
                    <a:gd name="connsiteX8" fmla="*/ 38100 w 2562506"/>
                    <a:gd name="connsiteY8" fmla="*/ 666750 h 698500"/>
                    <a:gd name="connsiteX9" fmla="*/ 2393950 w 2562506"/>
                    <a:gd name="connsiteY9" fmla="*/ 692150 h 698500"/>
                    <a:gd name="connsiteX10" fmla="*/ 2425700 w 2562506"/>
                    <a:gd name="connsiteY10" fmla="*/ 666750 h 698500"/>
                    <a:gd name="connsiteX11" fmla="*/ 2495550 w 2562506"/>
                    <a:gd name="connsiteY11" fmla="*/ 698500 h 698500"/>
                    <a:gd name="connsiteX12" fmla="*/ 2562225 w 2562506"/>
                    <a:gd name="connsiteY12" fmla="*/ 685800 h 698500"/>
                    <a:gd name="connsiteX13" fmla="*/ 2555875 w 2562506"/>
                    <a:gd name="connsiteY13" fmla="*/ 171450 h 698500"/>
                    <a:gd name="connsiteX14" fmla="*/ 2470150 w 2562506"/>
                    <a:gd name="connsiteY14" fmla="*/ 95250 h 698500"/>
                    <a:gd name="connsiteX15" fmla="*/ 514350 w 2562506"/>
                    <a:gd name="connsiteY15" fmla="*/ 184150 h 698500"/>
                    <a:gd name="connsiteX16" fmla="*/ 184150 w 2562506"/>
                    <a:gd name="connsiteY16" fmla="*/ 0 h 69850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25700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9525 w 2562506"/>
                    <a:gd name="connsiteY8" fmla="*/ 688975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92075 w 2559331"/>
                    <a:gd name="connsiteY6" fmla="*/ 520700 h 692150"/>
                    <a:gd name="connsiteX7" fmla="*/ 0 w 2559331"/>
                    <a:gd name="connsiteY7" fmla="*/ 593725 h 692150"/>
                    <a:gd name="connsiteX8" fmla="*/ 6350 w 2559331"/>
                    <a:gd name="connsiteY8" fmla="*/ 688975 h 692150"/>
                    <a:gd name="connsiteX9" fmla="*/ 2390775 w 2559331"/>
                    <a:gd name="connsiteY9" fmla="*/ 692150 h 692150"/>
                    <a:gd name="connsiteX10" fmla="*/ 2432050 w 2559331"/>
                    <a:gd name="connsiteY10" fmla="*/ 6667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559050 w 2559331"/>
                    <a:gd name="connsiteY11" fmla="*/ 685800 h 692150"/>
                    <a:gd name="connsiteX12" fmla="*/ 2552700 w 2559331"/>
                    <a:gd name="connsiteY12" fmla="*/ 171450 h 692150"/>
                    <a:gd name="connsiteX13" fmla="*/ 2466975 w 2559331"/>
                    <a:gd name="connsiteY13" fmla="*/ 95250 h 692150"/>
                    <a:gd name="connsiteX14" fmla="*/ 511175 w 2559331"/>
                    <a:gd name="connsiteY14" fmla="*/ 184150 h 692150"/>
                    <a:gd name="connsiteX15" fmla="*/ 180975 w 2559331"/>
                    <a:gd name="connsiteY15" fmla="*/ 0 h 692150"/>
                    <a:gd name="connsiteX0" fmla="*/ 180975 w 2559331"/>
                    <a:gd name="connsiteY0" fmla="*/ 0 h 688975"/>
                    <a:gd name="connsiteX1" fmla="*/ 6350 w 2559331"/>
                    <a:gd name="connsiteY1" fmla="*/ 152400 h 688975"/>
                    <a:gd name="connsiteX2" fmla="*/ 9525 w 2559331"/>
                    <a:gd name="connsiteY2" fmla="*/ 241300 h 688975"/>
                    <a:gd name="connsiteX3" fmla="*/ 2454275 w 2559331"/>
                    <a:gd name="connsiteY3" fmla="*/ 234950 h 688975"/>
                    <a:gd name="connsiteX4" fmla="*/ 2454275 w 2559331"/>
                    <a:gd name="connsiteY4" fmla="*/ 552450 h 688975"/>
                    <a:gd name="connsiteX5" fmla="*/ 66675 w 2559331"/>
                    <a:gd name="connsiteY5" fmla="*/ 565150 h 688975"/>
                    <a:gd name="connsiteX6" fmla="*/ 88900 w 2559331"/>
                    <a:gd name="connsiteY6" fmla="*/ 568325 h 688975"/>
                    <a:gd name="connsiteX7" fmla="*/ 92075 w 2559331"/>
                    <a:gd name="connsiteY7" fmla="*/ 520700 h 688975"/>
                    <a:gd name="connsiteX8" fmla="*/ 0 w 2559331"/>
                    <a:gd name="connsiteY8" fmla="*/ 593725 h 688975"/>
                    <a:gd name="connsiteX9" fmla="*/ 6350 w 2559331"/>
                    <a:gd name="connsiteY9" fmla="*/ 688975 h 688975"/>
                    <a:gd name="connsiteX10" fmla="*/ 2559050 w 2559331"/>
                    <a:gd name="connsiteY10" fmla="*/ 685800 h 688975"/>
                    <a:gd name="connsiteX11" fmla="*/ 2552700 w 2559331"/>
                    <a:gd name="connsiteY11" fmla="*/ 171450 h 688975"/>
                    <a:gd name="connsiteX12" fmla="*/ 2466975 w 2559331"/>
                    <a:gd name="connsiteY12" fmla="*/ 95250 h 688975"/>
                    <a:gd name="connsiteX13" fmla="*/ 511175 w 2559331"/>
                    <a:gd name="connsiteY13" fmla="*/ 184150 h 688975"/>
                    <a:gd name="connsiteX14" fmla="*/ 180975 w 25593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54275 w 2570812"/>
                    <a:gd name="connsiteY3" fmla="*/ 2349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485775 w 2570812"/>
                    <a:gd name="connsiteY13" fmla="*/ 1714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180975 w 2570812"/>
                    <a:gd name="connsiteY13" fmla="*/ 0 h 688975"/>
                    <a:gd name="connsiteX0" fmla="*/ 180975 w 2570812"/>
                    <a:gd name="connsiteY0" fmla="*/ 31750 h 720725"/>
                    <a:gd name="connsiteX1" fmla="*/ 6350 w 2570812"/>
                    <a:gd name="connsiteY1" fmla="*/ 184150 h 720725"/>
                    <a:gd name="connsiteX2" fmla="*/ 9525 w 2570812"/>
                    <a:gd name="connsiteY2" fmla="*/ 273050 h 720725"/>
                    <a:gd name="connsiteX3" fmla="*/ 2460625 w 2570812"/>
                    <a:gd name="connsiteY3" fmla="*/ 279400 h 720725"/>
                    <a:gd name="connsiteX4" fmla="*/ 2457450 w 2570812"/>
                    <a:gd name="connsiteY4" fmla="*/ 593725 h 720725"/>
                    <a:gd name="connsiteX5" fmla="*/ 66675 w 2570812"/>
                    <a:gd name="connsiteY5" fmla="*/ 596900 h 720725"/>
                    <a:gd name="connsiteX6" fmla="*/ 88900 w 2570812"/>
                    <a:gd name="connsiteY6" fmla="*/ 600075 h 720725"/>
                    <a:gd name="connsiteX7" fmla="*/ 92075 w 2570812"/>
                    <a:gd name="connsiteY7" fmla="*/ 552450 h 720725"/>
                    <a:gd name="connsiteX8" fmla="*/ 0 w 2570812"/>
                    <a:gd name="connsiteY8" fmla="*/ 625475 h 720725"/>
                    <a:gd name="connsiteX9" fmla="*/ 6350 w 2570812"/>
                    <a:gd name="connsiteY9" fmla="*/ 720725 h 720725"/>
                    <a:gd name="connsiteX10" fmla="*/ 2565400 w 2570812"/>
                    <a:gd name="connsiteY10" fmla="*/ 720725 h 720725"/>
                    <a:gd name="connsiteX11" fmla="*/ 2552700 w 2570812"/>
                    <a:gd name="connsiteY11" fmla="*/ 203200 h 720725"/>
                    <a:gd name="connsiteX12" fmla="*/ 2336800 w 2570812"/>
                    <a:gd name="connsiteY12" fmla="*/ 0 h 720725"/>
                    <a:gd name="connsiteX13" fmla="*/ 180975 w 2570812"/>
                    <a:gd name="connsiteY13" fmla="*/ 31750 h 72072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352675 w 2570812"/>
                    <a:gd name="connsiteY12" fmla="*/ 19050 h 688975"/>
                    <a:gd name="connsiteX13" fmla="*/ 180975 w 2570812"/>
                    <a:gd name="connsiteY13" fmla="*/ 0 h 6889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52675 w 2570812"/>
                    <a:gd name="connsiteY12" fmla="*/ 4445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08225 w 2570812"/>
                    <a:gd name="connsiteY12" fmla="*/ 1270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2985"/>
                    <a:gd name="connsiteY0" fmla="*/ 0 h 714375"/>
                    <a:gd name="connsiteX1" fmla="*/ 6350 w 2572985"/>
                    <a:gd name="connsiteY1" fmla="*/ 177800 h 714375"/>
                    <a:gd name="connsiteX2" fmla="*/ 9525 w 2572985"/>
                    <a:gd name="connsiteY2" fmla="*/ 266700 h 714375"/>
                    <a:gd name="connsiteX3" fmla="*/ 2460625 w 2572985"/>
                    <a:gd name="connsiteY3" fmla="*/ 273050 h 714375"/>
                    <a:gd name="connsiteX4" fmla="*/ 2457450 w 2572985"/>
                    <a:gd name="connsiteY4" fmla="*/ 587375 h 714375"/>
                    <a:gd name="connsiteX5" fmla="*/ 66675 w 2572985"/>
                    <a:gd name="connsiteY5" fmla="*/ 590550 h 714375"/>
                    <a:gd name="connsiteX6" fmla="*/ 88900 w 2572985"/>
                    <a:gd name="connsiteY6" fmla="*/ 593725 h 714375"/>
                    <a:gd name="connsiteX7" fmla="*/ 92075 w 2572985"/>
                    <a:gd name="connsiteY7" fmla="*/ 546100 h 714375"/>
                    <a:gd name="connsiteX8" fmla="*/ 0 w 2572985"/>
                    <a:gd name="connsiteY8" fmla="*/ 619125 h 714375"/>
                    <a:gd name="connsiteX9" fmla="*/ 6350 w 2572985"/>
                    <a:gd name="connsiteY9" fmla="*/ 714375 h 714375"/>
                    <a:gd name="connsiteX10" fmla="*/ 2565400 w 2572985"/>
                    <a:gd name="connsiteY10" fmla="*/ 714375 h 714375"/>
                    <a:gd name="connsiteX11" fmla="*/ 2565567 w 2572985"/>
                    <a:gd name="connsiteY11" fmla="*/ 205427 h 714375"/>
                    <a:gd name="connsiteX12" fmla="*/ 2295525 w 2572985"/>
                    <a:gd name="connsiteY12" fmla="*/ 0 h 714375"/>
                    <a:gd name="connsiteX13" fmla="*/ 225425 w 2572985"/>
                    <a:gd name="connsiteY13" fmla="*/ 0 h 714375"/>
                    <a:gd name="connsiteX0" fmla="*/ 225425 w 2575763"/>
                    <a:gd name="connsiteY0" fmla="*/ 0 h 714375"/>
                    <a:gd name="connsiteX1" fmla="*/ 6350 w 2575763"/>
                    <a:gd name="connsiteY1" fmla="*/ 177800 h 714375"/>
                    <a:gd name="connsiteX2" fmla="*/ 9525 w 2575763"/>
                    <a:gd name="connsiteY2" fmla="*/ 266700 h 714375"/>
                    <a:gd name="connsiteX3" fmla="*/ 2460625 w 2575763"/>
                    <a:gd name="connsiteY3" fmla="*/ 273050 h 714375"/>
                    <a:gd name="connsiteX4" fmla="*/ 2457450 w 2575763"/>
                    <a:gd name="connsiteY4" fmla="*/ 587375 h 714375"/>
                    <a:gd name="connsiteX5" fmla="*/ 66675 w 2575763"/>
                    <a:gd name="connsiteY5" fmla="*/ 590550 h 714375"/>
                    <a:gd name="connsiteX6" fmla="*/ 88900 w 2575763"/>
                    <a:gd name="connsiteY6" fmla="*/ 593725 h 714375"/>
                    <a:gd name="connsiteX7" fmla="*/ 92075 w 2575763"/>
                    <a:gd name="connsiteY7" fmla="*/ 546100 h 714375"/>
                    <a:gd name="connsiteX8" fmla="*/ 0 w 2575763"/>
                    <a:gd name="connsiteY8" fmla="*/ 619125 h 714375"/>
                    <a:gd name="connsiteX9" fmla="*/ 6350 w 2575763"/>
                    <a:gd name="connsiteY9" fmla="*/ 714375 h 714375"/>
                    <a:gd name="connsiteX10" fmla="*/ 2565400 w 2575763"/>
                    <a:gd name="connsiteY10" fmla="*/ 714375 h 714375"/>
                    <a:gd name="connsiteX11" fmla="*/ 2574145 w 2575763"/>
                    <a:gd name="connsiteY11" fmla="*/ 205427 h 714375"/>
                    <a:gd name="connsiteX12" fmla="*/ 2295525 w 2575763"/>
                    <a:gd name="connsiteY12" fmla="*/ 0 h 714375"/>
                    <a:gd name="connsiteX13" fmla="*/ 225425 w 2575763"/>
                    <a:gd name="connsiteY13" fmla="*/ 0 h 71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75763" h="714375">
                      <a:moveTo>
                        <a:pt x="225425" y="0"/>
                      </a:moveTo>
                      <a:lnTo>
                        <a:pt x="6350" y="177800"/>
                      </a:lnTo>
                      <a:lnTo>
                        <a:pt x="9525" y="266700"/>
                      </a:lnTo>
                      <a:lnTo>
                        <a:pt x="2460625" y="273050"/>
                      </a:lnTo>
                      <a:cubicBezTo>
                        <a:pt x="2459567" y="377825"/>
                        <a:pt x="2458508" y="482600"/>
                        <a:pt x="2457450" y="587375"/>
                      </a:cubicBezTo>
                      <a:lnTo>
                        <a:pt x="66675" y="590550"/>
                      </a:lnTo>
                      <a:cubicBezTo>
                        <a:pt x="69850" y="588433"/>
                        <a:pt x="85725" y="595842"/>
                        <a:pt x="88900" y="593725"/>
                      </a:cubicBezTo>
                      <a:lnTo>
                        <a:pt x="92075" y="546100"/>
                      </a:lnTo>
                      <a:lnTo>
                        <a:pt x="0" y="619125"/>
                      </a:lnTo>
                      <a:lnTo>
                        <a:pt x="6350" y="714375"/>
                      </a:lnTo>
                      <a:lnTo>
                        <a:pt x="2565400" y="714375"/>
                      </a:lnTo>
                      <a:cubicBezTo>
                        <a:pt x="2583392" y="672042"/>
                        <a:pt x="2572028" y="381110"/>
                        <a:pt x="2574145" y="205427"/>
                      </a:cubicBezTo>
                      <a:cubicBezTo>
                        <a:pt x="2488420" y="123935"/>
                        <a:pt x="2381250" y="65617"/>
                        <a:pt x="2295525" y="0"/>
                      </a:cubicBezTo>
                      <a:lnTo>
                        <a:pt x="225425" y="0"/>
                      </a:lnTo>
                      <a:close/>
                    </a:path>
                  </a:pathLst>
                </a:custGeom>
                <a:solidFill>
                  <a:srgbClr val="F8BA16"/>
                </a:solidFill>
                <a:ln w="12700" cap="flat" cmpd="sng" algn="ctr">
                  <a:noFill/>
                  <a:prstDash val="solid"/>
                  <a:miter lim="800000"/>
                </a:ln>
                <a:effectLst>
                  <a:outerShdw blurRad="76200" dist="12700" dir="8100000" sy="-23000" kx="800400" algn="br" rotWithShape="0">
                    <a:prstClr val="black">
                      <a:alpha val="2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dirty="0">
                    <a:ln>
                      <a:noFill/>
                    </a:ln>
                    <a:solidFill>
                      <a:sysClr val="window" lastClr="FFFFFF"/>
                    </a:solidFill>
                    <a:effectLst/>
                    <a:uLnTx/>
                    <a:uFillTx/>
                    <a:latin typeface="Arial"/>
                    <a:ea typeface="Arial Unicode MS"/>
                    <a:cs typeface="+mn-cs"/>
                  </a:endParaRPr>
                </a:p>
              </p:txBody>
            </p:sp>
            <p:sp>
              <p:nvSpPr>
                <p:cNvPr id="34" name="Rectangle 22">
                  <a:extLst>
                    <a:ext uri="{FF2B5EF4-FFF2-40B4-BE49-F238E27FC236}">
                      <a16:creationId xmlns:a16="http://schemas.microsoft.com/office/drawing/2014/main" id="{001EBF98-BA79-B0BA-FF8E-D47E60521FBE}"/>
                    </a:ext>
                  </a:extLst>
                </p:cNvPr>
                <p:cNvSpPr/>
                <p:nvPr/>
              </p:nvSpPr>
              <p:spPr>
                <a:xfrm>
                  <a:off x="3707904" y="3762375"/>
                  <a:ext cx="2376264" cy="321543"/>
                </a:xfrm>
                <a:custGeom>
                  <a:avLst/>
                  <a:gdLst>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6264" h="321543">
                      <a:moveTo>
                        <a:pt x="0" y="0"/>
                      </a:moveTo>
                      <a:lnTo>
                        <a:pt x="2376264" y="0"/>
                      </a:lnTo>
                      <a:lnTo>
                        <a:pt x="2376264" y="321543"/>
                      </a:lnTo>
                      <a:lnTo>
                        <a:pt x="0" y="321543"/>
                      </a:lnTo>
                      <a:cubicBezTo>
                        <a:pt x="34925" y="258812"/>
                        <a:pt x="50800" y="110356"/>
                        <a:pt x="0" y="0"/>
                      </a:cubicBezTo>
                      <a:close/>
                    </a:path>
                  </a:pathLst>
                </a:cu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sysClr val="window" lastClr="FFFFFF"/>
                    </a:solidFill>
                    <a:effectLst/>
                    <a:uLnTx/>
                    <a:uFillTx/>
                    <a:latin typeface="Arial"/>
                    <a:ea typeface="Arial Unicode MS"/>
                    <a:cs typeface="+mn-cs"/>
                  </a:endParaRPr>
                </a:p>
              </p:txBody>
            </p:sp>
          </p:grpSp>
          <p:grpSp>
            <p:nvGrpSpPr>
              <p:cNvPr id="21" name="Group 20">
                <a:extLst>
                  <a:ext uri="{FF2B5EF4-FFF2-40B4-BE49-F238E27FC236}">
                    <a16:creationId xmlns:a16="http://schemas.microsoft.com/office/drawing/2014/main" id="{242ED391-525C-E38E-12B3-B4E7766102B9}"/>
                  </a:ext>
                </a:extLst>
              </p:cNvPr>
              <p:cNvGrpSpPr/>
              <p:nvPr/>
            </p:nvGrpSpPr>
            <p:grpSpPr>
              <a:xfrm>
                <a:off x="4035197" y="5083389"/>
                <a:ext cx="2071096" cy="442029"/>
                <a:chOff x="3644106" y="3130550"/>
                <a:chExt cx="2603340" cy="555625"/>
              </a:xfrm>
              <a:effectLst>
                <a:outerShdw blurRad="50800" dist="38100" dir="8100000" algn="tr" rotWithShape="0">
                  <a:prstClr val="black">
                    <a:alpha val="40000"/>
                  </a:prstClr>
                </a:outerShdw>
              </a:effectLst>
            </p:grpSpPr>
            <p:sp>
              <p:nvSpPr>
                <p:cNvPr id="31" name="Freeform 18">
                  <a:extLst>
                    <a:ext uri="{FF2B5EF4-FFF2-40B4-BE49-F238E27FC236}">
                      <a16:creationId xmlns:a16="http://schemas.microsoft.com/office/drawing/2014/main" id="{714B1BF4-107E-83A6-19A8-600D5F317EDC}"/>
                    </a:ext>
                  </a:extLst>
                </p:cNvPr>
                <p:cNvSpPr/>
                <p:nvPr/>
              </p:nvSpPr>
              <p:spPr>
                <a:xfrm>
                  <a:off x="3644106" y="3130550"/>
                  <a:ext cx="2603340" cy="555625"/>
                </a:xfrm>
                <a:custGeom>
                  <a:avLst/>
                  <a:gdLst>
                    <a:gd name="connsiteX0" fmla="*/ 47625 w 2552700"/>
                    <a:gd name="connsiteY0" fmla="*/ 374650 h 685800"/>
                    <a:gd name="connsiteX1" fmla="*/ 0 w 2552700"/>
                    <a:gd name="connsiteY1" fmla="*/ 422275 h 685800"/>
                    <a:gd name="connsiteX2" fmla="*/ 447675 w 2552700"/>
                    <a:gd name="connsiteY2" fmla="*/ 685800 h 685800"/>
                    <a:gd name="connsiteX3" fmla="*/ 2549525 w 2552700"/>
                    <a:gd name="connsiteY3" fmla="*/ 615950 h 685800"/>
                    <a:gd name="connsiteX4" fmla="*/ 2552700 w 2552700"/>
                    <a:gd name="connsiteY4" fmla="*/ 273050 h 685800"/>
                    <a:gd name="connsiteX5" fmla="*/ 1384300 w 2552700"/>
                    <a:gd name="connsiteY5" fmla="*/ 0 h 685800"/>
                    <a:gd name="connsiteX6" fmla="*/ 6350 w 2552700"/>
                    <a:gd name="connsiteY6" fmla="*/ 168275 h 685800"/>
                    <a:gd name="connsiteX7" fmla="*/ 3175 w 2552700"/>
                    <a:gd name="connsiteY7" fmla="*/ 206375 h 685800"/>
                    <a:gd name="connsiteX8" fmla="*/ 463550 w 2552700"/>
                    <a:gd name="connsiteY8" fmla="*/ 374650 h 685800"/>
                    <a:gd name="connsiteX9" fmla="*/ 2520950 w 2552700"/>
                    <a:gd name="connsiteY9" fmla="*/ 333375 h 685800"/>
                    <a:gd name="connsiteX10" fmla="*/ 2501900 w 2552700"/>
                    <a:gd name="connsiteY10" fmla="*/ 549275 h 685800"/>
                    <a:gd name="connsiteX11" fmla="*/ 473075 w 2552700"/>
                    <a:gd name="connsiteY11" fmla="*/ 622300 h 685800"/>
                    <a:gd name="connsiteX12" fmla="*/ 47625 w 2552700"/>
                    <a:gd name="connsiteY12" fmla="*/ 374650 h 685800"/>
                    <a:gd name="connsiteX0" fmla="*/ 47625 w 2552700"/>
                    <a:gd name="connsiteY0" fmla="*/ 263525 h 574675"/>
                    <a:gd name="connsiteX1" fmla="*/ 0 w 2552700"/>
                    <a:gd name="connsiteY1" fmla="*/ 311150 h 574675"/>
                    <a:gd name="connsiteX2" fmla="*/ 447675 w 2552700"/>
                    <a:gd name="connsiteY2" fmla="*/ 574675 h 574675"/>
                    <a:gd name="connsiteX3" fmla="*/ 2549525 w 2552700"/>
                    <a:gd name="connsiteY3" fmla="*/ 504825 h 574675"/>
                    <a:gd name="connsiteX4" fmla="*/ 2552700 w 2552700"/>
                    <a:gd name="connsiteY4" fmla="*/ 161925 h 574675"/>
                    <a:gd name="connsiteX5" fmla="*/ 1552575 w 2552700"/>
                    <a:gd name="connsiteY5" fmla="*/ 0 h 574675"/>
                    <a:gd name="connsiteX6" fmla="*/ 6350 w 2552700"/>
                    <a:gd name="connsiteY6" fmla="*/ 57150 h 574675"/>
                    <a:gd name="connsiteX7" fmla="*/ 3175 w 2552700"/>
                    <a:gd name="connsiteY7" fmla="*/ 95250 h 574675"/>
                    <a:gd name="connsiteX8" fmla="*/ 463550 w 2552700"/>
                    <a:gd name="connsiteY8" fmla="*/ 263525 h 574675"/>
                    <a:gd name="connsiteX9" fmla="*/ 2520950 w 2552700"/>
                    <a:gd name="connsiteY9" fmla="*/ 222250 h 574675"/>
                    <a:gd name="connsiteX10" fmla="*/ 2501900 w 2552700"/>
                    <a:gd name="connsiteY10" fmla="*/ 438150 h 574675"/>
                    <a:gd name="connsiteX11" fmla="*/ 473075 w 2552700"/>
                    <a:gd name="connsiteY11" fmla="*/ 511175 h 574675"/>
                    <a:gd name="connsiteX12" fmla="*/ 47625 w 2552700"/>
                    <a:gd name="connsiteY12" fmla="*/ 263525 h 574675"/>
                    <a:gd name="connsiteX0" fmla="*/ 47625 w 2552700"/>
                    <a:gd name="connsiteY0" fmla="*/ 244475 h 555625"/>
                    <a:gd name="connsiteX1" fmla="*/ 0 w 2552700"/>
                    <a:gd name="connsiteY1" fmla="*/ 292100 h 555625"/>
                    <a:gd name="connsiteX2" fmla="*/ 447675 w 2552700"/>
                    <a:gd name="connsiteY2" fmla="*/ 555625 h 555625"/>
                    <a:gd name="connsiteX3" fmla="*/ 2549525 w 2552700"/>
                    <a:gd name="connsiteY3" fmla="*/ 485775 h 555625"/>
                    <a:gd name="connsiteX4" fmla="*/ 2552700 w 2552700"/>
                    <a:gd name="connsiteY4" fmla="*/ 142875 h 555625"/>
                    <a:gd name="connsiteX5" fmla="*/ 1606550 w 2552700"/>
                    <a:gd name="connsiteY5" fmla="*/ 0 h 555625"/>
                    <a:gd name="connsiteX6" fmla="*/ 6350 w 2552700"/>
                    <a:gd name="connsiteY6" fmla="*/ 38100 h 555625"/>
                    <a:gd name="connsiteX7" fmla="*/ 3175 w 2552700"/>
                    <a:gd name="connsiteY7" fmla="*/ 76200 h 555625"/>
                    <a:gd name="connsiteX8" fmla="*/ 463550 w 2552700"/>
                    <a:gd name="connsiteY8" fmla="*/ 244475 h 555625"/>
                    <a:gd name="connsiteX9" fmla="*/ 2520950 w 2552700"/>
                    <a:gd name="connsiteY9" fmla="*/ 203200 h 555625"/>
                    <a:gd name="connsiteX10" fmla="*/ 2501900 w 2552700"/>
                    <a:gd name="connsiteY10" fmla="*/ 419100 h 555625"/>
                    <a:gd name="connsiteX11" fmla="*/ 473075 w 2552700"/>
                    <a:gd name="connsiteY11" fmla="*/ 492125 h 555625"/>
                    <a:gd name="connsiteX12" fmla="*/ 47625 w 2552700"/>
                    <a:gd name="connsiteY12" fmla="*/ 244475 h 555625"/>
                    <a:gd name="connsiteX0" fmla="*/ 47625 w 2585519"/>
                    <a:gd name="connsiteY0" fmla="*/ 244475 h 555625"/>
                    <a:gd name="connsiteX1" fmla="*/ 0 w 2585519"/>
                    <a:gd name="connsiteY1" fmla="*/ 292100 h 555625"/>
                    <a:gd name="connsiteX2" fmla="*/ 447675 w 2585519"/>
                    <a:gd name="connsiteY2" fmla="*/ 555625 h 555625"/>
                    <a:gd name="connsiteX3" fmla="*/ 2549525 w 2585519"/>
                    <a:gd name="connsiteY3" fmla="*/ 485775 h 555625"/>
                    <a:gd name="connsiteX4" fmla="*/ 2552700 w 2585519"/>
                    <a:gd name="connsiteY4" fmla="*/ 142875 h 555625"/>
                    <a:gd name="connsiteX5" fmla="*/ 1606550 w 2585519"/>
                    <a:gd name="connsiteY5" fmla="*/ 0 h 555625"/>
                    <a:gd name="connsiteX6" fmla="*/ 6350 w 2585519"/>
                    <a:gd name="connsiteY6" fmla="*/ 38100 h 555625"/>
                    <a:gd name="connsiteX7" fmla="*/ 3175 w 2585519"/>
                    <a:gd name="connsiteY7" fmla="*/ 76200 h 555625"/>
                    <a:gd name="connsiteX8" fmla="*/ 463550 w 2585519"/>
                    <a:gd name="connsiteY8" fmla="*/ 244475 h 555625"/>
                    <a:gd name="connsiteX9" fmla="*/ 2520950 w 2585519"/>
                    <a:gd name="connsiteY9" fmla="*/ 203200 h 555625"/>
                    <a:gd name="connsiteX10" fmla="*/ 2501900 w 2585519"/>
                    <a:gd name="connsiteY10" fmla="*/ 419100 h 555625"/>
                    <a:gd name="connsiteX11" fmla="*/ 473075 w 2585519"/>
                    <a:gd name="connsiteY11" fmla="*/ 492125 h 555625"/>
                    <a:gd name="connsiteX12" fmla="*/ 47625 w 2585519"/>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520950 w 2599371"/>
                    <a:gd name="connsiteY9" fmla="*/ 203200 h 555625"/>
                    <a:gd name="connsiteX10" fmla="*/ 2501900 w 2599371"/>
                    <a:gd name="connsiteY10" fmla="*/ 41910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01900 w 2599371"/>
                    <a:gd name="connsiteY10" fmla="*/ 41910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27300 w 2599371"/>
                    <a:gd name="connsiteY10" fmla="*/ 307975 h 555625"/>
                    <a:gd name="connsiteX11" fmla="*/ 2501900 w 2599371"/>
                    <a:gd name="connsiteY11" fmla="*/ 419100 h 555625"/>
                    <a:gd name="connsiteX12" fmla="*/ 473075 w 2599371"/>
                    <a:gd name="connsiteY12" fmla="*/ 492125 h 555625"/>
                    <a:gd name="connsiteX13" fmla="*/ 47625 w 2599371"/>
                    <a:gd name="connsiteY13"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27300 w 2599371"/>
                    <a:gd name="connsiteY10" fmla="*/ 307975 h 555625"/>
                    <a:gd name="connsiteX11" fmla="*/ 2479675 w 2599371"/>
                    <a:gd name="connsiteY11" fmla="*/ 425450 h 555625"/>
                    <a:gd name="connsiteX12" fmla="*/ 473075 w 2599371"/>
                    <a:gd name="connsiteY12" fmla="*/ 492125 h 555625"/>
                    <a:gd name="connsiteX13" fmla="*/ 47625 w 2599371"/>
                    <a:gd name="connsiteY13" fmla="*/ 244475 h 555625"/>
                    <a:gd name="connsiteX0" fmla="*/ 47625 w 2740156"/>
                    <a:gd name="connsiteY0" fmla="*/ 244475 h 555625"/>
                    <a:gd name="connsiteX1" fmla="*/ 0 w 2740156"/>
                    <a:gd name="connsiteY1" fmla="*/ 292100 h 555625"/>
                    <a:gd name="connsiteX2" fmla="*/ 447675 w 2740156"/>
                    <a:gd name="connsiteY2" fmla="*/ 555625 h 555625"/>
                    <a:gd name="connsiteX3" fmla="*/ 2549525 w 2740156"/>
                    <a:gd name="connsiteY3" fmla="*/ 485775 h 555625"/>
                    <a:gd name="connsiteX4" fmla="*/ 2552700 w 2740156"/>
                    <a:gd name="connsiteY4" fmla="*/ 142875 h 555625"/>
                    <a:gd name="connsiteX5" fmla="*/ 1606550 w 2740156"/>
                    <a:gd name="connsiteY5" fmla="*/ 0 h 555625"/>
                    <a:gd name="connsiteX6" fmla="*/ 6350 w 2740156"/>
                    <a:gd name="connsiteY6" fmla="*/ 38100 h 555625"/>
                    <a:gd name="connsiteX7" fmla="*/ 3175 w 2740156"/>
                    <a:gd name="connsiteY7" fmla="*/ 76200 h 555625"/>
                    <a:gd name="connsiteX8" fmla="*/ 463550 w 2740156"/>
                    <a:gd name="connsiteY8" fmla="*/ 244475 h 555625"/>
                    <a:gd name="connsiteX9" fmla="*/ 2495550 w 2740156"/>
                    <a:gd name="connsiteY9" fmla="*/ 206375 h 555625"/>
                    <a:gd name="connsiteX10" fmla="*/ 2479675 w 2740156"/>
                    <a:gd name="connsiteY10" fmla="*/ 425450 h 555625"/>
                    <a:gd name="connsiteX11" fmla="*/ 473075 w 2740156"/>
                    <a:gd name="connsiteY11" fmla="*/ 492125 h 555625"/>
                    <a:gd name="connsiteX12" fmla="*/ 47625 w 2740156"/>
                    <a:gd name="connsiteY12" fmla="*/ 244475 h 555625"/>
                    <a:gd name="connsiteX0" fmla="*/ 47625 w 2646925"/>
                    <a:gd name="connsiteY0" fmla="*/ 244475 h 555625"/>
                    <a:gd name="connsiteX1" fmla="*/ 0 w 2646925"/>
                    <a:gd name="connsiteY1" fmla="*/ 292100 h 555625"/>
                    <a:gd name="connsiteX2" fmla="*/ 447675 w 2646925"/>
                    <a:gd name="connsiteY2" fmla="*/ 555625 h 555625"/>
                    <a:gd name="connsiteX3" fmla="*/ 2549525 w 2646925"/>
                    <a:gd name="connsiteY3" fmla="*/ 485775 h 555625"/>
                    <a:gd name="connsiteX4" fmla="*/ 2552700 w 2646925"/>
                    <a:gd name="connsiteY4" fmla="*/ 142875 h 555625"/>
                    <a:gd name="connsiteX5" fmla="*/ 1606550 w 2646925"/>
                    <a:gd name="connsiteY5" fmla="*/ 0 h 555625"/>
                    <a:gd name="connsiteX6" fmla="*/ 6350 w 2646925"/>
                    <a:gd name="connsiteY6" fmla="*/ 38100 h 555625"/>
                    <a:gd name="connsiteX7" fmla="*/ 3175 w 2646925"/>
                    <a:gd name="connsiteY7" fmla="*/ 76200 h 555625"/>
                    <a:gd name="connsiteX8" fmla="*/ 463550 w 2646925"/>
                    <a:gd name="connsiteY8" fmla="*/ 244475 h 555625"/>
                    <a:gd name="connsiteX9" fmla="*/ 2495550 w 2646925"/>
                    <a:gd name="connsiteY9" fmla="*/ 206375 h 555625"/>
                    <a:gd name="connsiteX10" fmla="*/ 2479675 w 2646925"/>
                    <a:gd name="connsiteY10" fmla="*/ 425450 h 555625"/>
                    <a:gd name="connsiteX11" fmla="*/ 473075 w 2646925"/>
                    <a:gd name="connsiteY11" fmla="*/ 492125 h 555625"/>
                    <a:gd name="connsiteX12" fmla="*/ 47625 w 2646925"/>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24625 w 2608121"/>
                    <a:gd name="connsiteY0" fmla="*/ 244475 h 555625"/>
                    <a:gd name="connsiteX1" fmla="*/ 8750 w 2608121"/>
                    <a:gd name="connsiteY1" fmla="*/ 292100 h 555625"/>
                    <a:gd name="connsiteX2" fmla="*/ 456425 w 2608121"/>
                    <a:gd name="connsiteY2" fmla="*/ 555625 h 555625"/>
                    <a:gd name="connsiteX3" fmla="*/ 2558275 w 2608121"/>
                    <a:gd name="connsiteY3" fmla="*/ 485775 h 555625"/>
                    <a:gd name="connsiteX4" fmla="*/ 2561450 w 2608121"/>
                    <a:gd name="connsiteY4" fmla="*/ 142875 h 555625"/>
                    <a:gd name="connsiteX5" fmla="*/ 1615300 w 2608121"/>
                    <a:gd name="connsiteY5" fmla="*/ 0 h 555625"/>
                    <a:gd name="connsiteX6" fmla="*/ 15100 w 2608121"/>
                    <a:gd name="connsiteY6" fmla="*/ 38100 h 555625"/>
                    <a:gd name="connsiteX7" fmla="*/ 11925 w 2608121"/>
                    <a:gd name="connsiteY7" fmla="*/ 76200 h 555625"/>
                    <a:gd name="connsiteX8" fmla="*/ 472300 w 2608121"/>
                    <a:gd name="connsiteY8" fmla="*/ 244475 h 555625"/>
                    <a:gd name="connsiteX9" fmla="*/ 2478900 w 2608121"/>
                    <a:gd name="connsiteY9" fmla="*/ 209550 h 555625"/>
                    <a:gd name="connsiteX10" fmla="*/ 2488425 w 2608121"/>
                    <a:gd name="connsiteY10" fmla="*/ 425450 h 555625"/>
                    <a:gd name="connsiteX11" fmla="*/ 481825 w 2608121"/>
                    <a:gd name="connsiteY11" fmla="*/ 492125 h 555625"/>
                    <a:gd name="connsiteX12" fmla="*/ 24625 w 2608121"/>
                    <a:gd name="connsiteY12" fmla="*/ 244475 h 555625"/>
                    <a:gd name="connsiteX0" fmla="*/ 20208 w 2622754"/>
                    <a:gd name="connsiteY0" fmla="*/ 244475 h 555625"/>
                    <a:gd name="connsiteX1" fmla="*/ 23383 w 2622754"/>
                    <a:gd name="connsiteY1" fmla="*/ 292100 h 555625"/>
                    <a:gd name="connsiteX2" fmla="*/ 471058 w 2622754"/>
                    <a:gd name="connsiteY2" fmla="*/ 555625 h 555625"/>
                    <a:gd name="connsiteX3" fmla="*/ 2572908 w 2622754"/>
                    <a:gd name="connsiteY3" fmla="*/ 485775 h 555625"/>
                    <a:gd name="connsiteX4" fmla="*/ 2576083 w 2622754"/>
                    <a:gd name="connsiteY4" fmla="*/ 142875 h 555625"/>
                    <a:gd name="connsiteX5" fmla="*/ 1629933 w 2622754"/>
                    <a:gd name="connsiteY5" fmla="*/ 0 h 555625"/>
                    <a:gd name="connsiteX6" fmla="*/ 29733 w 2622754"/>
                    <a:gd name="connsiteY6" fmla="*/ 38100 h 555625"/>
                    <a:gd name="connsiteX7" fmla="*/ 26558 w 2622754"/>
                    <a:gd name="connsiteY7" fmla="*/ 76200 h 555625"/>
                    <a:gd name="connsiteX8" fmla="*/ 486933 w 2622754"/>
                    <a:gd name="connsiteY8" fmla="*/ 244475 h 555625"/>
                    <a:gd name="connsiteX9" fmla="*/ 2493533 w 2622754"/>
                    <a:gd name="connsiteY9" fmla="*/ 209550 h 555625"/>
                    <a:gd name="connsiteX10" fmla="*/ 2503058 w 2622754"/>
                    <a:gd name="connsiteY10" fmla="*/ 425450 h 555625"/>
                    <a:gd name="connsiteX11" fmla="*/ 496458 w 2622754"/>
                    <a:gd name="connsiteY11" fmla="*/ 492125 h 555625"/>
                    <a:gd name="connsiteX12" fmla="*/ 20208 w 2622754"/>
                    <a:gd name="connsiteY12" fmla="*/ 244475 h 555625"/>
                    <a:gd name="connsiteX0" fmla="*/ 63500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63500 w 2599371"/>
                    <a:gd name="connsiteY12" fmla="*/ 244475 h 555625"/>
                    <a:gd name="connsiteX0" fmla="*/ 63500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85775 w 2599371"/>
                    <a:gd name="connsiteY11" fmla="*/ 488950 h 555625"/>
                    <a:gd name="connsiteX12" fmla="*/ 63500 w 2599371"/>
                    <a:gd name="connsiteY12" fmla="*/ 244475 h 555625"/>
                    <a:gd name="connsiteX0" fmla="*/ 96355 w 2632226"/>
                    <a:gd name="connsiteY0" fmla="*/ 244475 h 555625"/>
                    <a:gd name="connsiteX1" fmla="*/ 36030 w 2632226"/>
                    <a:gd name="connsiteY1" fmla="*/ 247650 h 555625"/>
                    <a:gd name="connsiteX2" fmla="*/ 32855 w 2632226"/>
                    <a:gd name="connsiteY2" fmla="*/ 292100 h 555625"/>
                    <a:gd name="connsiteX3" fmla="*/ 480530 w 2632226"/>
                    <a:gd name="connsiteY3" fmla="*/ 555625 h 555625"/>
                    <a:gd name="connsiteX4" fmla="*/ 2582380 w 2632226"/>
                    <a:gd name="connsiteY4" fmla="*/ 485775 h 555625"/>
                    <a:gd name="connsiteX5" fmla="*/ 2585555 w 2632226"/>
                    <a:gd name="connsiteY5" fmla="*/ 142875 h 555625"/>
                    <a:gd name="connsiteX6" fmla="*/ 1639405 w 2632226"/>
                    <a:gd name="connsiteY6" fmla="*/ 0 h 555625"/>
                    <a:gd name="connsiteX7" fmla="*/ 39205 w 2632226"/>
                    <a:gd name="connsiteY7" fmla="*/ 38100 h 555625"/>
                    <a:gd name="connsiteX8" fmla="*/ 36030 w 2632226"/>
                    <a:gd name="connsiteY8" fmla="*/ 76200 h 555625"/>
                    <a:gd name="connsiteX9" fmla="*/ 496405 w 2632226"/>
                    <a:gd name="connsiteY9" fmla="*/ 244475 h 555625"/>
                    <a:gd name="connsiteX10" fmla="*/ 2503005 w 2632226"/>
                    <a:gd name="connsiteY10" fmla="*/ 209550 h 555625"/>
                    <a:gd name="connsiteX11" fmla="*/ 2512530 w 2632226"/>
                    <a:gd name="connsiteY11" fmla="*/ 425450 h 555625"/>
                    <a:gd name="connsiteX12" fmla="*/ 518630 w 2632226"/>
                    <a:gd name="connsiteY12" fmla="*/ 488950 h 555625"/>
                    <a:gd name="connsiteX13" fmla="*/ 96355 w 2632226"/>
                    <a:gd name="connsiteY13" fmla="*/ 244475 h 555625"/>
                    <a:gd name="connsiteX0" fmla="*/ 105580 w 2641451"/>
                    <a:gd name="connsiteY0" fmla="*/ 244475 h 555625"/>
                    <a:gd name="connsiteX1" fmla="*/ 19061 w 2641451"/>
                    <a:gd name="connsiteY1" fmla="*/ 226218 h 555625"/>
                    <a:gd name="connsiteX2" fmla="*/ 42080 w 2641451"/>
                    <a:gd name="connsiteY2" fmla="*/ 292100 h 555625"/>
                    <a:gd name="connsiteX3" fmla="*/ 489755 w 2641451"/>
                    <a:gd name="connsiteY3" fmla="*/ 555625 h 555625"/>
                    <a:gd name="connsiteX4" fmla="*/ 2591605 w 2641451"/>
                    <a:gd name="connsiteY4" fmla="*/ 485775 h 555625"/>
                    <a:gd name="connsiteX5" fmla="*/ 2594780 w 2641451"/>
                    <a:gd name="connsiteY5" fmla="*/ 142875 h 555625"/>
                    <a:gd name="connsiteX6" fmla="*/ 1648630 w 2641451"/>
                    <a:gd name="connsiteY6" fmla="*/ 0 h 555625"/>
                    <a:gd name="connsiteX7" fmla="*/ 48430 w 2641451"/>
                    <a:gd name="connsiteY7" fmla="*/ 38100 h 555625"/>
                    <a:gd name="connsiteX8" fmla="*/ 45255 w 2641451"/>
                    <a:gd name="connsiteY8" fmla="*/ 76200 h 555625"/>
                    <a:gd name="connsiteX9" fmla="*/ 505630 w 2641451"/>
                    <a:gd name="connsiteY9" fmla="*/ 244475 h 555625"/>
                    <a:gd name="connsiteX10" fmla="*/ 2512230 w 2641451"/>
                    <a:gd name="connsiteY10" fmla="*/ 209550 h 555625"/>
                    <a:gd name="connsiteX11" fmla="*/ 2521755 w 2641451"/>
                    <a:gd name="connsiteY11" fmla="*/ 425450 h 555625"/>
                    <a:gd name="connsiteX12" fmla="*/ 527855 w 2641451"/>
                    <a:gd name="connsiteY12" fmla="*/ 488950 h 555625"/>
                    <a:gd name="connsiteX13" fmla="*/ 105580 w 2641451"/>
                    <a:gd name="connsiteY13" fmla="*/ 244475 h 555625"/>
                    <a:gd name="connsiteX0" fmla="*/ 100036 w 2635907"/>
                    <a:gd name="connsiteY0" fmla="*/ 244475 h 555625"/>
                    <a:gd name="connsiteX1" fmla="*/ 27804 w 2635907"/>
                    <a:gd name="connsiteY1" fmla="*/ 266699 h 555625"/>
                    <a:gd name="connsiteX2" fmla="*/ 36536 w 2635907"/>
                    <a:gd name="connsiteY2" fmla="*/ 292100 h 555625"/>
                    <a:gd name="connsiteX3" fmla="*/ 484211 w 2635907"/>
                    <a:gd name="connsiteY3" fmla="*/ 555625 h 555625"/>
                    <a:gd name="connsiteX4" fmla="*/ 2586061 w 2635907"/>
                    <a:gd name="connsiteY4" fmla="*/ 485775 h 555625"/>
                    <a:gd name="connsiteX5" fmla="*/ 2589236 w 2635907"/>
                    <a:gd name="connsiteY5" fmla="*/ 142875 h 555625"/>
                    <a:gd name="connsiteX6" fmla="*/ 1643086 w 2635907"/>
                    <a:gd name="connsiteY6" fmla="*/ 0 h 555625"/>
                    <a:gd name="connsiteX7" fmla="*/ 42886 w 2635907"/>
                    <a:gd name="connsiteY7" fmla="*/ 38100 h 555625"/>
                    <a:gd name="connsiteX8" fmla="*/ 39711 w 2635907"/>
                    <a:gd name="connsiteY8" fmla="*/ 76200 h 555625"/>
                    <a:gd name="connsiteX9" fmla="*/ 500086 w 2635907"/>
                    <a:gd name="connsiteY9" fmla="*/ 244475 h 555625"/>
                    <a:gd name="connsiteX10" fmla="*/ 2506686 w 2635907"/>
                    <a:gd name="connsiteY10" fmla="*/ 209550 h 555625"/>
                    <a:gd name="connsiteX11" fmla="*/ 2516211 w 2635907"/>
                    <a:gd name="connsiteY11" fmla="*/ 425450 h 555625"/>
                    <a:gd name="connsiteX12" fmla="*/ 522311 w 2635907"/>
                    <a:gd name="connsiteY12" fmla="*/ 488950 h 555625"/>
                    <a:gd name="connsiteX13" fmla="*/ 100036 w 2635907"/>
                    <a:gd name="connsiteY13" fmla="*/ 244475 h 555625"/>
                    <a:gd name="connsiteX0" fmla="*/ 103571 w 2639442"/>
                    <a:gd name="connsiteY0" fmla="*/ 244475 h 555625"/>
                    <a:gd name="connsiteX1" fmla="*/ 21814 w 2639442"/>
                    <a:gd name="connsiteY1" fmla="*/ 226218 h 555625"/>
                    <a:gd name="connsiteX2" fmla="*/ 40071 w 2639442"/>
                    <a:gd name="connsiteY2" fmla="*/ 292100 h 555625"/>
                    <a:gd name="connsiteX3" fmla="*/ 487746 w 2639442"/>
                    <a:gd name="connsiteY3" fmla="*/ 555625 h 555625"/>
                    <a:gd name="connsiteX4" fmla="*/ 2589596 w 2639442"/>
                    <a:gd name="connsiteY4" fmla="*/ 485775 h 555625"/>
                    <a:gd name="connsiteX5" fmla="*/ 2592771 w 2639442"/>
                    <a:gd name="connsiteY5" fmla="*/ 142875 h 555625"/>
                    <a:gd name="connsiteX6" fmla="*/ 1646621 w 2639442"/>
                    <a:gd name="connsiteY6" fmla="*/ 0 h 555625"/>
                    <a:gd name="connsiteX7" fmla="*/ 46421 w 2639442"/>
                    <a:gd name="connsiteY7" fmla="*/ 38100 h 555625"/>
                    <a:gd name="connsiteX8" fmla="*/ 43246 w 2639442"/>
                    <a:gd name="connsiteY8" fmla="*/ 76200 h 555625"/>
                    <a:gd name="connsiteX9" fmla="*/ 503621 w 2639442"/>
                    <a:gd name="connsiteY9" fmla="*/ 244475 h 555625"/>
                    <a:gd name="connsiteX10" fmla="*/ 2510221 w 2639442"/>
                    <a:gd name="connsiteY10" fmla="*/ 209550 h 555625"/>
                    <a:gd name="connsiteX11" fmla="*/ 2519746 w 2639442"/>
                    <a:gd name="connsiteY11" fmla="*/ 425450 h 555625"/>
                    <a:gd name="connsiteX12" fmla="*/ 525846 w 2639442"/>
                    <a:gd name="connsiteY12" fmla="*/ 488950 h 555625"/>
                    <a:gd name="connsiteX13" fmla="*/ 103571 w 2639442"/>
                    <a:gd name="connsiteY13" fmla="*/ 244475 h 555625"/>
                    <a:gd name="connsiteX0" fmla="*/ 103571 w 2639442"/>
                    <a:gd name="connsiteY0" fmla="*/ 244475 h 555625"/>
                    <a:gd name="connsiteX1" fmla="*/ 21814 w 2639442"/>
                    <a:gd name="connsiteY1" fmla="*/ 226218 h 555625"/>
                    <a:gd name="connsiteX2" fmla="*/ 40071 w 2639442"/>
                    <a:gd name="connsiteY2" fmla="*/ 292100 h 555625"/>
                    <a:gd name="connsiteX3" fmla="*/ 487746 w 2639442"/>
                    <a:gd name="connsiteY3" fmla="*/ 555625 h 555625"/>
                    <a:gd name="connsiteX4" fmla="*/ 2589596 w 2639442"/>
                    <a:gd name="connsiteY4" fmla="*/ 485775 h 555625"/>
                    <a:gd name="connsiteX5" fmla="*/ 2592771 w 2639442"/>
                    <a:gd name="connsiteY5" fmla="*/ 142875 h 555625"/>
                    <a:gd name="connsiteX6" fmla="*/ 1646621 w 2639442"/>
                    <a:gd name="connsiteY6" fmla="*/ 0 h 555625"/>
                    <a:gd name="connsiteX7" fmla="*/ 46421 w 2639442"/>
                    <a:gd name="connsiteY7" fmla="*/ 38100 h 555625"/>
                    <a:gd name="connsiteX8" fmla="*/ 43246 w 2639442"/>
                    <a:gd name="connsiteY8" fmla="*/ 76200 h 555625"/>
                    <a:gd name="connsiteX9" fmla="*/ 503621 w 2639442"/>
                    <a:gd name="connsiteY9" fmla="*/ 244475 h 555625"/>
                    <a:gd name="connsiteX10" fmla="*/ 2510221 w 2639442"/>
                    <a:gd name="connsiteY10" fmla="*/ 209550 h 555625"/>
                    <a:gd name="connsiteX11" fmla="*/ 2519746 w 2639442"/>
                    <a:gd name="connsiteY11" fmla="*/ 425450 h 555625"/>
                    <a:gd name="connsiteX12" fmla="*/ 525846 w 2639442"/>
                    <a:gd name="connsiteY12" fmla="*/ 488950 h 555625"/>
                    <a:gd name="connsiteX13" fmla="*/ 103571 w 2639442"/>
                    <a:gd name="connsiteY13" fmla="*/ 244475 h 555625"/>
                    <a:gd name="connsiteX0" fmla="*/ 98616 w 2634487"/>
                    <a:gd name="connsiteY0" fmla="*/ 244475 h 555625"/>
                    <a:gd name="connsiteX1" fmla="*/ 16859 w 2634487"/>
                    <a:gd name="connsiteY1" fmla="*/ 226218 h 555625"/>
                    <a:gd name="connsiteX2" fmla="*/ 35116 w 2634487"/>
                    <a:gd name="connsiteY2" fmla="*/ 292100 h 555625"/>
                    <a:gd name="connsiteX3" fmla="*/ 482791 w 2634487"/>
                    <a:gd name="connsiteY3" fmla="*/ 555625 h 555625"/>
                    <a:gd name="connsiteX4" fmla="*/ 2584641 w 2634487"/>
                    <a:gd name="connsiteY4" fmla="*/ 485775 h 555625"/>
                    <a:gd name="connsiteX5" fmla="*/ 2587816 w 2634487"/>
                    <a:gd name="connsiteY5" fmla="*/ 142875 h 555625"/>
                    <a:gd name="connsiteX6" fmla="*/ 1641666 w 2634487"/>
                    <a:gd name="connsiteY6" fmla="*/ 0 h 555625"/>
                    <a:gd name="connsiteX7" fmla="*/ 41466 w 2634487"/>
                    <a:gd name="connsiteY7" fmla="*/ 38100 h 555625"/>
                    <a:gd name="connsiteX8" fmla="*/ 38291 w 2634487"/>
                    <a:gd name="connsiteY8" fmla="*/ 76200 h 555625"/>
                    <a:gd name="connsiteX9" fmla="*/ 498666 w 2634487"/>
                    <a:gd name="connsiteY9" fmla="*/ 244475 h 555625"/>
                    <a:gd name="connsiteX10" fmla="*/ 2505266 w 2634487"/>
                    <a:gd name="connsiteY10" fmla="*/ 209550 h 555625"/>
                    <a:gd name="connsiteX11" fmla="*/ 2514791 w 2634487"/>
                    <a:gd name="connsiteY11" fmla="*/ 425450 h 555625"/>
                    <a:gd name="connsiteX12" fmla="*/ 520891 w 2634487"/>
                    <a:gd name="connsiteY12" fmla="*/ 488950 h 555625"/>
                    <a:gd name="connsiteX13" fmla="*/ 98616 w 2634487"/>
                    <a:gd name="connsiteY13" fmla="*/ 244475 h 555625"/>
                    <a:gd name="connsiteX0" fmla="*/ 81757 w 2617628"/>
                    <a:gd name="connsiteY0" fmla="*/ 244475 h 555625"/>
                    <a:gd name="connsiteX1" fmla="*/ 0 w 2617628"/>
                    <a:gd name="connsiteY1" fmla="*/ 226218 h 555625"/>
                    <a:gd name="connsiteX2" fmla="*/ 18257 w 2617628"/>
                    <a:gd name="connsiteY2" fmla="*/ 292100 h 555625"/>
                    <a:gd name="connsiteX3" fmla="*/ 465932 w 2617628"/>
                    <a:gd name="connsiteY3" fmla="*/ 555625 h 555625"/>
                    <a:gd name="connsiteX4" fmla="*/ 2567782 w 2617628"/>
                    <a:gd name="connsiteY4" fmla="*/ 485775 h 555625"/>
                    <a:gd name="connsiteX5" fmla="*/ 2570957 w 2617628"/>
                    <a:gd name="connsiteY5" fmla="*/ 142875 h 555625"/>
                    <a:gd name="connsiteX6" fmla="*/ 1624807 w 2617628"/>
                    <a:gd name="connsiteY6" fmla="*/ 0 h 555625"/>
                    <a:gd name="connsiteX7" fmla="*/ 24607 w 2617628"/>
                    <a:gd name="connsiteY7" fmla="*/ 38100 h 555625"/>
                    <a:gd name="connsiteX8" fmla="*/ 21432 w 2617628"/>
                    <a:gd name="connsiteY8" fmla="*/ 76200 h 555625"/>
                    <a:gd name="connsiteX9" fmla="*/ 481807 w 2617628"/>
                    <a:gd name="connsiteY9" fmla="*/ 244475 h 555625"/>
                    <a:gd name="connsiteX10" fmla="*/ 2488407 w 2617628"/>
                    <a:gd name="connsiteY10" fmla="*/ 209550 h 555625"/>
                    <a:gd name="connsiteX11" fmla="*/ 2497932 w 2617628"/>
                    <a:gd name="connsiteY11" fmla="*/ 425450 h 555625"/>
                    <a:gd name="connsiteX12" fmla="*/ 504032 w 2617628"/>
                    <a:gd name="connsiteY12" fmla="*/ 488950 h 555625"/>
                    <a:gd name="connsiteX13" fmla="*/ 81757 w 2617628"/>
                    <a:gd name="connsiteY13" fmla="*/ 244475 h 555625"/>
                    <a:gd name="connsiteX0" fmla="*/ 67469 w 2603340"/>
                    <a:gd name="connsiteY0" fmla="*/ 244475 h 555625"/>
                    <a:gd name="connsiteX1" fmla="*/ 0 w 2603340"/>
                    <a:gd name="connsiteY1" fmla="*/ 247649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7649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9844 w 2603340"/>
                    <a:gd name="connsiteY7" fmla="*/ 33337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0955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603340" h="555625">
                      <a:moveTo>
                        <a:pt x="67469" y="244475"/>
                      </a:moveTo>
                      <a:cubicBezTo>
                        <a:pt x="66940" y="247651"/>
                        <a:pt x="46301" y="239713"/>
                        <a:pt x="0" y="242887"/>
                      </a:cubicBezTo>
                      <a:cubicBezTo>
                        <a:pt x="6086" y="288924"/>
                        <a:pt x="-2116" y="262732"/>
                        <a:pt x="3969" y="292100"/>
                      </a:cubicBezTo>
                      <a:lnTo>
                        <a:pt x="451644" y="555625"/>
                      </a:lnTo>
                      <a:lnTo>
                        <a:pt x="2553494" y="485775"/>
                      </a:lnTo>
                      <a:cubicBezTo>
                        <a:pt x="2605352" y="396875"/>
                        <a:pt x="2631811" y="276225"/>
                        <a:pt x="2556669" y="142875"/>
                      </a:cubicBezTo>
                      <a:lnTo>
                        <a:pt x="1610519" y="0"/>
                      </a:lnTo>
                      <a:lnTo>
                        <a:pt x="10319" y="30955"/>
                      </a:lnTo>
                      <a:lnTo>
                        <a:pt x="7144" y="76200"/>
                      </a:lnTo>
                      <a:lnTo>
                        <a:pt x="467519" y="244475"/>
                      </a:lnTo>
                      <a:lnTo>
                        <a:pt x="2474119" y="209550"/>
                      </a:lnTo>
                      <a:cubicBezTo>
                        <a:pt x="2527565" y="280988"/>
                        <a:pt x="2515923" y="346075"/>
                        <a:pt x="2483644" y="425450"/>
                      </a:cubicBezTo>
                      <a:lnTo>
                        <a:pt x="489744" y="488950"/>
                      </a:lnTo>
                      <a:lnTo>
                        <a:pt x="67469" y="244475"/>
                      </a:lnTo>
                      <a:close/>
                    </a:path>
                  </a:pathLst>
                </a:custGeom>
                <a:solidFill>
                  <a:srgbClr val="454545"/>
                </a:solidFill>
                <a:ln w="12700" cap="flat" cmpd="sng" algn="ctr">
                  <a:noFill/>
                  <a:prstDash val="solid"/>
                  <a:miter lim="800000"/>
                </a:ln>
                <a:effectLst>
                  <a:outerShdw blurRad="50800" dist="38100" dir="8100000" algn="tr"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sysClr val="window" lastClr="FFFFFF"/>
                    </a:solidFill>
                    <a:effectLst/>
                    <a:uLnTx/>
                    <a:uFillTx/>
                    <a:latin typeface="Arial"/>
                    <a:ea typeface="Arial Unicode MS"/>
                    <a:cs typeface="+mn-cs"/>
                  </a:endParaRPr>
                </a:p>
              </p:txBody>
            </p:sp>
            <p:sp>
              <p:nvSpPr>
                <p:cNvPr id="32" name="Freeform 19">
                  <a:extLst>
                    <a:ext uri="{FF2B5EF4-FFF2-40B4-BE49-F238E27FC236}">
                      <a16:creationId xmlns:a16="http://schemas.microsoft.com/office/drawing/2014/main" id="{A8C341D5-B2B4-6585-C95D-1D2808466AD5}"/>
                    </a:ext>
                  </a:extLst>
                </p:cNvPr>
                <p:cNvSpPr/>
                <p:nvPr/>
              </p:nvSpPr>
              <p:spPr>
                <a:xfrm>
                  <a:off x="3695702" y="3233738"/>
                  <a:ext cx="2458684" cy="383382"/>
                </a:xfrm>
                <a:custGeom>
                  <a:avLst/>
                  <a:gdLst>
                    <a:gd name="connsiteX0" fmla="*/ 7144 w 2424113"/>
                    <a:gd name="connsiteY0" fmla="*/ 0 h 378619"/>
                    <a:gd name="connsiteX1" fmla="*/ 0 w 2424113"/>
                    <a:gd name="connsiteY1" fmla="*/ 130969 h 378619"/>
                    <a:gd name="connsiteX2" fmla="*/ 431007 w 2424113"/>
                    <a:gd name="connsiteY2" fmla="*/ 378619 h 378619"/>
                    <a:gd name="connsiteX3" fmla="*/ 2424113 w 2424113"/>
                    <a:gd name="connsiteY3" fmla="*/ 304800 h 378619"/>
                    <a:gd name="connsiteX4" fmla="*/ 2414588 w 2424113"/>
                    <a:gd name="connsiteY4" fmla="*/ 109538 h 378619"/>
                    <a:gd name="connsiteX5" fmla="*/ 428625 w 2424113"/>
                    <a:gd name="connsiteY5" fmla="*/ 150019 h 378619"/>
                    <a:gd name="connsiteX6" fmla="*/ 7144 w 2424113"/>
                    <a:gd name="connsiteY6" fmla="*/ 0 h 378619"/>
                    <a:gd name="connsiteX0" fmla="*/ 7144 w 2436996"/>
                    <a:gd name="connsiteY0" fmla="*/ 0 h 378619"/>
                    <a:gd name="connsiteX1" fmla="*/ 0 w 2436996"/>
                    <a:gd name="connsiteY1" fmla="*/ 130969 h 378619"/>
                    <a:gd name="connsiteX2" fmla="*/ 431007 w 2436996"/>
                    <a:gd name="connsiteY2" fmla="*/ 378619 h 378619"/>
                    <a:gd name="connsiteX3" fmla="*/ 2424113 w 2436996"/>
                    <a:gd name="connsiteY3" fmla="*/ 304800 h 378619"/>
                    <a:gd name="connsiteX4" fmla="*/ 2414588 w 2436996"/>
                    <a:gd name="connsiteY4" fmla="*/ 109538 h 378619"/>
                    <a:gd name="connsiteX5" fmla="*/ 428625 w 2436996"/>
                    <a:gd name="connsiteY5" fmla="*/ 150019 h 378619"/>
                    <a:gd name="connsiteX6" fmla="*/ 7144 w 2436996"/>
                    <a:gd name="connsiteY6" fmla="*/ 0 h 378619"/>
                    <a:gd name="connsiteX0" fmla="*/ 7144 w 2448855"/>
                    <a:gd name="connsiteY0" fmla="*/ 0 h 378619"/>
                    <a:gd name="connsiteX1" fmla="*/ 0 w 2448855"/>
                    <a:gd name="connsiteY1" fmla="*/ 130969 h 378619"/>
                    <a:gd name="connsiteX2" fmla="*/ 431007 w 2448855"/>
                    <a:gd name="connsiteY2" fmla="*/ 378619 h 378619"/>
                    <a:gd name="connsiteX3" fmla="*/ 2424113 w 2448855"/>
                    <a:gd name="connsiteY3" fmla="*/ 304800 h 378619"/>
                    <a:gd name="connsiteX4" fmla="*/ 2414588 w 2448855"/>
                    <a:gd name="connsiteY4" fmla="*/ 109538 h 378619"/>
                    <a:gd name="connsiteX5" fmla="*/ 428625 w 2448855"/>
                    <a:gd name="connsiteY5" fmla="*/ 150019 h 378619"/>
                    <a:gd name="connsiteX6" fmla="*/ 7144 w 2448855"/>
                    <a:gd name="connsiteY6" fmla="*/ 0 h 378619"/>
                    <a:gd name="connsiteX0" fmla="*/ 7144 w 2444270"/>
                    <a:gd name="connsiteY0" fmla="*/ 0 h 378619"/>
                    <a:gd name="connsiteX1" fmla="*/ 0 w 2444270"/>
                    <a:gd name="connsiteY1" fmla="*/ 130969 h 378619"/>
                    <a:gd name="connsiteX2" fmla="*/ 431007 w 2444270"/>
                    <a:gd name="connsiteY2" fmla="*/ 378619 h 378619"/>
                    <a:gd name="connsiteX3" fmla="*/ 2414588 w 2444270"/>
                    <a:gd name="connsiteY3" fmla="*/ 314325 h 378619"/>
                    <a:gd name="connsiteX4" fmla="*/ 2414588 w 2444270"/>
                    <a:gd name="connsiteY4" fmla="*/ 109538 h 378619"/>
                    <a:gd name="connsiteX5" fmla="*/ 428625 w 2444270"/>
                    <a:gd name="connsiteY5" fmla="*/ 150019 h 378619"/>
                    <a:gd name="connsiteX6" fmla="*/ 7144 w 2444270"/>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9538 h 378619"/>
                    <a:gd name="connsiteX5" fmla="*/ 428625 w 2446779"/>
                    <a:gd name="connsiteY5" fmla="*/ 150019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9538 h 378619"/>
                    <a:gd name="connsiteX5" fmla="*/ 433388 w 2446779"/>
                    <a:gd name="connsiteY5" fmla="*/ 140494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33388 w 2446779"/>
                    <a:gd name="connsiteY5" fmla="*/ 140494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42913 w 2446779"/>
                    <a:gd name="connsiteY5" fmla="*/ 142875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45294 w 2446779"/>
                    <a:gd name="connsiteY5" fmla="*/ 135731 h 378619"/>
                    <a:gd name="connsiteX6" fmla="*/ 7144 w 2446779"/>
                    <a:gd name="connsiteY6" fmla="*/ 0 h 378619"/>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14287 w 2451541"/>
                    <a:gd name="connsiteY0" fmla="*/ 0 h 385763"/>
                    <a:gd name="connsiteX1" fmla="*/ 0 w 2451541"/>
                    <a:gd name="connsiteY1" fmla="*/ 145257 h 385763"/>
                    <a:gd name="connsiteX2" fmla="*/ 435769 w 2451541"/>
                    <a:gd name="connsiteY2" fmla="*/ 385763 h 385763"/>
                    <a:gd name="connsiteX3" fmla="*/ 2419350 w 2451541"/>
                    <a:gd name="connsiteY3" fmla="*/ 321469 h 385763"/>
                    <a:gd name="connsiteX4" fmla="*/ 2419350 w 2451541"/>
                    <a:gd name="connsiteY4" fmla="*/ 107157 h 385763"/>
                    <a:gd name="connsiteX5" fmla="*/ 450056 w 2451541"/>
                    <a:gd name="connsiteY5" fmla="*/ 142875 h 385763"/>
                    <a:gd name="connsiteX6" fmla="*/ 14287 w 2451541"/>
                    <a:gd name="connsiteY6" fmla="*/ 0 h 385763"/>
                    <a:gd name="connsiteX0" fmla="*/ 4762 w 2451541"/>
                    <a:gd name="connsiteY0" fmla="*/ 0 h 383382"/>
                    <a:gd name="connsiteX1" fmla="*/ 0 w 2451541"/>
                    <a:gd name="connsiteY1" fmla="*/ 142876 h 383382"/>
                    <a:gd name="connsiteX2" fmla="*/ 435769 w 2451541"/>
                    <a:gd name="connsiteY2" fmla="*/ 383382 h 383382"/>
                    <a:gd name="connsiteX3" fmla="*/ 2419350 w 2451541"/>
                    <a:gd name="connsiteY3" fmla="*/ 319088 h 383382"/>
                    <a:gd name="connsiteX4" fmla="*/ 2419350 w 2451541"/>
                    <a:gd name="connsiteY4" fmla="*/ 104776 h 383382"/>
                    <a:gd name="connsiteX5" fmla="*/ 450056 w 2451541"/>
                    <a:gd name="connsiteY5" fmla="*/ 140494 h 383382"/>
                    <a:gd name="connsiteX6" fmla="*/ 4762 w 2451541"/>
                    <a:gd name="connsiteY6" fmla="*/ 0 h 383382"/>
                    <a:gd name="connsiteX0" fmla="*/ 4762 w 2451541"/>
                    <a:gd name="connsiteY0" fmla="*/ 0 h 383382"/>
                    <a:gd name="connsiteX1" fmla="*/ 0 w 2451541"/>
                    <a:gd name="connsiteY1" fmla="*/ 142876 h 383382"/>
                    <a:gd name="connsiteX2" fmla="*/ 435769 w 2451541"/>
                    <a:gd name="connsiteY2" fmla="*/ 383382 h 383382"/>
                    <a:gd name="connsiteX3" fmla="*/ 2419350 w 2451541"/>
                    <a:gd name="connsiteY3" fmla="*/ 319088 h 383382"/>
                    <a:gd name="connsiteX4" fmla="*/ 2419350 w 2451541"/>
                    <a:gd name="connsiteY4" fmla="*/ 104776 h 383382"/>
                    <a:gd name="connsiteX5" fmla="*/ 450056 w 2451541"/>
                    <a:gd name="connsiteY5" fmla="*/ 140494 h 383382"/>
                    <a:gd name="connsiteX6" fmla="*/ 4762 w 2451541"/>
                    <a:gd name="connsiteY6" fmla="*/ 0 h 383382"/>
                    <a:gd name="connsiteX0" fmla="*/ 11905 w 2458684"/>
                    <a:gd name="connsiteY0" fmla="*/ 0 h 383382"/>
                    <a:gd name="connsiteX1" fmla="*/ 0 w 2458684"/>
                    <a:gd name="connsiteY1" fmla="*/ 138114 h 383382"/>
                    <a:gd name="connsiteX2" fmla="*/ 442912 w 2458684"/>
                    <a:gd name="connsiteY2" fmla="*/ 383382 h 383382"/>
                    <a:gd name="connsiteX3" fmla="*/ 2426493 w 2458684"/>
                    <a:gd name="connsiteY3" fmla="*/ 319088 h 383382"/>
                    <a:gd name="connsiteX4" fmla="*/ 2426493 w 2458684"/>
                    <a:gd name="connsiteY4" fmla="*/ 104776 h 383382"/>
                    <a:gd name="connsiteX5" fmla="*/ 457199 w 2458684"/>
                    <a:gd name="connsiteY5" fmla="*/ 140494 h 383382"/>
                    <a:gd name="connsiteX6" fmla="*/ 11905 w 2458684"/>
                    <a:gd name="connsiteY6" fmla="*/ 0 h 383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58684" h="383382">
                      <a:moveTo>
                        <a:pt x="11905" y="0"/>
                      </a:moveTo>
                      <a:cubicBezTo>
                        <a:pt x="25399" y="53182"/>
                        <a:pt x="19843" y="123033"/>
                        <a:pt x="0" y="138114"/>
                      </a:cubicBezTo>
                      <a:lnTo>
                        <a:pt x="442912" y="383382"/>
                      </a:lnTo>
                      <a:lnTo>
                        <a:pt x="2426493" y="319088"/>
                      </a:lnTo>
                      <a:cubicBezTo>
                        <a:pt x="2466181" y="277813"/>
                        <a:pt x="2472531" y="174625"/>
                        <a:pt x="2426493" y="104776"/>
                      </a:cubicBezTo>
                      <a:lnTo>
                        <a:pt x="457199" y="140494"/>
                      </a:lnTo>
                      <a:lnTo>
                        <a:pt x="11905" y="0"/>
                      </a:lnTo>
                      <a:close/>
                    </a:path>
                  </a:pathLst>
                </a:custGeom>
                <a:solidFill>
                  <a:sysClr val="window" lastClr="FFFFFF"/>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sysClr val="window" lastClr="FFFFFF"/>
                    </a:solidFill>
                    <a:effectLst/>
                    <a:uLnTx/>
                    <a:uFillTx/>
                    <a:latin typeface="Arial"/>
                    <a:ea typeface="Arial Unicode MS"/>
                    <a:cs typeface="+mn-cs"/>
                  </a:endParaRPr>
                </a:p>
              </p:txBody>
            </p:sp>
          </p:grpSp>
          <p:grpSp>
            <p:nvGrpSpPr>
              <p:cNvPr id="22" name="Group 21">
                <a:extLst>
                  <a:ext uri="{FF2B5EF4-FFF2-40B4-BE49-F238E27FC236}">
                    <a16:creationId xmlns:a16="http://schemas.microsoft.com/office/drawing/2014/main" id="{7D789ADD-333D-DB83-851C-45C3F188B919}"/>
                  </a:ext>
                </a:extLst>
              </p:cNvPr>
              <p:cNvGrpSpPr/>
              <p:nvPr/>
            </p:nvGrpSpPr>
            <p:grpSpPr>
              <a:xfrm flipH="1">
                <a:off x="4155315" y="4711652"/>
                <a:ext cx="1753505" cy="486436"/>
                <a:chOff x="3622676" y="3492499"/>
                <a:chExt cx="2575177" cy="714375"/>
              </a:xfrm>
              <a:effectLst>
                <a:outerShdw blurRad="50800" dist="38100" dir="8100000" algn="tr" rotWithShape="0">
                  <a:prstClr val="black">
                    <a:alpha val="40000"/>
                  </a:prstClr>
                </a:outerShdw>
              </a:effectLst>
            </p:grpSpPr>
            <p:sp>
              <p:nvSpPr>
                <p:cNvPr id="29" name="Freeform 21">
                  <a:extLst>
                    <a:ext uri="{FF2B5EF4-FFF2-40B4-BE49-F238E27FC236}">
                      <a16:creationId xmlns:a16="http://schemas.microsoft.com/office/drawing/2014/main" id="{6FC60351-E16D-73A6-93E5-DA70B7CB015F}"/>
                    </a:ext>
                  </a:extLst>
                </p:cNvPr>
                <p:cNvSpPr/>
                <p:nvPr/>
              </p:nvSpPr>
              <p:spPr>
                <a:xfrm>
                  <a:off x="3622676" y="3492499"/>
                  <a:ext cx="2575177" cy="714375"/>
                </a:xfrm>
                <a:custGeom>
                  <a:avLst/>
                  <a:gdLst>
                    <a:gd name="connsiteX0" fmla="*/ 190500 w 2559050"/>
                    <a:gd name="connsiteY0" fmla="*/ 0 h 698500"/>
                    <a:gd name="connsiteX1" fmla="*/ 0 w 2559050"/>
                    <a:gd name="connsiteY1" fmla="*/ 152400 h 698500"/>
                    <a:gd name="connsiteX2" fmla="*/ 6350 w 2559050"/>
                    <a:gd name="connsiteY2" fmla="*/ 2159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90500 w 2559050"/>
                    <a:gd name="connsiteY0" fmla="*/ 0 h 698500"/>
                    <a:gd name="connsiteX1" fmla="*/ 0 w 2559050"/>
                    <a:gd name="connsiteY1" fmla="*/ 152400 h 698500"/>
                    <a:gd name="connsiteX2" fmla="*/ 19050 w 2559050"/>
                    <a:gd name="connsiteY2" fmla="*/ 2413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84150 w 2552700"/>
                    <a:gd name="connsiteY0" fmla="*/ 0 h 698500"/>
                    <a:gd name="connsiteX1" fmla="*/ 9525 w 2552700"/>
                    <a:gd name="connsiteY1" fmla="*/ 152400 h 698500"/>
                    <a:gd name="connsiteX2" fmla="*/ 12700 w 2552700"/>
                    <a:gd name="connsiteY2" fmla="*/ 241300 h 698500"/>
                    <a:gd name="connsiteX3" fmla="*/ 2495550 w 2552700"/>
                    <a:gd name="connsiteY3" fmla="*/ 241300 h 698500"/>
                    <a:gd name="connsiteX4" fmla="*/ 2463800 w 2552700"/>
                    <a:gd name="connsiteY4" fmla="*/ 552450 h 698500"/>
                    <a:gd name="connsiteX5" fmla="*/ 69850 w 2552700"/>
                    <a:gd name="connsiteY5" fmla="*/ 565150 h 698500"/>
                    <a:gd name="connsiteX6" fmla="*/ 95250 w 2552700"/>
                    <a:gd name="connsiteY6" fmla="*/ 520700 h 698500"/>
                    <a:gd name="connsiteX7" fmla="*/ 0 w 2552700"/>
                    <a:gd name="connsiteY7" fmla="*/ 577850 h 698500"/>
                    <a:gd name="connsiteX8" fmla="*/ 38100 w 2552700"/>
                    <a:gd name="connsiteY8" fmla="*/ 666750 h 698500"/>
                    <a:gd name="connsiteX9" fmla="*/ 2393950 w 2552700"/>
                    <a:gd name="connsiteY9" fmla="*/ 692150 h 698500"/>
                    <a:gd name="connsiteX10" fmla="*/ 2425700 w 2552700"/>
                    <a:gd name="connsiteY10" fmla="*/ 666750 h 698500"/>
                    <a:gd name="connsiteX11" fmla="*/ 2495550 w 2552700"/>
                    <a:gd name="connsiteY11" fmla="*/ 698500 h 698500"/>
                    <a:gd name="connsiteX12" fmla="*/ 2546350 w 2552700"/>
                    <a:gd name="connsiteY12" fmla="*/ 685800 h 698500"/>
                    <a:gd name="connsiteX13" fmla="*/ 2552700 w 2552700"/>
                    <a:gd name="connsiteY13" fmla="*/ 158750 h 698500"/>
                    <a:gd name="connsiteX14" fmla="*/ 2470150 w 2552700"/>
                    <a:gd name="connsiteY14" fmla="*/ 95250 h 698500"/>
                    <a:gd name="connsiteX15" fmla="*/ 514350 w 2552700"/>
                    <a:gd name="connsiteY15" fmla="*/ 184150 h 698500"/>
                    <a:gd name="connsiteX16" fmla="*/ 184150 w 2552700"/>
                    <a:gd name="connsiteY16" fmla="*/ 0 h 698500"/>
                    <a:gd name="connsiteX0" fmla="*/ 184150 w 2571750"/>
                    <a:gd name="connsiteY0" fmla="*/ 0 h 698500"/>
                    <a:gd name="connsiteX1" fmla="*/ 9525 w 2571750"/>
                    <a:gd name="connsiteY1" fmla="*/ 152400 h 698500"/>
                    <a:gd name="connsiteX2" fmla="*/ 12700 w 2571750"/>
                    <a:gd name="connsiteY2" fmla="*/ 241300 h 698500"/>
                    <a:gd name="connsiteX3" fmla="*/ 2495550 w 2571750"/>
                    <a:gd name="connsiteY3" fmla="*/ 241300 h 698500"/>
                    <a:gd name="connsiteX4" fmla="*/ 2463800 w 2571750"/>
                    <a:gd name="connsiteY4" fmla="*/ 552450 h 698500"/>
                    <a:gd name="connsiteX5" fmla="*/ 69850 w 2571750"/>
                    <a:gd name="connsiteY5" fmla="*/ 565150 h 698500"/>
                    <a:gd name="connsiteX6" fmla="*/ 95250 w 2571750"/>
                    <a:gd name="connsiteY6" fmla="*/ 520700 h 698500"/>
                    <a:gd name="connsiteX7" fmla="*/ 0 w 2571750"/>
                    <a:gd name="connsiteY7" fmla="*/ 577850 h 698500"/>
                    <a:gd name="connsiteX8" fmla="*/ 38100 w 2571750"/>
                    <a:gd name="connsiteY8" fmla="*/ 666750 h 698500"/>
                    <a:gd name="connsiteX9" fmla="*/ 2393950 w 2571750"/>
                    <a:gd name="connsiteY9" fmla="*/ 692150 h 698500"/>
                    <a:gd name="connsiteX10" fmla="*/ 2425700 w 2571750"/>
                    <a:gd name="connsiteY10" fmla="*/ 666750 h 698500"/>
                    <a:gd name="connsiteX11" fmla="*/ 2495550 w 2571750"/>
                    <a:gd name="connsiteY11" fmla="*/ 698500 h 698500"/>
                    <a:gd name="connsiteX12" fmla="*/ 2546350 w 2571750"/>
                    <a:gd name="connsiteY12" fmla="*/ 685800 h 698500"/>
                    <a:gd name="connsiteX13" fmla="*/ 2571750 w 2571750"/>
                    <a:gd name="connsiteY13" fmla="*/ 193675 h 698500"/>
                    <a:gd name="connsiteX14" fmla="*/ 2470150 w 2571750"/>
                    <a:gd name="connsiteY14" fmla="*/ 95250 h 698500"/>
                    <a:gd name="connsiteX15" fmla="*/ 514350 w 2571750"/>
                    <a:gd name="connsiteY15" fmla="*/ 184150 h 698500"/>
                    <a:gd name="connsiteX16" fmla="*/ 184150 w 2571750"/>
                    <a:gd name="connsiteY16" fmla="*/ 0 h 698500"/>
                    <a:gd name="connsiteX0" fmla="*/ 184150 w 2555875"/>
                    <a:gd name="connsiteY0" fmla="*/ 0 h 698500"/>
                    <a:gd name="connsiteX1" fmla="*/ 9525 w 2555875"/>
                    <a:gd name="connsiteY1" fmla="*/ 152400 h 698500"/>
                    <a:gd name="connsiteX2" fmla="*/ 12700 w 2555875"/>
                    <a:gd name="connsiteY2" fmla="*/ 241300 h 698500"/>
                    <a:gd name="connsiteX3" fmla="*/ 2495550 w 2555875"/>
                    <a:gd name="connsiteY3" fmla="*/ 241300 h 698500"/>
                    <a:gd name="connsiteX4" fmla="*/ 2463800 w 2555875"/>
                    <a:gd name="connsiteY4" fmla="*/ 552450 h 698500"/>
                    <a:gd name="connsiteX5" fmla="*/ 69850 w 2555875"/>
                    <a:gd name="connsiteY5" fmla="*/ 565150 h 698500"/>
                    <a:gd name="connsiteX6" fmla="*/ 95250 w 2555875"/>
                    <a:gd name="connsiteY6" fmla="*/ 520700 h 698500"/>
                    <a:gd name="connsiteX7" fmla="*/ 0 w 2555875"/>
                    <a:gd name="connsiteY7" fmla="*/ 577850 h 698500"/>
                    <a:gd name="connsiteX8" fmla="*/ 38100 w 2555875"/>
                    <a:gd name="connsiteY8" fmla="*/ 666750 h 698500"/>
                    <a:gd name="connsiteX9" fmla="*/ 2393950 w 2555875"/>
                    <a:gd name="connsiteY9" fmla="*/ 692150 h 698500"/>
                    <a:gd name="connsiteX10" fmla="*/ 2425700 w 2555875"/>
                    <a:gd name="connsiteY10" fmla="*/ 666750 h 698500"/>
                    <a:gd name="connsiteX11" fmla="*/ 2495550 w 2555875"/>
                    <a:gd name="connsiteY11" fmla="*/ 698500 h 698500"/>
                    <a:gd name="connsiteX12" fmla="*/ 2546350 w 2555875"/>
                    <a:gd name="connsiteY12" fmla="*/ 685800 h 698500"/>
                    <a:gd name="connsiteX13" fmla="*/ 2555875 w 2555875"/>
                    <a:gd name="connsiteY13" fmla="*/ 171450 h 698500"/>
                    <a:gd name="connsiteX14" fmla="*/ 2470150 w 2555875"/>
                    <a:gd name="connsiteY14" fmla="*/ 95250 h 698500"/>
                    <a:gd name="connsiteX15" fmla="*/ 514350 w 2555875"/>
                    <a:gd name="connsiteY15" fmla="*/ 184150 h 698500"/>
                    <a:gd name="connsiteX16" fmla="*/ 184150 w 2555875"/>
                    <a:gd name="connsiteY16" fmla="*/ 0 h 698500"/>
                    <a:gd name="connsiteX0" fmla="*/ 184150 w 2562506"/>
                    <a:gd name="connsiteY0" fmla="*/ 0 h 698500"/>
                    <a:gd name="connsiteX1" fmla="*/ 9525 w 2562506"/>
                    <a:gd name="connsiteY1" fmla="*/ 152400 h 698500"/>
                    <a:gd name="connsiteX2" fmla="*/ 12700 w 2562506"/>
                    <a:gd name="connsiteY2" fmla="*/ 241300 h 698500"/>
                    <a:gd name="connsiteX3" fmla="*/ 2495550 w 2562506"/>
                    <a:gd name="connsiteY3" fmla="*/ 241300 h 698500"/>
                    <a:gd name="connsiteX4" fmla="*/ 2463800 w 2562506"/>
                    <a:gd name="connsiteY4" fmla="*/ 552450 h 698500"/>
                    <a:gd name="connsiteX5" fmla="*/ 69850 w 2562506"/>
                    <a:gd name="connsiteY5" fmla="*/ 565150 h 698500"/>
                    <a:gd name="connsiteX6" fmla="*/ 95250 w 2562506"/>
                    <a:gd name="connsiteY6" fmla="*/ 520700 h 698500"/>
                    <a:gd name="connsiteX7" fmla="*/ 0 w 2562506"/>
                    <a:gd name="connsiteY7" fmla="*/ 577850 h 698500"/>
                    <a:gd name="connsiteX8" fmla="*/ 38100 w 2562506"/>
                    <a:gd name="connsiteY8" fmla="*/ 666750 h 698500"/>
                    <a:gd name="connsiteX9" fmla="*/ 2393950 w 2562506"/>
                    <a:gd name="connsiteY9" fmla="*/ 692150 h 698500"/>
                    <a:gd name="connsiteX10" fmla="*/ 2425700 w 2562506"/>
                    <a:gd name="connsiteY10" fmla="*/ 666750 h 698500"/>
                    <a:gd name="connsiteX11" fmla="*/ 2495550 w 2562506"/>
                    <a:gd name="connsiteY11" fmla="*/ 698500 h 698500"/>
                    <a:gd name="connsiteX12" fmla="*/ 2562225 w 2562506"/>
                    <a:gd name="connsiteY12" fmla="*/ 685800 h 698500"/>
                    <a:gd name="connsiteX13" fmla="*/ 2555875 w 2562506"/>
                    <a:gd name="connsiteY13" fmla="*/ 171450 h 698500"/>
                    <a:gd name="connsiteX14" fmla="*/ 2470150 w 2562506"/>
                    <a:gd name="connsiteY14" fmla="*/ 95250 h 698500"/>
                    <a:gd name="connsiteX15" fmla="*/ 514350 w 2562506"/>
                    <a:gd name="connsiteY15" fmla="*/ 184150 h 698500"/>
                    <a:gd name="connsiteX16" fmla="*/ 184150 w 2562506"/>
                    <a:gd name="connsiteY16" fmla="*/ 0 h 69850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25700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9525 w 2562506"/>
                    <a:gd name="connsiteY8" fmla="*/ 688975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92075 w 2559331"/>
                    <a:gd name="connsiteY6" fmla="*/ 520700 h 692150"/>
                    <a:gd name="connsiteX7" fmla="*/ 0 w 2559331"/>
                    <a:gd name="connsiteY7" fmla="*/ 593725 h 692150"/>
                    <a:gd name="connsiteX8" fmla="*/ 6350 w 2559331"/>
                    <a:gd name="connsiteY8" fmla="*/ 688975 h 692150"/>
                    <a:gd name="connsiteX9" fmla="*/ 2390775 w 2559331"/>
                    <a:gd name="connsiteY9" fmla="*/ 692150 h 692150"/>
                    <a:gd name="connsiteX10" fmla="*/ 2432050 w 2559331"/>
                    <a:gd name="connsiteY10" fmla="*/ 6667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559050 w 2559331"/>
                    <a:gd name="connsiteY11" fmla="*/ 685800 h 692150"/>
                    <a:gd name="connsiteX12" fmla="*/ 2552700 w 2559331"/>
                    <a:gd name="connsiteY12" fmla="*/ 171450 h 692150"/>
                    <a:gd name="connsiteX13" fmla="*/ 2466975 w 2559331"/>
                    <a:gd name="connsiteY13" fmla="*/ 95250 h 692150"/>
                    <a:gd name="connsiteX14" fmla="*/ 511175 w 2559331"/>
                    <a:gd name="connsiteY14" fmla="*/ 184150 h 692150"/>
                    <a:gd name="connsiteX15" fmla="*/ 180975 w 2559331"/>
                    <a:gd name="connsiteY15" fmla="*/ 0 h 692150"/>
                    <a:gd name="connsiteX0" fmla="*/ 180975 w 2559331"/>
                    <a:gd name="connsiteY0" fmla="*/ 0 h 688975"/>
                    <a:gd name="connsiteX1" fmla="*/ 6350 w 2559331"/>
                    <a:gd name="connsiteY1" fmla="*/ 152400 h 688975"/>
                    <a:gd name="connsiteX2" fmla="*/ 9525 w 2559331"/>
                    <a:gd name="connsiteY2" fmla="*/ 241300 h 688975"/>
                    <a:gd name="connsiteX3" fmla="*/ 2454275 w 2559331"/>
                    <a:gd name="connsiteY3" fmla="*/ 234950 h 688975"/>
                    <a:gd name="connsiteX4" fmla="*/ 2454275 w 2559331"/>
                    <a:gd name="connsiteY4" fmla="*/ 552450 h 688975"/>
                    <a:gd name="connsiteX5" fmla="*/ 66675 w 2559331"/>
                    <a:gd name="connsiteY5" fmla="*/ 565150 h 688975"/>
                    <a:gd name="connsiteX6" fmla="*/ 88900 w 2559331"/>
                    <a:gd name="connsiteY6" fmla="*/ 568325 h 688975"/>
                    <a:gd name="connsiteX7" fmla="*/ 92075 w 2559331"/>
                    <a:gd name="connsiteY7" fmla="*/ 520700 h 688975"/>
                    <a:gd name="connsiteX8" fmla="*/ 0 w 2559331"/>
                    <a:gd name="connsiteY8" fmla="*/ 593725 h 688975"/>
                    <a:gd name="connsiteX9" fmla="*/ 6350 w 2559331"/>
                    <a:gd name="connsiteY9" fmla="*/ 688975 h 688975"/>
                    <a:gd name="connsiteX10" fmla="*/ 2559050 w 2559331"/>
                    <a:gd name="connsiteY10" fmla="*/ 685800 h 688975"/>
                    <a:gd name="connsiteX11" fmla="*/ 2552700 w 2559331"/>
                    <a:gd name="connsiteY11" fmla="*/ 171450 h 688975"/>
                    <a:gd name="connsiteX12" fmla="*/ 2466975 w 2559331"/>
                    <a:gd name="connsiteY12" fmla="*/ 95250 h 688975"/>
                    <a:gd name="connsiteX13" fmla="*/ 511175 w 2559331"/>
                    <a:gd name="connsiteY13" fmla="*/ 184150 h 688975"/>
                    <a:gd name="connsiteX14" fmla="*/ 180975 w 25593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54275 w 2570812"/>
                    <a:gd name="connsiteY3" fmla="*/ 2349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485775 w 2570812"/>
                    <a:gd name="connsiteY13" fmla="*/ 1714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180975 w 2570812"/>
                    <a:gd name="connsiteY13" fmla="*/ 0 h 688975"/>
                    <a:gd name="connsiteX0" fmla="*/ 180975 w 2570812"/>
                    <a:gd name="connsiteY0" fmla="*/ 31750 h 720725"/>
                    <a:gd name="connsiteX1" fmla="*/ 6350 w 2570812"/>
                    <a:gd name="connsiteY1" fmla="*/ 184150 h 720725"/>
                    <a:gd name="connsiteX2" fmla="*/ 9525 w 2570812"/>
                    <a:gd name="connsiteY2" fmla="*/ 273050 h 720725"/>
                    <a:gd name="connsiteX3" fmla="*/ 2460625 w 2570812"/>
                    <a:gd name="connsiteY3" fmla="*/ 279400 h 720725"/>
                    <a:gd name="connsiteX4" fmla="*/ 2457450 w 2570812"/>
                    <a:gd name="connsiteY4" fmla="*/ 593725 h 720725"/>
                    <a:gd name="connsiteX5" fmla="*/ 66675 w 2570812"/>
                    <a:gd name="connsiteY5" fmla="*/ 596900 h 720725"/>
                    <a:gd name="connsiteX6" fmla="*/ 88900 w 2570812"/>
                    <a:gd name="connsiteY6" fmla="*/ 600075 h 720725"/>
                    <a:gd name="connsiteX7" fmla="*/ 92075 w 2570812"/>
                    <a:gd name="connsiteY7" fmla="*/ 552450 h 720725"/>
                    <a:gd name="connsiteX8" fmla="*/ 0 w 2570812"/>
                    <a:gd name="connsiteY8" fmla="*/ 625475 h 720725"/>
                    <a:gd name="connsiteX9" fmla="*/ 6350 w 2570812"/>
                    <a:gd name="connsiteY9" fmla="*/ 720725 h 720725"/>
                    <a:gd name="connsiteX10" fmla="*/ 2565400 w 2570812"/>
                    <a:gd name="connsiteY10" fmla="*/ 720725 h 720725"/>
                    <a:gd name="connsiteX11" fmla="*/ 2552700 w 2570812"/>
                    <a:gd name="connsiteY11" fmla="*/ 203200 h 720725"/>
                    <a:gd name="connsiteX12" fmla="*/ 2336800 w 2570812"/>
                    <a:gd name="connsiteY12" fmla="*/ 0 h 720725"/>
                    <a:gd name="connsiteX13" fmla="*/ 180975 w 2570812"/>
                    <a:gd name="connsiteY13" fmla="*/ 31750 h 72072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352675 w 2570812"/>
                    <a:gd name="connsiteY12" fmla="*/ 19050 h 688975"/>
                    <a:gd name="connsiteX13" fmla="*/ 180975 w 2570812"/>
                    <a:gd name="connsiteY13" fmla="*/ 0 h 6889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52675 w 2570812"/>
                    <a:gd name="connsiteY12" fmla="*/ 4445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08225 w 2570812"/>
                    <a:gd name="connsiteY12" fmla="*/ 1270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3535"/>
                    <a:gd name="connsiteY0" fmla="*/ 0 h 714375"/>
                    <a:gd name="connsiteX1" fmla="*/ 6350 w 2573535"/>
                    <a:gd name="connsiteY1" fmla="*/ 177800 h 714375"/>
                    <a:gd name="connsiteX2" fmla="*/ 9525 w 2573535"/>
                    <a:gd name="connsiteY2" fmla="*/ 266700 h 714375"/>
                    <a:gd name="connsiteX3" fmla="*/ 2460625 w 2573535"/>
                    <a:gd name="connsiteY3" fmla="*/ 273050 h 714375"/>
                    <a:gd name="connsiteX4" fmla="*/ 2457450 w 2573535"/>
                    <a:gd name="connsiteY4" fmla="*/ 587375 h 714375"/>
                    <a:gd name="connsiteX5" fmla="*/ 66675 w 2573535"/>
                    <a:gd name="connsiteY5" fmla="*/ 590550 h 714375"/>
                    <a:gd name="connsiteX6" fmla="*/ 88900 w 2573535"/>
                    <a:gd name="connsiteY6" fmla="*/ 593725 h 714375"/>
                    <a:gd name="connsiteX7" fmla="*/ 92075 w 2573535"/>
                    <a:gd name="connsiteY7" fmla="*/ 546100 h 714375"/>
                    <a:gd name="connsiteX8" fmla="*/ 0 w 2573535"/>
                    <a:gd name="connsiteY8" fmla="*/ 619125 h 714375"/>
                    <a:gd name="connsiteX9" fmla="*/ 6350 w 2573535"/>
                    <a:gd name="connsiteY9" fmla="*/ 714375 h 714375"/>
                    <a:gd name="connsiteX10" fmla="*/ 2565400 w 2573535"/>
                    <a:gd name="connsiteY10" fmla="*/ 714375 h 714375"/>
                    <a:gd name="connsiteX11" fmla="*/ 2567732 w 2573535"/>
                    <a:gd name="connsiteY11" fmla="*/ 201861 h 714375"/>
                    <a:gd name="connsiteX12" fmla="*/ 2295525 w 2573535"/>
                    <a:gd name="connsiteY12" fmla="*/ 0 h 714375"/>
                    <a:gd name="connsiteX13" fmla="*/ 225425 w 2573535"/>
                    <a:gd name="connsiteY13" fmla="*/ 0 h 714375"/>
                    <a:gd name="connsiteX0" fmla="*/ 225425 w 2575177"/>
                    <a:gd name="connsiteY0" fmla="*/ 0 h 714375"/>
                    <a:gd name="connsiteX1" fmla="*/ 6350 w 2575177"/>
                    <a:gd name="connsiteY1" fmla="*/ 177800 h 714375"/>
                    <a:gd name="connsiteX2" fmla="*/ 9525 w 2575177"/>
                    <a:gd name="connsiteY2" fmla="*/ 266700 h 714375"/>
                    <a:gd name="connsiteX3" fmla="*/ 2460625 w 2575177"/>
                    <a:gd name="connsiteY3" fmla="*/ 273050 h 714375"/>
                    <a:gd name="connsiteX4" fmla="*/ 2457450 w 2575177"/>
                    <a:gd name="connsiteY4" fmla="*/ 587375 h 714375"/>
                    <a:gd name="connsiteX5" fmla="*/ 66675 w 2575177"/>
                    <a:gd name="connsiteY5" fmla="*/ 590550 h 714375"/>
                    <a:gd name="connsiteX6" fmla="*/ 88900 w 2575177"/>
                    <a:gd name="connsiteY6" fmla="*/ 593725 h 714375"/>
                    <a:gd name="connsiteX7" fmla="*/ 92075 w 2575177"/>
                    <a:gd name="connsiteY7" fmla="*/ 546100 h 714375"/>
                    <a:gd name="connsiteX8" fmla="*/ 0 w 2575177"/>
                    <a:gd name="connsiteY8" fmla="*/ 619125 h 714375"/>
                    <a:gd name="connsiteX9" fmla="*/ 6350 w 2575177"/>
                    <a:gd name="connsiteY9" fmla="*/ 714375 h 714375"/>
                    <a:gd name="connsiteX10" fmla="*/ 2565400 w 2575177"/>
                    <a:gd name="connsiteY10" fmla="*/ 714375 h 714375"/>
                    <a:gd name="connsiteX11" fmla="*/ 2572743 w 2575177"/>
                    <a:gd name="connsiteY11" fmla="*/ 201861 h 714375"/>
                    <a:gd name="connsiteX12" fmla="*/ 2295525 w 2575177"/>
                    <a:gd name="connsiteY12" fmla="*/ 0 h 714375"/>
                    <a:gd name="connsiteX13" fmla="*/ 225425 w 2575177"/>
                    <a:gd name="connsiteY13" fmla="*/ 0 h 71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75177" h="714375">
                      <a:moveTo>
                        <a:pt x="225425" y="0"/>
                      </a:moveTo>
                      <a:lnTo>
                        <a:pt x="6350" y="177800"/>
                      </a:lnTo>
                      <a:lnTo>
                        <a:pt x="9525" y="266700"/>
                      </a:lnTo>
                      <a:lnTo>
                        <a:pt x="2460625" y="273050"/>
                      </a:lnTo>
                      <a:cubicBezTo>
                        <a:pt x="2459567" y="377825"/>
                        <a:pt x="2458508" y="482600"/>
                        <a:pt x="2457450" y="587375"/>
                      </a:cubicBezTo>
                      <a:lnTo>
                        <a:pt x="66675" y="590550"/>
                      </a:lnTo>
                      <a:cubicBezTo>
                        <a:pt x="69850" y="588433"/>
                        <a:pt x="85725" y="595842"/>
                        <a:pt x="88900" y="593725"/>
                      </a:cubicBezTo>
                      <a:lnTo>
                        <a:pt x="92075" y="546100"/>
                      </a:lnTo>
                      <a:lnTo>
                        <a:pt x="0" y="619125"/>
                      </a:lnTo>
                      <a:lnTo>
                        <a:pt x="6350" y="714375"/>
                      </a:lnTo>
                      <a:lnTo>
                        <a:pt x="2565400" y="714375"/>
                      </a:lnTo>
                      <a:cubicBezTo>
                        <a:pt x="2583392" y="672042"/>
                        <a:pt x="2570626" y="377544"/>
                        <a:pt x="2572743" y="201861"/>
                      </a:cubicBezTo>
                      <a:cubicBezTo>
                        <a:pt x="2487018" y="120369"/>
                        <a:pt x="2381250" y="65617"/>
                        <a:pt x="2295525" y="0"/>
                      </a:cubicBezTo>
                      <a:lnTo>
                        <a:pt x="225425" y="0"/>
                      </a:lnTo>
                      <a:close/>
                    </a:path>
                  </a:pathLst>
                </a:custGeom>
                <a:solidFill>
                  <a:srgbClr val="F8BA16"/>
                </a:solidFill>
                <a:ln w="12700" cap="flat" cmpd="sng" algn="ctr">
                  <a:noFill/>
                  <a:prstDash val="solid"/>
                  <a:miter lim="800000"/>
                </a:ln>
                <a:effectLst>
                  <a:outerShdw blurRad="50800" dist="38100" dir="8100000" algn="tr"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dirty="0">
                    <a:ln>
                      <a:noFill/>
                    </a:ln>
                    <a:solidFill>
                      <a:sysClr val="window" lastClr="FFFFFF"/>
                    </a:solidFill>
                    <a:effectLst/>
                    <a:uLnTx/>
                    <a:uFillTx/>
                    <a:latin typeface="Arial"/>
                    <a:ea typeface="Arial Unicode MS"/>
                    <a:cs typeface="+mn-cs"/>
                  </a:endParaRPr>
                </a:p>
              </p:txBody>
            </p:sp>
            <p:sp>
              <p:nvSpPr>
                <p:cNvPr id="30" name="Rectangle 22">
                  <a:extLst>
                    <a:ext uri="{FF2B5EF4-FFF2-40B4-BE49-F238E27FC236}">
                      <a16:creationId xmlns:a16="http://schemas.microsoft.com/office/drawing/2014/main" id="{72493BBE-F6CD-4E23-3F12-56EFB6AC03CE}"/>
                    </a:ext>
                  </a:extLst>
                </p:cNvPr>
                <p:cNvSpPr/>
                <p:nvPr/>
              </p:nvSpPr>
              <p:spPr>
                <a:xfrm>
                  <a:off x="3707904" y="3762375"/>
                  <a:ext cx="2376264" cy="321543"/>
                </a:xfrm>
                <a:custGeom>
                  <a:avLst/>
                  <a:gdLst>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6264" h="321543">
                      <a:moveTo>
                        <a:pt x="0" y="0"/>
                      </a:moveTo>
                      <a:lnTo>
                        <a:pt x="2376264" y="0"/>
                      </a:lnTo>
                      <a:lnTo>
                        <a:pt x="2376264" y="321543"/>
                      </a:lnTo>
                      <a:lnTo>
                        <a:pt x="0" y="321543"/>
                      </a:lnTo>
                      <a:cubicBezTo>
                        <a:pt x="34925" y="258812"/>
                        <a:pt x="50800" y="110356"/>
                        <a:pt x="0" y="0"/>
                      </a:cubicBezTo>
                      <a:close/>
                    </a:path>
                  </a:pathLst>
                </a:cu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sysClr val="window" lastClr="FFFFFF"/>
                    </a:solidFill>
                    <a:effectLst/>
                    <a:uLnTx/>
                    <a:uFillTx/>
                    <a:latin typeface="Arial"/>
                    <a:ea typeface="Arial Unicode MS"/>
                    <a:cs typeface="+mn-cs"/>
                  </a:endParaRPr>
                </a:p>
              </p:txBody>
            </p:sp>
          </p:grpSp>
          <p:grpSp>
            <p:nvGrpSpPr>
              <p:cNvPr id="23" name="Group 22">
                <a:extLst>
                  <a:ext uri="{FF2B5EF4-FFF2-40B4-BE49-F238E27FC236}">
                    <a16:creationId xmlns:a16="http://schemas.microsoft.com/office/drawing/2014/main" id="{DDB0A59F-04F7-FB09-6443-0D83412B7FBD}"/>
                  </a:ext>
                </a:extLst>
              </p:cNvPr>
              <p:cNvGrpSpPr/>
              <p:nvPr/>
            </p:nvGrpSpPr>
            <p:grpSpPr>
              <a:xfrm>
                <a:off x="4203709" y="4329734"/>
                <a:ext cx="1681345" cy="465751"/>
                <a:chOff x="3622676" y="3492499"/>
                <a:chExt cx="2578868" cy="714375"/>
              </a:xfrm>
              <a:effectLst>
                <a:outerShdw blurRad="50800" dist="38100" dir="8100000" algn="tr" rotWithShape="0">
                  <a:prstClr val="black">
                    <a:alpha val="40000"/>
                  </a:prstClr>
                </a:outerShdw>
              </a:effectLst>
            </p:grpSpPr>
            <p:sp>
              <p:nvSpPr>
                <p:cNvPr id="27" name="Freeform 24">
                  <a:extLst>
                    <a:ext uri="{FF2B5EF4-FFF2-40B4-BE49-F238E27FC236}">
                      <a16:creationId xmlns:a16="http://schemas.microsoft.com/office/drawing/2014/main" id="{B8BFDD09-CE0B-AE59-F1C2-52EF6C92CCC3}"/>
                    </a:ext>
                  </a:extLst>
                </p:cNvPr>
                <p:cNvSpPr/>
                <p:nvPr/>
              </p:nvSpPr>
              <p:spPr>
                <a:xfrm>
                  <a:off x="3622676" y="3492499"/>
                  <a:ext cx="2578868" cy="714375"/>
                </a:xfrm>
                <a:custGeom>
                  <a:avLst/>
                  <a:gdLst>
                    <a:gd name="connsiteX0" fmla="*/ 190500 w 2559050"/>
                    <a:gd name="connsiteY0" fmla="*/ 0 h 698500"/>
                    <a:gd name="connsiteX1" fmla="*/ 0 w 2559050"/>
                    <a:gd name="connsiteY1" fmla="*/ 152400 h 698500"/>
                    <a:gd name="connsiteX2" fmla="*/ 6350 w 2559050"/>
                    <a:gd name="connsiteY2" fmla="*/ 2159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90500 w 2559050"/>
                    <a:gd name="connsiteY0" fmla="*/ 0 h 698500"/>
                    <a:gd name="connsiteX1" fmla="*/ 0 w 2559050"/>
                    <a:gd name="connsiteY1" fmla="*/ 152400 h 698500"/>
                    <a:gd name="connsiteX2" fmla="*/ 19050 w 2559050"/>
                    <a:gd name="connsiteY2" fmla="*/ 2413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84150 w 2552700"/>
                    <a:gd name="connsiteY0" fmla="*/ 0 h 698500"/>
                    <a:gd name="connsiteX1" fmla="*/ 9525 w 2552700"/>
                    <a:gd name="connsiteY1" fmla="*/ 152400 h 698500"/>
                    <a:gd name="connsiteX2" fmla="*/ 12700 w 2552700"/>
                    <a:gd name="connsiteY2" fmla="*/ 241300 h 698500"/>
                    <a:gd name="connsiteX3" fmla="*/ 2495550 w 2552700"/>
                    <a:gd name="connsiteY3" fmla="*/ 241300 h 698500"/>
                    <a:gd name="connsiteX4" fmla="*/ 2463800 w 2552700"/>
                    <a:gd name="connsiteY4" fmla="*/ 552450 h 698500"/>
                    <a:gd name="connsiteX5" fmla="*/ 69850 w 2552700"/>
                    <a:gd name="connsiteY5" fmla="*/ 565150 h 698500"/>
                    <a:gd name="connsiteX6" fmla="*/ 95250 w 2552700"/>
                    <a:gd name="connsiteY6" fmla="*/ 520700 h 698500"/>
                    <a:gd name="connsiteX7" fmla="*/ 0 w 2552700"/>
                    <a:gd name="connsiteY7" fmla="*/ 577850 h 698500"/>
                    <a:gd name="connsiteX8" fmla="*/ 38100 w 2552700"/>
                    <a:gd name="connsiteY8" fmla="*/ 666750 h 698500"/>
                    <a:gd name="connsiteX9" fmla="*/ 2393950 w 2552700"/>
                    <a:gd name="connsiteY9" fmla="*/ 692150 h 698500"/>
                    <a:gd name="connsiteX10" fmla="*/ 2425700 w 2552700"/>
                    <a:gd name="connsiteY10" fmla="*/ 666750 h 698500"/>
                    <a:gd name="connsiteX11" fmla="*/ 2495550 w 2552700"/>
                    <a:gd name="connsiteY11" fmla="*/ 698500 h 698500"/>
                    <a:gd name="connsiteX12" fmla="*/ 2546350 w 2552700"/>
                    <a:gd name="connsiteY12" fmla="*/ 685800 h 698500"/>
                    <a:gd name="connsiteX13" fmla="*/ 2552700 w 2552700"/>
                    <a:gd name="connsiteY13" fmla="*/ 158750 h 698500"/>
                    <a:gd name="connsiteX14" fmla="*/ 2470150 w 2552700"/>
                    <a:gd name="connsiteY14" fmla="*/ 95250 h 698500"/>
                    <a:gd name="connsiteX15" fmla="*/ 514350 w 2552700"/>
                    <a:gd name="connsiteY15" fmla="*/ 184150 h 698500"/>
                    <a:gd name="connsiteX16" fmla="*/ 184150 w 2552700"/>
                    <a:gd name="connsiteY16" fmla="*/ 0 h 698500"/>
                    <a:gd name="connsiteX0" fmla="*/ 184150 w 2571750"/>
                    <a:gd name="connsiteY0" fmla="*/ 0 h 698500"/>
                    <a:gd name="connsiteX1" fmla="*/ 9525 w 2571750"/>
                    <a:gd name="connsiteY1" fmla="*/ 152400 h 698500"/>
                    <a:gd name="connsiteX2" fmla="*/ 12700 w 2571750"/>
                    <a:gd name="connsiteY2" fmla="*/ 241300 h 698500"/>
                    <a:gd name="connsiteX3" fmla="*/ 2495550 w 2571750"/>
                    <a:gd name="connsiteY3" fmla="*/ 241300 h 698500"/>
                    <a:gd name="connsiteX4" fmla="*/ 2463800 w 2571750"/>
                    <a:gd name="connsiteY4" fmla="*/ 552450 h 698500"/>
                    <a:gd name="connsiteX5" fmla="*/ 69850 w 2571750"/>
                    <a:gd name="connsiteY5" fmla="*/ 565150 h 698500"/>
                    <a:gd name="connsiteX6" fmla="*/ 95250 w 2571750"/>
                    <a:gd name="connsiteY6" fmla="*/ 520700 h 698500"/>
                    <a:gd name="connsiteX7" fmla="*/ 0 w 2571750"/>
                    <a:gd name="connsiteY7" fmla="*/ 577850 h 698500"/>
                    <a:gd name="connsiteX8" fmla="*/ 38100 w 2571750"/>
                    <a:gd name="connsiteY8" fmla="*/ 666750 h 698500"/>
                    <a:gd name="connsiteX9" fmla="*/ 2393950 w 2571750"/>
                    <a:gd name="connsiteY9" fmla="*/ 692150 h 698500"/>
                    <a:gd name="connsiteX10" fmla="*/ 2425700 w 2571750"/>
                    <a:gd name="connsiteY10" fmla="*/ 666750 h 698500"/>
                    <a:gd name="connsiteX11" fmla="*/ 2495550 w 2571750"/>
                    <a:gd name="connsiteY11" fmla="*/ 698500 h 698500"/>
                    <a:gd name="connsiteX12" fmla="*/ 2546350 w 2571750"/>
                    <a:gd name="connsiteY12" fmla="*/ 685800 h 698500"/>
                    <a:gd name="connsiteX13" fmla="*/ 2571750 w 2571750"/>
                    <a:gd name="connsiteY13" fmla="*/ 193675 h 698500"/>
                    <a:gd name="connsiteX14" fmla="*/ 2470150 w 2571750"/>
                    <a:gd name="connsiteY14" fmla="*/ 95250 h 698500"/>
                    <a:gd name="connsiteX15" fmla="*/ 514350 w 2571750"/>
                    <a:gd name="connsiteY15" fmla="*/ 184150 h 698500"/>
                    <a:gd name="connsiteX16" fmla="*/ 184150 w 2571750"/>
                    <a:gd name="connsiteY16" fmla="*/ 0 h 698500"/>
                    <a:gd name="connsiteX0" fmla="*/ 184150 w 2555875"/>
                    <a:gd name="connsiteY0" fmla="*/ 0 h 698500"/>
                    <a:gd name="connsiteX1" fmla="*/ 9525 w 2555875"/>
                    <a:gd name="connsiteY1" fmla="*/ 152400 h 698500"/>
                    <a:gd name="connsiteX2" fmla="*/ 12700 w 2555875"/>
                    <a:gd name="connsiteY2" fmla="*/ 241300 h 698500"/>
                    <a:gd name="connsiteX3" fmla="*/ 2495550 w 2555875"/>
                    <a:gd name="connsiteY3" fmla="*/ 241300 h 698500"/>
                    <a:gd name="connsiteX4" fmla="*/ 2463800 w 2555875"/>
                    <a:gd name="connsiteY4" fmla="*/ 552450 h 698500"/>
                    <a:gd name="connsiteX5" fmla="*/ 69850 w 2555875"/>
                    <a:gd name="connsiteY5" fmla="*/ 565150 h 698500"/>
                    <a:gd name="connsiteX6" fmla="*/ 95250 w 2555875"/>
                    <a:gd name="connsiteY6" fmla="*/ 520700 h 698500"/>
                    <a:gd name="connsiteX7" fmla="*/ 0 w 2555875"/>
                    <a:gd name="connsiteY7" fmla="*/ 577850 h 698500"/>
                    <a:gd name="connsiteX8" fmla="*/ 38100 w 2555875"/>
                    <a:gd name="connsiteY8" fmla="*/ 666750 h 698500"/>
                    <a:gd name="connsiteX9" fmla="*/ 2393950 w 2555875"/>
                    <a:gd name="connsiteY9" fmla="*/ 692150 h 698500"/>
                    <a:gd name="connsiteX10" fmla="*/ 2425700 w 2555875"/>
                    <a:gd name="connsiteY10" fmla="*/ 666750 h 698500"/>
                    <a:gd name="connsiteX11" fmla="*/ 2495550 w 2555875"/>
                    <a:gd name="connsiteY11" fmla="*/ 698500 h 698500"/>
                    <a:gd name="connsiteX12" fmla="*/ 2546350 w 2555875"/>
                    <a:gd name="connsiteY12" fmla="*/ 685800 h 698500"/>
                    <a:gd name="connsiteX13" fmla="*/ 2555875 w 2555875"/>
                    <a:gd name="connsiteY13" fmla="*/ 171450 h 698500"/>
                    <a:gd name="connsiteX14" fmla="*/ 2470150 w 2555875"/>
                    <a:gd name="connsiteY14" fmla="*/ 95250 h 698500"/>
                    <a:gd name="connsiteX15" fmla="*/ 514350 w 2555875"/>
                    <a:gd name="connsiteY15" fmla="*/ 184150 h 698500"/>
                    <a:gd name="connsiteX16" fmla="*/ 184150 w 2555875"/>
                    <a:gd name="connsiteY16" fmla="*/ 0 h 698500"/>
                    <a:gd name="connsiteX0" fmla="*/ 184150 w 2562506"/>
                    <a:gd name="connsiteY0" fmla="*/ 0 h 698500"/>
                    <a:gd name="connsiteX1" fmla="*/ 9525 w 2562506"/>
                    <a:gd name="connsiteY1" fmla="*/ 152400 h 698500"/>
                    <a:gd name="connsiteX2" fmla="*/ 12700 w 2562506"/>
                    <a:gd name="connsiteY2" fmla="*/ 241300 h 698500"/>
                    <a:gd name="connsiteX3" fmla="*/ 2495550 w 2562506"/>
                    <a:gd name="connsiteY3" fmla="*/ 241300 h 698500"/>
                    <a:gd name="connsiteX4" fmla="*/ 2463800 w 2562506"/>
                    <a:gd name="connsiteY4" fmla="*/ 552450 h 698500"/>
                    <a:gd name="connsiteX5" fmla="*/ 69850 w 2562506"/>
                    <a:gd name="connsiteY5" fmla="*/ 565150 h 698500"/>
                    <a:gd name="connsiteX6" fmla="*/ 95250 w 2562506"/>
                    <a:gd name="connsiteY6" fmla="*/ 520700 h 698500"/>
                    <a:gd name="connsiteX7" fmla="*/ 0 w 2562506"/>
                    <a:gd name="connsiteY7" fmla="*/ 577850 h 698500"/>
                    <a:gd name="connsiteX8" fmla="*/ 38100 w 2562506"/>
                    <a:gd name="connsiteY8" fmla="*/ 666750 h 698500"/>
                    <a:gd name="connsiteX9" fmla="*/ 2393950 w 2562506"/>
                    <a:gd name="connsiteY9" fmla="*/ 692150 h 698500"/>
                    <a:gd name="connsiteX10" fmla="*/ 2425700 w 2562506"/>
                    <a:gd name="connsiteY10" fmla="*/ 666750 h 698500"/>
                    <a:gd name="connsiteX11" fmla="*/ 2495550 w 2562506"/>
                    <a:gd name="connsiteY11" fmla="*/ 698500 h 698500"/>
                    <a:gd name="connsiteX12" fmla="*/ 2562225 w 2562506"/>
                    <a:gd name="connsiteY12" fmla="*/ 685800 h 698500"/>
                    <a:gd name="connsiteX13" fmla="*/ 2555875 w 2562506"/>
                    <a:gd name="connsiteY13" fmla="*/ 171450 h 698500"/>
                    <a:gd name="connsiteX14" fmla="*/ 2470150 w 2562506"/>
                    <a:gd name="connsiteY14" fmla="*/ 95250 h 698500"/>
                    <a:gd name="connsiteX15" fmla="*/ 514350 w 2562506"/>
                    <a:gd name="connsiteY15" fmla="*/ 184150 h 698500"/>
                    <a:gd name="connsiteX16" fmla="*/ 184150 w 2562506"/>
                    <a:gd name="connsiteY16" fmla="*/ 0 h 69850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25700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9525 w 2562506"/>
                    <a:gd name="connsiteY8" fmla="*/ 688975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92075 w 2559331"/>
                    <a:gd name="connsiteY6" fmla="*/ 520700 h 692150"/>
                    <a:gd name="connsiteX7" fmla="*/ 0 w 2559331"/>
                    <a:gd name="connsiteY7" fmla="*/ 593725 h 692150"/>
                    <a:gd name="connsiteX8" fmla="*/ 6350 w 2559331"/>
                    <a:gd name="connsiteY8" fmla="*/ 688975 h 692150"/>
                    <a:gd name="connsiteX9" fmla="*/ 2390775 w 2559331"/>
                    <a:gd name="connsiteY9" fmla="*/ 692150 h 692150"/>
                    <a:gd name="connsiteX10" fmla="*/ 2432050 w 2559331"/>
                    <a:gd name="connsiteY10" fmla="*/ 6667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559050 w 2559331"/>
                    <a:gd name="connsiteY11" fmla="*/ 685800 h 692150"/>
                    <a:gd name="connsiteX12" fmla="*/ 2552700 w 2559331"/>
                    <a:gd name="connsiteY12" fmla="*/ 171450 h 692150"/>
                    <a:gd name="connsiteX13" fmla="*/ 2466975 w 2559331"/>
                    <a:gd name="connsiteY13" fmla="*/ 95250 h 692150"/>
                    <a:gd name="connsiteX14" fmla="*/ 511175 w 2559331"/>
                    <a:gd name="connsiteY14" fmla="*/ 184150 h 692150"/>
                    <a:gd name="connsiteX15" fmla="*/ 180975 w 2559331"/>
                    <a:gd name="connsiteY15" fmla="*/ 0 h 692150"/>
                    <a:gd name="connsiteX0" fmla="*/ 180975 w 2559331"/>
                    <a:gd name="connsiteY0" fmla="*/ 0 h 688975"/>
                    <a:gd name="connsiteX1" fmla="*/ 6350 w 2559331"/>
                    <a:gd name="connsiteY1" fmla="*/ 152400 h 688975"/>
                    <a:gd name="connsiteX2" fmla="*/ 9525 w 2559331"/>
                    <a:gd name="connsiteY2" fmla="*/ 241300 h 688975"/>
                    <a:gd name="connsiteX3" fmla="*/ 2454275 w 2559331"/>
                    <a:gd name="connsiteY3" fmla="*/ 234950 h 688975"/>
                    <a:gd name="connsiteX4" fmla="*/ 2454275 w 2559331"/>
                    <a:gd name="connsiteY4" fmla="*/ 552450 h 688975"/>
                    <a:gd name="connsiteX5" fmla="*/ 66675 w 2559331"/>
                    <a:gd name="connsiteY5" fmla="*/ 565150 h 688975"/>
                    <a:gd name="connsiteX6" fmla="*/ 88900 w 2559331"/>
                    <a:gd name="connsiteY6" fmla="*/ 568325 h 688975"/>
                    <a:gd name="connsiteX7" fmla="*/ 92075 w 2559331"/>
                    <a:gd name="connsiteY7" fmla="*/ 520700 h 688975"/>
                    <a:gd name="connsiteX8" fmla="*/ 0 w 2559331"/>
                    <a:gd name="connsiteY8" fmla="*/ 593725 h 688975"/>
                    <a:gd name="connsiteX9" fmla="*/ 6350 w 2559331"/>
                    <a:gd name="connsiteY9" fmla="*/ 688975 h 688975"/>
                    <a:gd name="connsiteX10" fmla="*/ 2559050 w 2559331"/>
                    <a:gd name="connsiteY10" fmla="*/ 685800 h 688975"/>
                    <a:gd name="connsiteX11" fmla="*/ 2552700 w 2559331"/>
                    <a:gd name="connsiteY11" fmla="*/ 171450 h 688975"/>
                    <a:gd name="connsiteX12" fmla="*/ 2466975 w 2559331"/>
                    <a:gd name="connsiteY12" fmla="*/ 95250 h 688975"/>
                    <a:gd name="connsiteX13" fmla="*/ 511175 w 2559331"/>
                    <a:gd name="connsiteY13" fmla="*/ 184150 h 688975"/>
                    <a:gd name="connsiteX14" fmla="*/ 180975 w 25593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54275 w 2570812"/>
                    <a:gd name="connsiteY3" fmla="*/ 2349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485775 w 2570812"/>
                    <a:gd name="connsiteY13" fmla="*/ 1714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180975 w 2570812"/>
                    <a:gd name="connsiteY13" fmla="*/ 0 h 688975"/>
                    <a:gd name="connsiteX0" fmla="*/ 180975 w 2570812"/>
                    <a:gd name="connsiteY0" fmla="*/ 31750 h 720725"/>
                    <a:gd name="connsiteX1" fmla="*/ 6350 w 2570812"/>
                    <a:gd name="connsiteY1" fmla="*/ 184150 h 720725"/>
                    <a:gd name="connsiteX2" fmla="*/ 9525 w 2570812"/>
                    <a:gd name="connsiteY2" fmla="*/ 273050 h 720725"/>
                    <a:gd name="connsiteX3" fmla="*/ 2460625 w 2570812"/>
                    <a:gd name="connsiteY3" fmla="*/ 279400 h 720725"/>
                    <a:gd name="connsiteX4" fmla="*/ 2457450 w 2570812"/>
                    <a:gd name="connsiteY4" fmla="*/ 593725 h 720725"/>
                    <a:gd name="connsiteX5" fmla="*/ 66675 w 2570812"/>
                    <a:gd name="connsiteY5" fmla="*/ 596900 h 720725"/>
                    <a:gd name="connsiteX6" fmla="*/ 88900 w 2570812"/>
                    <a:gd name="connsiteY6" fmla="*/ 600075 h 720725"/>
                    <a:gd name="connsiteX7" fmla="*/ 92075 w 2570812"/>
                    <a:gd name="connsiteY7" fmla="*/ 552450 h 720725"/>
                    <a:gd name="connsiteX8" fmla="*/ 0 w 2570812"/>
                    <a:gd name="connsiteY8" fmla="*/ 625475 h 720725"/>
                    <a:gd name="connsiteX9" fmla="*/ 6350 w 2570812"/>
                    <a:gd name="connsiteY9" fmla="*/ 720725 h 720725"/>
                    <a:gd name="connsiteX10" fmla="*/ 2565400 w 2570812"/>
                    <a:gd name="connsiteY10" fmla="*/ 720725 h 720725"/>
                    <a:gd name="connsiteX11" fmla="*/ 2552700 w 2570812"/>
                    <a:gd name="connsiteY11" fmla="*/ 203200 h 720725"/>
                    <a:gd name="connsiteX12" fmla="*/ 2336800 w 2570812"/>
                    <a:gd name="connsiteY12" fmla="*/ 0 h 720725"/>
                    <a:gd name="connsiteX13" fmla="*/ 180975 w 2570812"/>
                    <a:gd name="connsiteY13" fmla="*/ 31750 h 72072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352675 w 2570812"/>
                    <a:gd name="connsiteY12" fmla="*/ 19050 h 688975"/>
                    <a:gd name="connsiteX13" fmla="*/ 180975 w 2570812"/>
                    <a:gd name="connsiteY13" fmla="*/ 0 h 6889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52675 w 2570812"/>
                    <a:gd name="connsiteY12" fmla="*/ 4445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08225 w 2570812"/>
                    <a:gd name="connsiteY12" fmla="*/ 1270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8868"/>
                    <a:gd name="connsiteY0" fmla="*/ 0 h 714375"/>
                    <a:gd name="connsiteX1" fmla="*/ 6350 w 2578868"/>
                    <a:gd name="connsiteY1" fmla="*/ 177800 h 714375"/>
                    <a:gd name="connsiteX2" fmla="*/ 9525 w 2578868"/>
                    <a:gd name="connsiteY2" fmla="*/ 266700 h 714375"/>
                    <a:gd name="connsiteX3" fmla="*/ 2460625 w 2578868"/>
                    <a:gd name="connsiteY3" fmla="*/ 273050 h 714375"/>
                    <a:gd name="connsiteX4" fmla="*/ 2457450 w 2578868"/>
                    <a:gd name="connsiteY4" fmla="*/ 587375 h 714375"/>
                    <a:gd name="connsiteX5" fmla="*/ 66675 w 2578868"/>
                    <a:gd name="connsiteY5" fmla="*/ 590550 h 714375"/>
                    <a:gd name="connsiteX6" fmla="*/ 88900 w 2578868"/>
                    <a:gd name="connsiteY6" fmla="*/ 593725 h 714375"/>
                    <a:gd name="connsiteX7" fmla="*/ 92075 w 2578868"/>
                    <a:gd name="connsiteY7" fmla="*/ 546100 h 714375"/>
                    <a:gd name="connsiteX8" fmla="*/ 0 w 2578868"/>
                    <a:gd name="connsiteY8" fmla="*/ 619125 h 714375"/>
                    <a:gd name="connsiteX9" fmla="*/ 6350 w 2578868"/>
                    <a:gd name="connsiteY9" fmla="*/ 714375 h 714375"/>
                    <a:gd name="connsiteX10" fmla="*/ 2565400 w 2578868"/>
                    <a:gd name="connsiteY10" fmla="*/ 714375 h 714375"/>
                    <a:gd name="connsiteX11" fmla="*/ 2578868 w 2578868"/>
                    <a:gd name="connsiteY11" fmla="*/ 202083 h 714375"/>
                    <a:gd name="connsiteX12" fmla="*/ 2295525 w 2578868"/>
                    <a:gd name="connsiteY12" fmla="*/ 0 h 714375"/>
                    <a:gd name="connsiteX13" fmla="*/ 225425 w 2578868"/>
                    <a:gd name="connsiteY13" fmla="*/ 0 h 71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78868" h="714375">
                      <a:moveTo>
                        <a:pt x="225425" y="0"/>
                      </a:moveTo>
                      <a:lnTo>
                        <a:pt x="6350" y="177800"/>
                      </a:lnTo>
                      <a:lnTo>
                        <a:pt x="9525" y="266700"/>
                      </a:lnTo>
                      <a:lnTo>
                        <a:pt x="2460625" y="273050"/>
                      </a:lnTo>
                      <a:cubicBezTo>
                        <a:pt x="2459567" y="377825"/>
                        <a:pt x="2458508" y="482600"/>
                        <a:pt x="2457450" y="587375"/>
                      </a:cubicBezTo>
                      <a:lnTo>
                        <a:pt x="66675" y="590550"/>
                      </a:lnTo>
                      <a:cubicBezTo>
                        <a:pt x="69850" y="588433"/>
                        <a:pt x="85725" y="595842"/>
                        <a:pt x="88900" y="593725"/>
                      </a:cubicBezTo>
                      <a:lnTo>
                        <a:pt x="92075" y="546100"/>
                      </a:lnTo>
                      <a:lnTo>
                        <a:pt x="0" y="619125"/>
                      </a:lnTo>
                      <a:lnTo>
                        <a:pt x="6350" y="714375"/>
                      </a:lnTo>
                      <a:lnTo>
                        <a:pt x="2565400" y="714375"/>
                      </a:lnTo>
                      <a:cubicBezTo>
                        <a:pt x="2583392" y="672042"/>
                        <a:pt x="2576751" y="377766"/>
                        <a:pt x="2578868" y="202083"/>
                      </a:cubicBezTo>
                      <a:cubicBezTo>
                        <a:pt x="2493143" y="120591"/>
                        <a:pt x="2381250" y="65617"/>
                        <a:pt x="2295525" y="0"/>
                      </a:cubicBezTo>
                      <a:lnTo>
                        <a:pt x="225425" y="0"/>
                      </a:lnTo>
                      <a:close/>
                    </a:path>
                  </a:pathLst>
                </a:custGeom>
                <a:solidFill>
                  <a:srgbClr val="454545"/>
                </a:solidFill>
                <a:ln w="12700" cap="flat" cmpd="sng" algn="ctr">
                  <a:noFill/>
                  <a:prstDash val="solid"/>
                  <a:miter lim="800000"/>
                </a:ln>
                <a:effectLst>
                  <a:outerShdw blurRad="50800" dist="38100" dir="8100000" algn="tr"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dirty="0">
                    <a:ln>
                      <a:noFill/>
                    </a:ln>
                    <a:solidFill>
                      <a:sysClr val="window" lastClr="FFFFFF"/>
                    </a:solidFill>
                    <a:effectLst/>
                    <a:uLnTx/>
                    <a:uFillTx/>
                    <a:latin typeface="Arial"/>
                    <a:ea typeface="Arial Unicode MS"/>
                    <a:cs typeface="+mn-cs"/>
                  </a:endParaRPr>
                </a:p>
              </p:txBody>
            </p:sp>
            <p:sp>
              <p:nvSpPr>
                <p:cNvPr id="28" name="Rectangle 22">
                  <a:extLst>
                    <a:ext uri="{FF2B5EF4-FFF2-40B4-BE49-F238E27FC236}">
                      <a16:creationId xmlns:a16="http://schemas.microsoft.com/office/drawing/2014/main" id="{05E832A3-36F1-3A37-8CD6-9107A52304C7}"/>
                    </a:ext>
                  </a:extLst>
                </p:cNvPr>
                <p:cNvSpPr/>
                <p:nvPr/>
              </p:nvSpPr>
              <p:spPr>
                <a:xfrm>
                  <a:off x="3707904" y="3762375"/>
                  <a:ext cx="2376264" cy="321543"/>
                </a:xfrm>
                <a:custGeom>
                  <a:avLst/>
                  <a:gdLst>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6264" h="321543">
                      <a:moveTo>
                        <a:pt x="0" y="0"/>
                      </a:moveTo>
                      <a:lnTo>
                        <a:pt x="2376264" y="0"/>
                      </a:lnTo>
                      <a:lnTo>
                        <a:pt x="2376264" y="321543"/>
                      </a:lnTo>
                      <a:lnTo>
                        <a:pt x="0" y="321543"/>
                      </a:lnTo>
                      <a:cubicBezTo>
                        <a:pt x="34925" y="258812"/>
                        <a:pt x="50800" y="110356"/>
                        <a:pt x="0" y="0"/>
                      </a:cubicBezTo>
                      <a:close/>
                    </a:path>
                  </a:pathLst>
                </a:cu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sysClr val="window" lastClr="FFFFFF"/>
                    </a:solidFill>
                    <a:effectLst/>
                    <a:uLnTx/>
                    <a:uFillTx/>
                    <a:latin typeface="Arial"/>
                    <a:ea typeface="Arial Unicode MS"/>
                    <a:cs typeface="+mn-cs"/>
                  </a:endParaRPr>
                </a:p>
              </p:txBody>
            </p:sp>
          </p:grpSp>
          <p:grpSp>
            <p:nvGrpSpPr>
              <p:cNvPr id="24" name="Group 23">
                <a:extLst>
                  <a:ext uri="{FF2B5EF4-FFF2-40B4-BE49-F238E27FC236}">
                    <a16:creationId xmlns:a16="http://schemas.microsoft.com/office/drawing/2014/main" id="{536D4C54-7CD9-6684-482A-2976A52A5E63}"/>
                  </a:ext>
                </a:extLst>
              </p:cNvPr>
              <p:cNvGrpSpPr/>
              <p:nvPr/>
            </p:nvGrpSpPr>
            <p:grpSpPr>
              <a:xfrm>
                <a:off x="4117666" y="4061275"/>
                <a:ext cx="1832471" cy="391100"/>
                <a:chOff x="3644106" y="3130550"/>
                <a:chExt cx="2603340" cy="555625"/>
              </a:xfrm>
              <a:effectLst>
                <a:outerShdw blurRad="50800" dist="38100" dir="8100000" algn="tr" rotWithShape="0">
                  <a:prstClr val="black">
                    <a:alpha val="40000"/>
                  </a:prstClr>
                </a:outerShdw>
              </a:effectLst>
            </p:grpSpPr>
            <p:sp>
              <p:nvSpPr>
                <p:cNvPr id="25" name="Freeform 27">
                  <a:extLst>
                    <a:ext uri="{FF2B5EF4-FFF2-40B4-BE49-F238E27FC236}">
                      <a16:creationId xmlns:a16="http://schemas.microsoft.com/office/drawing/2014/main" id="{668292A1-6684-3D9B-CEBE-BFA625F8CB2C}"/>
                    </a:ext>
                  </a:extLst>
                </p:cNvPr>
                <p:cNvSpPr/>
                <p:nvPr/>
              </p:nvSpPr>
              <p:spPr>
                <a:xfrm>
                  <a:off x="3644106" y="3130550"/>
                  <a:ext cx="2603340" cy="555625"/>
                </a:xfrm>
                <a:custGeom>
                  <a:avLst/>
                  <a:gdLst>
                    <a:gd name="connsiteX0" fmla="*/ 47625 w 2552700"/>
                    <a:gd name="connsiteY0" fmla="*/ 374650 h 685800"/>
                    <a:gd name="connsiteX1" fmla="*/ 0 w 2552700"/>
                    <a:gd name="connsiteY1" fmla="*/ 422275 h 685800"/>
                    <a:gd name="connsiteX2" fmla="*/ 447675 w 2552700"/>
                    <a:gd name="connsiteY2" fmla="*/ 685800 h 685800"/>
                    <a:gd name="connsiteX3" fmla="*/ 2549525 w 2552700"/>
                    <a:gd name="connsiteY3" fmla="*/ 615950 h 685800"/>
                    <a:gd name="connsiteX4" fmla="*/ 2552700 w 2552700"/>
                    <a:gd name="connsiteY4" fmla="*/ 273050 h 685800"/>
                    <a:gd name="connsiteX5" fmla="*/ 1384300 w 2552700"/>
                    <a:gd name="connsiteY5" fmla="*/ 0 h 685800"/>
                    <a:gd name="connsiteX6" fmla="*/ 6350 w 2552700"/>
                    <a:gd name="connsiteY6" fmla="*/ 168275 h 685800"/>
                    <a:gd name="connsiteX7" fmla="*/ 3175 w 2552700"/>
                    <a:gd name="connsiteY7" fmla="*/ 206375 h 685800"/>
                    <a:gd name="connsiteX8" fmla="*/ 463550 w 2552700"/>
                    <a:gd name="connsiteY8" fmla="*/ 374650 h 685800"/>
                    <a:gd name="connsiteX9" fmla="*/ 2520950 w 2552700"/>
                    <a:gd name="connsiteY9" fmla="*/ 333375 h 685800"/>
                    <a:gd name="connsiteX10" fmla="*/ 2501900 w 2552700"/>
                    <a:gd name="connsiteY10" fmla="*/ 549275 h 685800"/>
                    <a:gd name="connsiteX11" fmla="*/ 473075 w 2552700"/>
                    <a:gd name="connsiteY11" fmla="*/ 622300 h 685800"/>
                    <a:gd name="connsiteX12" fmla="*/ 47625 w 2552700"/>
                    <a:gd name="connsiteY12" fmla="*/ 374650 h 685800"/>
                    <a:gd name="connsiteX0" fmla="*/ 47625 w 2552700"/>
                    <a:gd name="connsiteY0" fmla="*/ 263525 h 574675"/>
                    <a:gd name="connsiteX1" fmla="*/ 0 w 2552700"/>
                    <a:gd name="connsiteY1" fmla="*/ 311150 h 574675"/>
                    <a:gd name="connsiteX2" fmla="*/ 447675 w 2552700"/>
                    <a:gd name="connsiteY2" fmla="*/ 574675 h 574675"/>
                    <a:gd name="connsiteX3" fmla="*/ 2549525 w 2552700"/>
                    <a:gd name="connsiteY3" fmla="*/ 504825 h 574675"/>
                    <a:gd name="connsiteX4" fmla="*/ 2552700 w 2552700"/>
                    <a:gd name="connsiteY4" fmla="*/ 161925 h 574675"/>
                    <a:gd name="connsiteX5" fmla="*/ 1552575 w 2552700"/>
                    <a:gd name="connsiteY5" fmla="*/ 0 h 574675"/>
                    <a:gd name="connsiteX6" fmla="*/ 6350 w 2552700"/>
                    <a:gd name="connsiteY6" fmla="*/ 57150 h 574675"/>
                    <a:gd name="connsiteX7" fmla="*/ 3175 w 2552700"/>
                    <a:gd name="connsiteY7" fmla="*/ 95250 h 574675"/>
                    <a:gd name="connsiteX8" fmla="*/ 463550 w 2552700"/>
                    <a:gd name="connsiteY8" fmla="*/ 263525 h 574675"/>
                    <a:gd name="connsiteX9" fmla="*/ 2520950 w 2552700"/>
                    <a:gd name="connsiteY9" fmla="*/ 222250 h 574675"/>
                    <a:gd name="connsiteX10" fmla="*/ 2501900 w 2552700"/>
                    <a:gd name="connsiteY10" fmla="*/ 438150 h 574675"/>
                    <a:gd name="connsiteX11" fmla="*/ 473075 w 2552700"/>
                    <a:gd name="connsiteY11" fmla="*/ 511175 h 574675"/>
                    <a:gd name="connsiteX12" fmla="*/ 47625 w 2552700"/>
                    <a:gd name="connsiteY12" fmla="*/ 263525 h 574675"/>
                    <a:gd name="connsiteX0" fmla="*/ 47625 w 2552700"/>
                    <a:gd name="connsiteY0" fmla="*/ 244475 h 555625"/>
                    <a:gd name="connsiteX1" fmla="*/ 0 w 2552700"/>
                    <a:gd name="connsiteY1" fmla="*/ 292100 h 555625"/>
                    <a:gd name="connsiteX2" fmla="*/ 447675 w 2552700"/>
                    <a:gd name="connsiteY2" fmla="*/ 555625 h 555625"/>
                    <a:gd name="connsiteX3" fmla="*/ 2549525 w 2552700"/>
                    <a:gd name="connsiteY3" fmla="*/ 485775 h 555625"/>
                    <a:gd name="connsiteX4" fmla="*/ 2552700 w 2552700"/>
                    <a:gd name="connsiteY4" fmla="*/ 142875 h 555625"/>
                    <a:gd name="connsiteX5" fmla="*/ 1606550 w 2552700"/>
                    <a:gd name="connsiteY5" fmla="*/ 0 h 555625"/>
                    <a:gd name="connsiteX6" fmla="*/ 6350 w 2552700"/>
                    <a:gd name="connsiteY6" fmla="*/ 38100 h 555625"/>
                    <a:gd name="connsiteX7" fmla="*/ 3175 w 2552700"/>
                    <a:gd name="connsiteY7" fmla="*/ 76200 h 555625"/>
                    <a:gd name="connsiteX8" fmla="*/ 463550 w 2552700"/>
                    <a:gd name="connsiteY8" fmla="*/ 244475 h 555625"/>
                    <a:gd name="connsiteX9" fmla="*/ 2520950 w 2552700"/>
                    <a:gd name="connsiteY9" fmla="*/ 203200 h 555625"/>
                    <a:gd name="connsiteX10" fmla="*/ 2501900 w 2552700"/>
                    <a:gd name="connsiteY10" fmla="*/ 419100 h 555625"/>
                    <a:gd name="connsiteX11" fmla="*/ 473075 w 2552700"/>
                    <a:gd name="connsiteY11" fmla="*/ 492125 h 555625"/>
                    <a:gd name="connsiteX12" fmla="*/ 47625 w 2552700"/>
                    <a:gd name="connsiteY12" fmla="*/ 244475 h 555625"/>
                    <a:gd name="connsiteX0" fmla="*/ 47625 w 2585519"/>
                    <a:gd name="connsiteY0" fmla="*/ 244475 h 555625"/>
                    <a:gd name="connsiteX1" fmla="*/ 0 w 2585519"/>
                    <a:gd name="connsiteY1" fmla="*/ 292100 h 555625"/>
                    <a:gd name="connsiteX2" fmla="*/ 447675 w 2585519"/>
                    <a:gd name="connsiteY2" fmla="*/ 555625 h 555625"/>
                    <a:gd name="connsiteX3" fmla="*/ 2549525 w 2585519"/>
                    <a:gd name="connsiteY3" fmla="*/ 485775 h 555625"/>
                    <a:gd name="connsiteX4" fmla="*/ 2552700 w 2585519"/>
                    <a:gd name="connsiteY4" fmla="*/ 142875 h 555625"/>
                    <a:gd name="connsiteX5" fmla="*/ 1606550 w 2585519"/>
                    <a:gd name="connsiteY5" fmla="*/ 0 h 555625"/>
                    <a:gd name="connsiteX6" fmla="*/ 6350 w 2585519"/>
                    <a:gd name="connsiteY6" fmla="*/ 38100 h 555625"/>
                    <a:gd name="connsiteX7" fmla="*/ 3175 w 2585519"/>
                    <a:gd name="connsiteY7" fmla="*/ 76200 h 555625"/>
                    <a:gd name="connsiteX8" fmla="*/ 463550 w 2585519"/>
                    <a:gd name="connsiteY8" fmla="*/ 244475 h 555625"/>
                    <a:gd name="connsiteX9" fmla="*/ 2520950 w 2585519"/>
                    <a:gd name="connsiteY9" fmla="*/ 203200 h 555625"/>
                    <a:gd name="connsiteX10" fmla="*/ 2501900 w 2585519"/>
                    <a:gd name="connsiteY10" fmla="*/ 419100 h 555625"/>
                    <a:gd name="connsiteX11" fmla="*/ 473075 w 2585519"/>
                    <a:gd name="connsiteY11" fmla="*/ 492125 h 555625"/>
                    <a:gd name="connsiteX12" fmla="*/ 47625 w 2585519"/>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520950 w 2599371"/>
                    <a:gd name="connsiteY9" fmla="*/ 203200 h 555625"/>
                    <a:gd name="connsiteX10" fmla="*/ 2501900 w 2599371"/>
                    <a:gd name="connsiteY10" fmla="*/ 41910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01900 w 2599371"/>
                    <a:gd name="connsiteY10" fmla="*/ 41910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27300 w 2599371"/>
                    <a:gd name="connsiteY10" fmla="*/ 307975 h 555625"/>
                    <a:gd name="connsiteX11" fmla="*/ 2501900 w 2599371"/>
                    <a:gd name="connsiteY11" fmla="*/ 419100 h 555625"/>
                    <a:gd name="connsiteX12" fmla="*/ 473075 w 2599371"/>
                    <a:gd name="connsiteY12" fmla="*/ 492125 h 555625"/>
                    <a:gd name="connsiteX13" fmla="*/ 47625 w 2599371"/>
                    <a:gd name="connsiteY13"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27300 w 2599371"/>
                    <a:gd name="connsiteY10" fmla="*/ 307975 h 555625"/>
                    <a:gd name="connsiteX11" fmla="*/ 2479675 w 2599371"/>
                    <a:gd name="connsiteY11" fmla="*/ 425450 h 555625"/>
                    <a:gd name="connsiteX12" fmla="*/ 473075 w 2599371"/>
                    <a:gd name="connsiteY12" fmla="*/ 492125 h 555625"/>
                    <a:gd name="connsiteX13" fmla="*/ 47625 w 2599371"/>
                    <a:gd name="connsiteY13" fmla="*/ 244475 h 555625"/>
                    <a:gd name="connsiteX0" fmla="*/ 47625 w 2740156"/>
                    <a:gd name="connsiteY0" fmla="*/ 244475 h 555625"/>
                    <a:gd name="connsiteX1" fmla="*/ 0 w 2740156"/>
                    <a:gd name="connsiteY1" fmla="*/ 292100 h 555625"/>
                    <a:gd name="connsiteX2" fmla="*/ 447675 w 2740156"/>
                    <a:gd name="connsiteY2" fmla="*/ 555625 h 555625"/>
                    <a:gd name="connsiteX3" fmla="*/ 2549525 w 2740156"/>
                    <a:gd name="connsiteY3" fmla="*/ 485775 h 555625"/>
                    <a:gd name="connsiteX4" fmla="*/ 2552700 w 2740156"/>
                    <a:gd name="connsiteY4" fmla="*/ 142875 h 555625"/>
                    <a:gd name="connsiteX5" fmla="*/ 1606550 w 2740156"/>
                    <a:gd name="connsiteY5" fmla="*/ 0 h 555625"/>
                    <a:gd name="connsiteX6" fmla="*/ 6350 w 2740156"/>
                    <a:gd name="connsiteY6" fmla="*/ 38100 h 555625"/>
                    <a:gd name="connsiteX7" fmla="*/ 3175 w 2740156"/>
                    <a:gd name="connsiteY7" fmla="*/ 76200 h 555625"/>
                    <a:gd name="connsiteX8" fmla="*/ 463550 w 2740156"/>
                    <a:gd name="connsiteY8" fmla="*/ 244475 h 555625"/>
                    <a:gd name="connsiteX9" fmla="*/ 2495550 w 2740156"/>
                    <a:gd name="connsiteY9" fmla="*/ 206375 h 555625"/>
                    <a:gd name="connsiteX10" fmla="*/ 2479675 w 2740156"/>
                    <a:gd name="connsiteY10" fmla="*/ 425450 h 555625"/>
                    <a:gd name="connsiteX11" fmla="*/ 473075 w 2740156"/>
                    <a:gd name="connsiteY11" fmla="*/ 492125 h 555625"/>
                    <a:gd name="connsiteX12" fmla="*/ 47625 w 2740156"/>
                    <a:gd name="connsiteY12" fmla="*/ 244475 h 555625"/>
                    <a:gd name="connsiteX0" fmla="*/ 47625 w 2646925"/>
                    <a:gd name="connsiteY0" fmla="*/ 244475 h 555625"/>
                    <a:gd name="connsiteX1" fmla="*/ 0 w 2646925"/>
                    <a:gd name="connsiteY1" fmla="*/ 292100 h 555625"/>
                    <a:gd name="connsiteX2" fmla="*/ 447675 w 2646925"/>
                    <a:gd name="connsiteY2" fmla="*/ 555625 h 555625"/>
                    <a:gd name="connsiteX3" fmla="*/ 2549525 w 2646925"/>
                    <a:gd name="connsiteY3" fmla="*/ 485775 h 555625"/>
                    <a:gd name="connsiteX4" fmla="*/ 2552700 w 2646925"/>
                    <a:gd name="connsiteY4" fmla="*/ 142875 h 555625"/>
                    <a:gd name="connsiteX5" fmla="*/ 1606550 w 2646925"/>
                    <a:gd name="connsiteY5" fmla="*/ 0 h 555625"/>
                    <a:gd name="connsiteX6" fmla="*/ 6350 w 2646925"/>
                    <a:gd name="connsiteY6" fmla="*/ 38100 h 555625"/>
                    <a:gd name="connsiteX7" fmla="*/ 3175 w 2646925"/>
                    <a:gd name="connsiteY7" fmla="*/ 76200 h 555625"/>
                    <a:gd name="connsiteX8" fmla="*/ 463550 w 2646925"/>
                    <a:gd name="connsiteY8" fmla="*/ 244475 h 555625"/>
                    <a:gd name="connsiteX9" fmla="*/ 2495550 w 2646925"/>
                    <a:gd name="connsiteY9" fmla="*/ 206375 h 555625"/>
                    <a:gd name="connsiteX10" fmla="*/ 2479675 w 2646925"/>
                    <a:gd name="connsiteY10" fmla="*/ 425450 h 555625"/>
                    <a:gd name="connsiteX11" fmla="*/ 473075 w 2646925"/>
                    <a:gd name="connsiteY11" fmla="*/ 492125 h 555625"/>
                    <a:gd name="connsiteX12" fmla="*/ 47625 w 2646925"/>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24625 w 2608121"/>
                    <a:gd name="connsiteY0" fmla="*/ 244475 h 555625"/>
                    <a:gd name="connsiteX1" fmla="*/ 8750 w 2608121"/>
                    <a:gd name="connsiteY1" fmla="*/ 292100 h 555625"/>
                    <a:gd name="connsiteX2" fmla="*/ 456425 w 2608121"/>
                    <a:gd name="connsiteY2" fmla="*/ 555625 h 555625"/>
                    <a:gd name="connsiteX3" fmla="*/ 2558275 w 2608121"/>
                    <a:gd name="connsiteY3" fmla="*/ 485775 h 555625"/>
                    <a:gd name="connsiteX4" fmla="*/ 2561450 w 2608121"/>
                    <a:gd name="connsiteY4" fmla="*/ 142875 h 555625"/>
                    <a:gd name="connsiteX5" fmla="*/ 1615300 w 2608121"/>
                    <a:gd name="connsiteY5" fmla="*/ 0 h 555625"/>
                    <a:gd name="connsiteX6" fmla="*/ 15100 w 2608121"/>
                    <a:gd name="connsiteY6" fmla="*/ 38100 h 555625"/>
                    <a:gd name="connsiteX7" fmla="*/ 11925 w 2608121"/>
                    <a:gd name="connsiteY7" fmla="*/ 76200 h 555625"/>
                    <a:gd name="connsiteX8" fmla="*/ 472300 w 2608121"/>
                    <a:gd name="connsiteY8" fmla="*/ 244475 h 555625"/>
                    <a:gd name="connsiteX9" fmla="*/ 2478900 w 2608121"/>
                    <a:gd name="connsiteY9" fmla="*/ 209550 h 555625"/>
                    <a:gd name="connsiteX10" fmla="*/ 2488425 w 2608121"/>
                    <a:gd name="connsiteY10" fmla="*/ 425450 h 555625"/>
                    <a:gd name="connsiteX11" fmla="*/ 481825 w 2608121"/>
                    <a:gd name="connsiteY11" fmla="*/ 492125 h 555625"/>
                    <a:gd name="connsiteX12" fmla="*/ 24625 w 2608121"/>
                    <a:gd name="connsiteY12" fmla="*/ 244475 h 555625"/>
                    <a:gd name="connsiteX0" fmla="*/ 20208 w 2622754"/>
                    <a:gd name="connsiteY0" fmla="*/ 244475 h 555625"/>
                    <a:gd name="connsiteX1" fmla="*/ 23383 w 2622754"/>
                    <a:gd name="connsiteY1" fmla="*/ 292100 h 555625"/>
                    <a:gd name="connsiteX2" fmla="*/ 471058 w 2622754"/>
                    <a:gd name="connsiteY2" fmla="*/ 555625 h 555625"/>
                    <a:gd name="connsiteX3" fmla="*/ 2572908 w 2622754"/>
                    <a:gd name="connsiteY3" fmla="*/ 485775 h 555625"/>
                    <a:gd name="connsiteX4" fmla="*/ 2576083 w 2622754"/>
                    <a:gd name="connsiteY4" fmla="*/ 142875 h 555625"/>
                    <a:gd name="connsiteX5" fmla="*/ 1629933 w 2622754"/>
                    <a:gd name="connsiteY5" fmla="*/ 0 h 555625"/>
                    <a:gd name="connsiteX6" fmla="*/ 29733 w 2622754"/>
                    <a:gd name="connsiteY6" fmla="*/ 38100 h 555625"/>
                    <a:gd name="connsiteX7" fmla="*/ 26558 w 2622754"/>
                    <a:gd name="connsiteY7" fmla="*/ 76200 h 555625"/>
                    <a:gd name="connsiteX8" fmla="*/ 486933 w 2622754"/>
                    <a:gd name="connsiteY8" fmla="*/ 244475 h 555625"/>
                    <a:gd name="connsiteX9" fmla="*/ 2493533 w 2622754"/>
                    <a:gd name="connsiteY9" fmla="*/ 209550 h 555625"/>
                    <a:gd name="connsiteX10" fmla="*/ 2503058 w 2622754"/>
                    <a:gd name="connsiteY10" fmla="*/ 425450 h 555625"/>
                    <a:gd name="connsiteX11" fmla="*/ 496458 w 2622754"/>
                    <a:gd name="connsiteY11" fmla="*/ 492125 h 555625"/>
                    <a:gd name="connsiteX12" fmla="*/ 20208 w 2622754"/>
                    <a:gd name="connsiteY12" fmla="*/ 244475 h 555625"/>
                    <a:gd name="connsiteX0" fmla="*/ 63500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63500 w 2599371"/>
                    <a:gd name="connsiteY12" fmla="*/ 244475 h 555625"/>
                    <a:gd name="connsiteX0" fmla="*/ 63500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85775 w 2599371"/>
                    <a:gd name="connsiteY11" fmla="*/ 488950 h 555625"/>
                    <a:gd name="connsiteX12" fmla="*/ 63500 w 2599371"/>
                    <a:gd name="connsiteY12" fmla="*/ 244475 h 555625"/>
                    <a:gd name="connsiteX0" fmla="*/ 96355 w 2632226"/>
                    <a:gd name="connsiteY0" fmla="*/ 244475 h 555625"/>
                    <a:gd name="connsiteX1" fmla="*/ 36030 w 2632226"/>
                    <a:gd name="connsiteY1" fmla="*/ 247650 h 555625"/>
                    <a:gd name="connsiteX2" fmla="*/ 32855 w 2632226"/>
                    <a:gd name="connsiteY2" fmla="*/ 292100 h 555625"/>
                    <a:gd name="connsiteX3" fmla="*/ 480530 w 2632226"/>
                    <a:gd name="connsiteY3" fmla="*/ 555625 h 555625"/>
                    <a:gd name="connsiteX4" fmla="*/ 2582380 w 2632226"/>
                    <a:gd name="connsiteY4" fmla="*/ 485775 h 555625"/>
                    <a:gd name="connsiteX5" fmla="*/ 2585555 w 2632226"/>
                    <a:gd name="connsiteY5" fmla="*/ 142875 h 555625"/>
                    <a:gd name="connsiteX6" fmla="*/ 1639405 w 2632226"/>
                    <a:gd name="connsiteY6" fmla="*/ 0 h 555625"/>
                    <a:gd name="connsiteX7" fmla="*/ 39205 w 2632226"/>
                    <a:gd name="connsiteY7" fmla="*/ 38100 h 555625"/>
                    <a:gd name="connsiteX8" fmla="*/ 36030 w 2632226"/>
                    <a:gd name="connsiteY8" fmla="*/ 76200 h 555625"/>
                    <a:gd name="connsiteX9" fmla="*/ 496405 w 2632226"/>
                    <a:gd name="connsiteY9" fmla="*/ 244475 h 555625"/>
                    <a:gd name="connsiteX10" fmla="*/ 2503005 w 2632226"/>
                    <a:gd name="connsiteY10" fmla="*/ 209550 h 555625"/>
                    <a:gd name="connsiteX11" fmla="*/ 2512530 w 2632226"/>
                    <a:gd name="connsiteY11" fmla="*/ 425450 h 555625"/>
                    <a:gd name="connsiteX12" fmla="*/ 518630 w 2632226"/>
                    <a:gd name="connsiteY12" fmla="*/ 488950 h 555625"/>
                    <a:gd name="connsiteX13" fmla="*/ 96355 w 2632226"/>
                    <a:gd name="connsiteY13" fmla="*/ 244475 h 555625"/>
                    <a:gd name="connsiteX0" fmla="*/ 105580 w 2641451"/>
                    <a:gd name="connsiteY0" fmla="*/ 244475 h 555625"/>
                    <a:gd name="connsiteX1" fmla="*/ 19061 w 2641451"/>
                    <a:gd name="connsiteY1" fmla="*/ 226218 h 555625"/>
                    <a:gd name="connsiteX2" fmla="*/ 42080 w 2641451"/>
                    <a:gd name="connsiteY2" fmla="*/ 292100 h 555625"/>
                    <a:gd name="connsiteX3" fmla="*/ 489755 w 2641451"/>
                    <a:gd name="connsiteY3" fmla="*/ 555625 h 555625"/>
                    <a:gd name="connsiteX4" fmla="*/ 2591605 w 2641451"/>
                    <a:gd name="connsiteY4" fmla="*/ 485775 h 555625"/>
                    <a:gd name="connsiteX5" fmla="*/ 2594780 w 2641451"/>
                    <a:gd name="connsiteY5" fmla="*/ 142875 h 555625"/>
                    <a:gd name="connsiteX6" fmla="*/ 1648630 w 2641451"/>
                    <a:gd name="connsiteY6" fmla="*/ 0 h 555625"/>
                    <a:gd name="connsiteX7" fmla="*/ 48430 w 2641451"/>
                    <a:gd name="connsiteY7" fmla="*/ 38100 h 555625"/>
                    <a:gd name="connsiteX8" fmla="*/ 45255 w 2641451"/>
                    <a:gd name="connsiteY8" fmla="*/ 76200 h 555625"/>
                    <a:gd name="connsiteX9" fmla="*/ 505630 w 2641451"/>
                    <a:gd name="connsiteY9" fmla="*/ 244475 h 555625"/>
                    <a:gd name="connsiteX10" fmla="*/ 2512230 w 2641451"/>
                    <a:gd name="connsiteY10" fmla="*/ 209550 h 555625"/>
                    <a:gd name="connsiteX11" fmla="*/ 2521755 w 2641451"/>
                    <a:gd name="connsiteY11" fmla="*/ 425450 h 555625"/>
                    <a:gd name="connsiteX12" fmla="*/ 527855 w 2641451"/>
                    <a:gd name="connsiteY12" fmla="*/ 488950 h 555625"/>
                    <a:gd name="connsiteX13" fmla="*/ 105580 w 2641451"/>
                    <a:gd name="connsiteY13" fmla="*/ 244475 h 555625"/>
                    <a:gd name="connsiteX0" fmla="*/ 100036 w 2635907"/>
                    <a:gd name="connsiteY0" fmla="*/ 244475 h 555625"/>
                    <a:gd name="connsiteX1" fmla="*/ 27804 w 2635907"/>
                    <a:gd name="connsiteY1" fmla="*/ 266699 h 555625"/>
                    <a:gd name="connsiteX2" fmla="*/ 36536 w 2635907"/>
                    <a:gd name="connsiteY2" fmla="*/ 292100 h 555625"/>
                    <a:gd name="connsiteX3" fmla="*/ 484211 w 2635907"/>
                    <a:gd name="connsiteY3" fmla="*/ 555625 h 555625"/>
                    <a:gd name="connsiteX4" fmla="*/ 2586061 w 2635907"/>
                    <a:gd name="connsiteY4" fmla="*/ 485775 h 555625"/>
                    <a:gd name="connsiteX5" fmla="*/ 2589236 w 2635907"/>
                    <a:gd name="connsiteY5" fmla="*/ 142875 h 555625"/>
                    <a:gd name="connsiteX6" fmla="*/ 1643086 w 2635907"/>
                    <a:gd name="connsiteY6" fmla="*/ 0 h 555625"/>
                    <a:gd name="connsiteX7" fmla="*/ 42886 w 2635907"/>
                    <a:gd name="connsiteY7" fmla="*/ 38100 h 555625"/>
                    <a:gd name="connsiteX8" fmla="*/ 39711 w 2635907"/>
                    <a:gd name="connsiteY8" fmla="*/ 76200 h 555625"/>
                    <a:gd name="connsiteX9" fmla="*/ 500086 w 2635907"/>
                    <a:gd name="connsiteY9" fmla="*/ 244475 h 555625"/>
                    <a:gd name="connsiteX10" fmla="*/ 2506686 w 2635907"/>
                    <a:gd name="connsiteY10" fmla="*/ 209550 h 555625"/>
                    <a:gd name="connsiteX11" fmla="*/ 2516211 w 2635907"/>
                    <a:gd name="connsiteY11" fmla="*/ 425450 h 555625"/>
                    <a:gd name="connsiteX12" fmla="*/ 522311 w 2635907"/>
                    <a:gd name="connsiteY12" fmla="*/ 488950 h 555625"/>
                    <a:gd name="connsiteX13" fmla="*/ 100036 w 2635907"/>
                    <a:gd name="connsiteY13" fmla="*/ 244475 h 555625"/>
                    <a:gd name="connsiteX0" fmla="*/ 103571 w 2639442"/>
                    <a:gd name="connsiteY0" fmla="*/ 244475 h 555625"/>
                    <a:gd name="connsiteX1" fmla="*/ 21814 w 2639442"/>
                    <a:gd name="connsiteY1" fmla="*/ 226218 h 555625"/>
                    <a:gd name="connsiteX2" fmla="*/ 40071 w 2639442"/>
                    <a:gd name="connsiteY2" fmla="*/ 292100 h 555625"/>
                    <a:gd name="connsiteX3" fmla="*/ 487746 w 2639442"/>
                    <a:gd name="connsiteY3" fmla="*/ 555625 h 555625"/>
                    <a:gd name="connsiteX4" fmla="*/ 2589596 w 2639442"/>
                    <a:gd name="connsiteY4" fmla="*/ 485775 h 555625"/>
                    <a:gd name="connsiteX5" fmla="*/ 2592771 w 2639442"/>
                    <a:gd name="connsiteY5" fmla="*/ 142875 h 555625"/>
                    <a:gd name="connsiteX6" fmla="*/ 1646621 w 2639442"/>
                    <a:gd name="connsiteY6" fmla="*/ 0 h 555625"/>
                    <a:gd name="connsiteX7" fmla="*/ 46421 w 2639442"/>
                    <a:gd name="connsiteY7" fmla="*/ 38100 h 555625"/>
                    <a:gd name="connsiteX8" fmla="*/ 43246 w 2639442"/>
                    <a:gd name="connsiteY8" fmla="*/ 76200 h 555625"/>
                    <a:gd name="connsiteX9" fmla="*/ 503621 w 2639442"/>
                    <a:gd name="connsiteY9" fmla="*/ 244475 h 555625"/>
                    <a:gd name="connsiteX10" fmla="*/ 2510221 w 2639442"/>
                    <a:gd name="connsiteY10" fmla="*/ 209550 h 555625"/>
                    <a:gd name="connsiteX11" fmla="*/ 2519746 w 2639442"/>
                    <a:gd name="connsiteY11" fmla="*/ 425450 h 555625"/>
                    <a:gd name="connsiteX12" fmla="*/ 525846 w 2639442"/>
                    <a:gd name="connsiteY12" fmla="*/ 488950 h 555625"/>
                    <a:gd name="connsiteX13" fmla="*/ 103571 w 2639442"/>
                    <a:gd name="connsiteY13" fmla="*/ 244475 h 555625"/>
                    <a:gd name="connsiteX0" fmla="*/ 103571 w 2639442"/>
                    <a:gd name="connsiteY0" fmla="*/ 244475 h 555625"/>
                    <a:gd name="connsiteX1" fmla="*/ 21814 w 2639442"/>
                    <a:gd name="connsiteY1" fmla="*/ 226218 h 555625"/>
                    <a:gd name="connsiteX2" fmla="*/ 40071 w 2639442"/>
                    <a:gd name="connsiteY2" fmla="*/ 292100 h 555625"/>
                    <a:gd name="connsiteX3" fmla="*/ 487746 w 2639442"/>
                    <a:gd name="connsiteY3" fmla="*/ 555625 h 555625"/>
                    <a:gd name="connsiteX4" fmla="*/ 2589596 w 2639442"/>
                    <a:gd name="connsiteY4" fmla="*/ 485775 h 555625"/>
                    <a:gd name="connsiteX5" fmla="*/ 2592771 w 2639442"/>
                    <a:gd name="connsiteY5" fmla="*/ 142875 h 555625"/>
                    <a:gd name="connsiteX6" fmla="*/ 1646621 w 2639442"/>
                    <a:gd name="connsiteY6" fmla="*/ 0 h 555625"/>
                    <a:gd name="connsiteX7" fmla="*/ 46421 w 2639442"/>
                    <a:gd name="connsiteY7" fmla="*/ 38100 h 555625"/>
                    <a:gd name="connsiteX8" fmla="*/ 43246 w 2639442"/>
                    <a:gd name="connsiteY8" fmla="*/ 76200 h 555625"/>
                    <a:gd name="connsiteX9" fmla="*/ 503621 w 2639442"/>
                    <a:gd name="connsiteY9" fmla="*/ 244475 h 555625"/>
                    <a:gd name="connsiteX10" fmla="*/ 2510221 w 2639442"/>
                    <a:gd name="connsiteY10" fmla="*/ 209550 h 555625"/>
                    <a:gd name="connsiteX11" fmla="*/ 2519746 w 2639442"/>
                    <a:gd name="connsiteY11" fmla="*/ 425450 h 555625"/>
                    <a:gd name="connsiteX12" fmla="*/ 525846 w 2639442"/>
                    <a:gd name="connsiteY12" fmla="*/ 488950 h 555625"/>
                    <a:gd name="connsiteX13" fmla="*/ 103571 w 2639442"/>
                    <a:gd name="connsiteY13" fmla="*/ 244475 h 555625"/>
                    <a:gd name="connsiteX0" fmla="*/ 98616 w 2634487"/>
                    <a:gd name="connsiteY0" fmla="*/ 244475 h 555625"/>
                    <a:gd name="connsiteX1" fmla="*/ 16859 w 2634487"/>
                    <a:gd name="connsiteY1" fmla="*/ 226218 h 555625"/>
                    <a:gd name="connsiteX2" fmla="*/ 35116 w 2634487"/>
                    <a:gd name="connsiteY2" fmla="*/ 292100 h 555625"/>
                    <a:gd name="connsiteX3" fmla="*/ 482791 w 2634487"/>
                    <a:gd name="connsiteY3" fmla="*/ 555625 h 555625"/>
                    <a:gd name="connsiteX4" fmla="*/ 2584641 w 2634487"/>
                    <a:gd name="connsiteY4" fmla="*/ 485775 h 555625"/>
                    <a:gd name="connsiteX5" fmla="*/ 2587816 w 2634487"/>
                    <a:gd name="connsiteY5" fmla="*/ 142875 h 555625"/>
                    <a:gd name="connsiteX6" fmla="*/ 1641666 w 2634487"/>
                    <a:gd name="connsiteY6" fmla="*/ 0 h 555625"/>
                    <a:gd name="connsiteX7" fmla="*/ 41466 w 2634487"/>
                    <a:gd name="connsiteY7" fmla="*/ 38100 h 555625"/>
                    <a:gd name="connsiteX8" fmla="*/ 38291 w 2634487"/>
                    <a:gd name="connsiteY8" fmla="*/ 76200 h 555625"/>
                    <a:gd name="connsiteX9" fmla="*/ 498666 w 2634487"/>
                    <a:gd name="connsiteY9" fmla="*/ 244475 h 555625"/>
                    <a:gd name="connsiteX10" fmla="*/ 2505266 w 2634487"/>
                    <a:gd name="connsiteY10" fmla="*/ 209550 h 555625"/>
                    <a:gd name="connsiteX11" fmla="*/ 2514791 w 2634487"/>
                    <a:gd name="connsiteY11" fmla="*/ 425450 h 555625"/>
                    <a:gd name="connsiteX12" fmla="*/ 520891 w 2634487"/>
                    <a:gd name="connsiteY12" fmla="*/ 488950 h 555625"/>
                    <a:gd name="connsiteX13" fmla="*/ 98616 w 2634487"/>
                    <a:gd name="connsiteY13" fmla="*/ 244475 h 555625"/>
                    <a:gd name="connsiteX0" fmla="*/ 81757 w 2617628"/>
                    <a:gd name="connsiteY0" fmla="*/ 244475 h 555625"/>
                    <a:gd name="connsiteX1" fmla="*/ 0 w 2617628"/>
                    <a:gd name="connsiteY1" fmla="*/ 226218 h 555625"/>
                    <a:gd name="connsiteX2" fmla="*/ 18257 w 2617628"/>
                    <a:gd name="connsiteY2" fmla="*/ 292100 h 555625"/>
                    <a:gd name="connsiteX3" fmla="*/ 465932 w 2617628"/>
                    <a:gd name="connsiteY3" fmla="*/ 555625 h 555625"/>
                    <a:gd name="connsiteX4" fmla="*/ 2567782 w 2617628"/>
                    <a:gd name="connsiteY4" fmla="*/ 485775 h 555625"/>
                    <a:gd name="connsiteX5" fmla="*/ 2570957 w 2617628"/>
                    <a:gd name="connsiteY5" fmla="*/ 142875 h 555625"/>
                    <a:gd name="connsiteX6" fmla="*/ 1624807 w 2617628"/>
                    <a:gd name="connsiteY6" fmla="*/ 0 h 555625"/>
                    <a:gd name="connsiteX7" fmla="*/ 24607 w 2617628"/>
                    <a:gd name="connsiteY7" fmla="*/ 38100 h 555625"/>
                    <a:gd name="connsiteX8" fmla="*/ 21432 w 2617628"/>
                    <a:gd name="connsiteY8" fmla="*/ 76200 h 555625"/>
                    <a:gd name="connsiteX9" fmla="*/ 481807 w 2617628"/>
                    <a:gd name="connsiteY9" fmla="*/ 244475 h 555625"/>
                    <a:gd name="connsiteX10" fmla="*/ 2488407 w 2617628"/>
                    <a:gd name="connsiteY10" fmla="*/ 209550 h 555625"/>
                    <a:gd name="connsiteX11" fmla="*/ 2497932 w 2617628"/>
                    <a:gd name="connsiteY11" fmla="*/ 425450 h 555625"/>
                    <a:gd name="connsiteX12" fmla="*/ 504032 w 2617628"/>
                    <a:gd name="connsiteY12" fmla="*/ 488950 h 555625"/>
                    <a:gd name="connsiteX13" fmla="*/ 81757 w 2617628"/>
                    <a:gd name="connsiteY13" fmla="*/ 244475 h 555625"/>
                    <a:gd name="connsiteX0" fmla="*/ 67469 w 2603340"/>
                    <a:gd name="connsiteY0" fmla="*/ 244475 h 555625"/>
                    <a:gd name="connsiteX1" fmla="*/ 0 w 2603340"/>
                    <a:gd name="connsiteY1" fmla="*/ 247649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7649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9844 w 2603340"/>
                    <a:gd name="connsiteY7" fmla="*/ 33337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0955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603340" h="555625">
                      <a:moveTo>
                        <a:pt x="67469" y="244475"/>
                      </a:moveTo>
                      <a:cubicBezTo>
                        <a:pt x="66940" y="247651"/>
                        <a:pt x="46301" y="239713"/>
                        <a:pt x="0" y="242887"/>
                      </a:cubicBezTo>
                      <a:cubicBezTo>
                        <a:pt x="6086" y="288924"/>
                        <a:pt x="-2116" y="262732"/>
                        <a:pt x="3969" y="292100"/>
                      </a:cubicBezTo>
                      <a:lnTo>
                        <a:pt x="451644" y="555625"/>
                      </a:lnTo>
                      <a:lnTo>
                        <a:pt x="2553494" y="485775"/>
                      </a:lnTo>
                      <a:cubicBezTo>
                        <a:pt x="2605352" y="396875"/>
                        <a:pt x="2631811" y="276225"/>
                        <a:pt x="2556669" y="142875"/>
                      </a:cubicBezTo>
                      <a:lnTo>
                        <a:pt x="1610519" y="0"/>
                      </a:lnTo>
                      <a:lnTo>
                        <a:pt x="10319" y="30955"/>
                      </a:lnTo>
                      <a:lnTo>
                        <a:pt x="7144" y="76200"/>
                      </a:lnTo>
                      <a:lnTo>
                        <a:pt x="467519" y="244475"/>
                      </a:lnTo>
                      <a:lnTo>
                        <a:pt x="2474119" y="209550"/>
                      </a:lnTo>
                      <a:cubicBezTo>
                        <a:pt x="2527565" y="280988"/>
                        <a:pt x="2515923" y="346075"/>
                        <a:pt x="2483644" y="425450"/>
                      </a:cubicBezTo>
                      <a:lnTo>
                        <a:pt x="489744" y="488950"/>
                      </a:lnTo>
                      <a:lnTo>
                        <a:pt x="67469" y="244475"/>
                      </a:lnTo>
                      <a:close/>
                    </a:path>
                  </a:pathLst>
                </a:custGeom>
                <a:solidFill>
                  <a:srgbClr val="F8BA1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dirty="0">
                    <a:ln>
                      <a:noFill/>
                    </a:ln>
                    <a:solidFill>
                      <a:sysClr val="window" lastClr="FFFFFF"/>
                    </a:solidFill>
                    <a:effectLst/>
                    <a:uLnTx/>
                    <a:uFillTx/>
                    <a:latin typeface="Arial"/>
                    <a:ea typeface="Arial Unicode MS"/>
                    <a:cs typeface="+mn-cs"/>
                  </a:endParaRPr>
                </a:p>
              </p:txBody>
            </p:sp>
            <p:sp>
              <p:nvSpPr>
                <p:cNvPr id="26" name="Freeform 28">
                  <a:extLst>
                    <a:ext uri="{FF2B5EF4-FFF2-40B4-BE49-F238E27FC236}">
                      <a16:creationId xmlns:a16="http://schemas.microsoft.com/office/drawing/2014/main" id="{764AE0D7-A7FA-0C75-302C-A721F81DA2F9}"/>
                    </a:ext>
                  </a:extLst>
                </p:cNvPr>
                <p:cNvSpPr/>
                <p:nvPr/>
              </p:nvSpPr>
              <p:spPr>
                <a:xfrm>
                  <a:off x="3695702" y="3233738"/>
                  <a:ext cx="2458684" cy="383382"/>
                </a:xfrm>
                <a:custGeom>
                  <a:avLst/>
                  <a:gdLst>
                    <a:gd name="connsiteX0" fmla="*/ 7144 w 2424113"/>
                    <a:gd name="connsiteY0" fmla="*/ 0 h 378619"/>
                    <a:gd name="connsiteX1" fmla="*/ 0 w 2424113"/>
                    <a:gd name="connsiteY1" fmla="*/ 130969 h 378619"/>
                    <a:gd name="connsiteX2" fmla="*/ 431007 w 2424113"/>
                    <a:gd name="connsiteY2" fmla="*/ 378619 h 378619"/>
                    <a:gd name="connsiteX3" fmla="*/ 2424113 w 2424113"/>
                    <a:gd name="connsiteY3" fmla="*/ 304800 h 378619"/>
                    <a:gd name="connsiteX4" fmla="*/ 2414588 w 2424113"/>
                    <a:gd name="connsiteY4" fmla="*/ 109538 h 378619"/>
                    <a:gd name="connsiteX5" fmla="*/ 428625 w 2424113"/>
                    <a:gd name="connsiteY5" fmla="*/ 150019 h 378619"/>
                    <a:gd name="connsiteX6" fmla="*/ 7144 w 2424113"/>
                    <a:gd name="connsiteY6" fmla="*/ 0 h 378619"/>
                    <a:gd name="connsiteX0" fmla="*/ 7144 w 2436996"/>
                    <a:gd name="connsiteY0" fmla="*/ 0 h 378619"/>
                    <a:gd name="connsiteX1" fmla="*/ 0 w 2436996"/>
                    <a:gd name="connsiteY1" fmla="*/ 130969 h 378619"/>
                    <a:gd name="connsiteX2" fmla="*/ 431007 w 2436996"/>
                    <a:gd name="connsiteY2" fmla="*/ 378619 h 378619"/>
                    <a:gd name="connsiteX3" fmla="*/ 2424113 w 2436996"/>
                    <a:gd name="connsiteY3" fmla="*/ 304800 h 378619"/>
                    <a:gd name="connsiteX4" fmla="*/ 2414588 w 2436996"/>
                    <a:gd name="connsiteY4" fmla="*/ 109538 h 378619"/>
                    <a:gd name="connsiteX5" fmla="*/ 428625 w 2436996"/>
                    <a:gd name="connsiteY5" fmla="*/ 150019 h 378619"/>
                    <a:gd name="connsiteX6" fmla="*/ 7144 w 2436996"/>
                    <a:gd name="connsiteY6" fmla="*/ 0 h 378619"/>
                    <a:gd name="connsiteX0" fmla="*/ 7144 w 2448855"/>
                    <a:gd name="connsiteY0" fmla="*/ 0 h 378619"/>
                    <a:gd name="connsiteX1" fmla="*/ 0 w 2448855"/>
                    <a:gd name="connsiteY1" fmla="*/ 130969 h 378619"/>
                    <a:gd name="connsiteX2" fmla="*/ 431007 w 2448855"/>
                    <a:gd name="connsiteY2" fmla="*/ 378619 h 378619"/>
                    <a:gd name="connsiteX3" fmla="*/ 2424113 w 2448855"/>
                    <a:gd name="connsiteY3" fmla="*/ 304800 h 378619"/>
                    <a:gd name="connsiteX4" fmla="*/ 2414588 w 2448855"/>
                    <a:gd name="connsiteY4" fmla="*/ 109538 h 378619"/>
                    <a:gd name="connsiteX5" fmla="*/ 428625 w 2448855"/>
                    <a:gd name="connsiteY5" fmla="*/ 150019 h 378619"/>
                    <a:gd name="connsiteX6" fmla="*/ 7144 w 2448855"/>
                    <a:gd name="connsiteY6" fmla="*/ 0 h 378619"/>
                    <a:gd name="connsiteX0" fmla="*/ 7144 w 2444270"/>
                    <a:gd name="connsiteY0" fmla="*/ 0 h 378619"/>
                    <a:gd name="connsiteX1" fmla="*/ 0 w 2444270"/>
                    <a:gd name="connsiteY1" fmla="*/ 130969 h 378619"/>
                    <a:gd name="connsiteX2" fmla="*/ 431007 w 2444270"/>
                    <a:gd name="connsiteY2" fmla="*/ 378619 h 378619"/>
                    <a:gd name="connsiteX3" fmla="*/ 2414588 w 2444270"/>
                    <a:gd name="connsiteY3" fmla="*/ 314325 h 378619"/>
                    <a:gd name="connsiteX4" fmla="*/ 2414588 w 2444270"/>
                    <a:gd name="connsiteY4" fmla="*/ 109538 h 378619"/>
                    <a:gd name="connsiteX5" fmla="*/ 428625 w 2444270"/>
                    <a:gd name="connsiteY5" fmla="*/ 150019 h 378619"/>
                    <a:gd name="connsiteX6" fmla="*/ 7144 w 2444270"/>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9538 h 378619"/>
                    <a:gd name="connsiteX5" fmla="*/ 428625 w 2446779"/>
                    <a:gd name="connsiteY5" fmla="*/ 150019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9538 h 378619"/>
                    <a:gd name="connsiteX5" fmla="*/ 433388 w 2446779"/>
                    <a:gd name="connsiteY5" fmla="*/ 140494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33388 w 2446779"/>
                    <a:gd name="connsiteY5" fmla="*/ 140494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42913 w 2446779"/>
                    <a:gd name="connsiteY5" fmla="*/ 142875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45294 w 2446779"/>
                    <a:gd name="connsiteY5" fmla="*/ 135731 h 378619"/>
                    <a:gd name="connsiteX6" fmla="*/ 7144 w 2446779"/>
                    <a:gd name="connsiteY6" fmla="*/ 0 h 378619"/>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14287 w 2451541"/>
                    <a:gd name="connsiteY0" fmla="*/ 0 h 385763"/>
                    <a:gd name="connsiteX1" fmla="*/ 0 w 2451541"/>
                    <a:gd name="connsiteY1" fmla="*/ 145257 h 385763"/>
                    <a:gd name="connsiteX2" fmla="*/ 435769 w 2451541"/>
                    <a:gd name="connsiteY2" fmla="*/ 385763 h 385763"/>
                    <a:gd name="connsiteX3" fmla="*/ 2419350 w 2451541"/>
                    <a:gd name="connsiteY3" fmla="*/ 321469 h 385763"/>
                    <a:gd name="connsiteX4" fmla="*/ 2419350 w 2451541"/>
                    <a:gd name="connsiteY4" fmla="*/ 107157 h 385763"/>
                    <a:gd name="connsiteX5" fmla="*/ 450056 w 2451541"/>
                    <a:gd name="connsiteY5" fmla="*/ 142875 h 385763"/>
                    <a:gd name="connsiteX6" fmla="*/ 14287 w 2451541"/>
                    <a:gd name="connsiteY6" fmla="*/ 0 h 385763"/>
                    <a:gd name="connsiteX0" fmla="*/ 4762 w 2451541"/>
                    <a:gd name="connsiteY0" fmla="*/ 0 h 383382"/>
                    <a:gd name="connsiteX1" fmla="*/ 0 w 2451541"/>
                    <a:gd name="connsiteY1" fmla="*/ 142876 h 383382"/>
                    <a:gd name="connsiteX2" fmla="*/ 435769 w 2451541"/>
                    <a:gd name="connsiteY2" fmla="*/ 383382 h 383382"/>
                    <a:gd name="connsiteX3" fmla="*/ 2419350 w 2451541"/>
                    <a:gd name="connsiteY3" fmla="*/ 319088 h 383382"/>
                    <a:gd name="connsiteX4" fmla="*/ 2419350 w 2451541"/>
                    <a:gd name="connsiteY4" fmla="*/ 104776 h 383382"/>
                    <a:gd name="connsiteX5" fmla="*/ 450056 w 2451541"/>
                    <a:gd name="connsiteY5" fmla="*/ 140494 h 383382"/>
                    <a:gd name="connsiteX6" fmla="*/ 4762 w 2451541"/>
                    <a:gd name="connsiteY6" fmla="*/ 0 h 383382"/>
                    <a:gd name="connsiteX0" fmla="*/ 4762 w 2451541"/>
                    <a:gd name="connsiteY0" fmla="*/ 0 h 383382"/>
                    <a:gd name="connsiteX1" fmla="*/ 0 w 2451541"/>
                    <a:gd name="connsiteY1" fmla="*/ 142876 h 383382"/>
                    <a:gd name="connsiteX2" fmla="*/ 435769 w 2451541"/>
                    <a:gd name="connsiteY2" fmla="*/ 383382 h 383382"/>
                    <a:gd name="connsiteX3" fmla="*/ 2419350 w 2451541"/>
                    <a:gd name="connsiteY3" fmla="*/ 319088 h 383382"/>
                    <a:gd name="connsiteX4" fmla="*/ 2419350 w 2451541"/>
                    <a:gd name="connsiteY4" fmla="*/ 104776 h 383382"/>
                    <a:gd name="connsiteX5" fmla="*/ 450056 w 2451541"/>
                    <a:gd name="connsiteY5" fmla="*/ 140494 h 383382"/>
                    <a:gd name="connsiteX6" fmla="*/ 4762 w 2451541"/>
                    <a:gd name="connsiteY6" fmla="*/ 0 h 383382"/>
                    <a:gd name="connsiteX0" fmla="*/ 11905 w 2458684"/>
                    <a:gd name="connsiteY0" fmla="*/ 0 h 383382"/>
                    <a:gd name="connsiteX1" fmla="*/ 0 w 2458684"/>
                    <a:gd name="connsiteY1" fmla="*/ 138114 h 383382"/>
                    <a:gd name="connsiteX2" fmla="*/ 442912 w 2458684"/>
                    <a:gd name="connsiteY2" fmla="*/ 383382 h 383382"/>
                    <a:gd name="connsiteX3" fmla="*/ 2426493 w 2458684"/>
                    <a:gd name="connsiteY3" fmla="*/ 319088 h 383382"/>
                    <a:gd name="connsiteX4" fmla="*/ 2426493 w 2458684"/>
                    <a:gd name="connsiteY4" fmla="*/ 104776 h 383382"/>
                    <a:gd name="connsiteX5" fmla="*/ 457199 w 2458684"/>
                    <a:gd name="connsiteY5" fmla="*/ 140494 h 383382"/>
                    <a:gd name="connsiteX6" fmla="*/ 11905 w 2458684"/>
                    <a:gd name="connsiteY6" fmla="*/ 0 h 383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58684" h="383382">
                      <a:moveTo>
                        <a:pt x="11905" y="0"/>
                      </a:moveTo>
                      <a:cubicBezTo>
                        <a:pt x="25399" y="53182"/>
                        <a:pt x="19843" y="123033"/>
                        <a:pt x="0" y="138114"/>
                      </a:cubicBezTo>
                      <a:lnTo>
                        <a:pt x="442912" y="383382"/>
                      </a:lnTo>
                      <a:lnTo>
                        <a:pt x="2426493" y="319088"/>
                      </a:lnTo>
                      <a:cubicBezTo>
                        <a:pt x="2466181" y="277813"/>
                        <a:pt x="2472531" y="174625"/>
                        <a:pt x="2426493" y="104776"/>
                      </a:cubicBezTo>
                      <a:lnTo>
                        <a:pt x="457199" y="140494"/>
                      </a:lnTo>
                      <a:lnTo>
                        <a:pt x="11905" y="0"/>
                      </a:lnTo>
                      <a:close/>
                    </a:path>
                  </a:pathLst>
                </a:custGeom>
                <a:solidFill>
                  <a:sysClr val="window" lastClr="FFFFFF"/>
                </a:solidFill>
                <a:ln w="12700" cap="flat" cmpd="sng" algn="ctr">
                  <a:noFill/>
                  <a:prstDash val="solid"/>
                  <a:miter lim="800000"/>
                </a:ln>
                <a:effectLst>
                  <a:outerShdw blurRad="50800" dist="38100" dir="8100000" algn="tr"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sysClr val="window" lastClr="FFFFFF"/>
                    </a:solidFill>
                    <a:effectLst/>
                    <a:uLnTx/>
                    <a:uFillTx/>
                    <a:latin typeface="Arial"/>
                    <a:ea typeface="Arial Unicode MS"/>
                    <a:cs typeface="+mn-cs"/>
                  </a:endParaRPr>
                </a:p>
              </p:txBody>
            </p:sp>
          </p:grpSp>
        </p:grpSp>
        <p:sp>
          <p:nvSpPr>
            <p:cNvPr id="14" name="Freeform: Shape 3">
              <a:extLst>
                <a:ext uri="{FF2B5EF4-FFF2-40B4-BE49-F238E27FC236}">
                  <a16:creationId xmlns:a16="http://schemas.microsoft.com/office/drawing/2014/main" id="{BFC3F72E-2CB1-AB50-B219-716D6C3A395C}"/>
                </a:ext>
              </a:extLst>
            </p:cNvPr>
            <p:cNvSpPr/>
            <p:nvPr/>
          </p:nvSpPr>
          <p:spPr>
            <a:xfrm>
              <a:off x="668085" y="4549042"/>
              <a:ext cx="3954836" cy="1217858"/>
            </a:xfrm>
            <a:custGeom>
              <a:avLst/>
              <a:gdLst>
                <a:gd name="connsiteX0" fmla="*/ 2940786 w 5876925"/>
                <a:gd name="connsiteY0" fmla="*/ 1810802 h 1809750"/>
                <a:gd name="connsiteX1" fmla="*/ 265213 w 5876925"/>
                <a:gd name="connsiteY1" fmla="*/ 1810802 h 1809750"/>
                <a:gd name="connsiteX2" fmla="*/ 10896 w 5876925"/>
                <a:gd name="connsiteY2" fmla="*/ 1631732 h 1809750"/>
                <a:gd name="connsiteX3" fmla="*/ 54711 w 5876925"/>
                <a:gd name="connsiteY3" fmla="*/ 1386940 h 1809750"/>
                <a:gd name="connsiteX4" fmla="*/ 1051978 w 5876925"/>
                <a:gd name="connsiteY4" fmla="*/ 88682 h 1809750"/>
                <a:gd name="connsiteX5" fmla="*/ 1066266 w 5876925"/>
                <a:gd name="connsiteY5" fmla="*/ 69632 h 1809750"/>
                <a:gd name="connsiteX6" fmla="*/ 1208188 w 5876925"/>
                <a:gd name="connsiteY6" fmla="*/ 99 h 1809750"/>
                <a:gd name="connsiteX7" fmla="*/ 3893286 w 5876925"/>
                <a:gd name="connsiteY7" fmla="*/ 18197 h 1809750"/>
                <a:gd name="connsiteX8" fmla="*/ 4812448 w 5876925"/>
                <a:gd name="connsiteY8" fmla="*/ 24864 h 1809750"/>
                <a:gd name="connsiteX9" fmla="*/ 4868646 w 5876925"/>
                <a:gd name="connsiteY9" fmla="*/ 61059 h 1809750"/>
                <a:gd name="connsiteX10" fmla="*/ 4895316 w 5876925"/>
                <a:gd name="connsiteY10" fmla="*/ 105827 h 1809750"/>
                <a:gd name="connsiteX11" fmla="*/ 5849721 w 5876925"/>
                <a:gd name="connsiteY11" fmla="*/ 1482190 h 1809750"/>
                <a:gd name="connsiteX12" fmla="*/ 5862103 w 5876925"/>
                <a:gd name="connsiteY12" fmla="*/ 1672690 h 1809750"/>
                <a:gd name="connsiteX13" fmla="*/ 5635408 w 5876925"/>
                <a:gd name="connsiteY13" fmla="*/ 1810802 h 1809750"/>
                <a:gd name="connsiteX14" fmla="*/ 5287746 w 5876925"/>
                <a:gd name="connsiteY14" fmla="*/ 1810802 h 1809750"/>
                <a:gd name="connsiteX15" fmla="*/ 2940786 w 5876925"/>
                <a:gd name="connsiteY15" fmla="*/ 1810802 h 1809750"/>
                <a:gd name="connsiteX16" fmla="*/ 714793 w 5876925"/>
                <a:gd name="connsiteY16" fmla="*/ 760194 h 1809750"/>
                <a:gd name="connsiteX17" fmla="*/ 5211546 w 5876925"/>
                <a:gd name="connsiteY17" fmla="*/ 760194 h 1809750"/>
                <a:gd name="connsiteX18" fmla="*/ 5184876 w 5876925"/>
                <a:gd name="connsiteY18" fmla="*/ 717332 h 1809750"/>
                <a:gd name="connsiteX19" fmla="*/ 4838166 w 5876925"/>
                <a:gd name="connsiteY19" fmla="*/ 217269 h 1809750"/>
                <a:gd name="connsiteX20" fmla="*/ 4760061 w 5876925"/>
                <a:gd name="connsiteY20" fmla="*/ 177264 h 1809750"/>
                <a:gd name="connsiteX21" fmla="*/ 1142466 w 5876925"/>
                <a:gd name="connsiteY21" fmla="*/ 173454 h 1809750"/>
                <a:gd name="connsiteX22" fmla="*/ 1069123 w 5876925"/>
                <a:gd name="connsiteY22" fmla="*/ 211554 h 1809750"/>
                <a:gd name="connsiteX23" fmla="*/ 739558 w 5876925"/>
                <a:gd name="connsiteY23" fmla="*/ 718284 h 1809750"/>
                <a:gd name="connsiteX24" fmla="*/ 714793 w 5876925"/>
                <a:gd name="connsiteY24" fmla="*/ 760194 h 1809750"/>
                <a:gd name="connsiteX25" fmla="*/ 3505618 w 5876925"/>
                <a:gd name="connsiteY25" fmla="*/ 1132622 h 1809750"/>
                <a:gd name="connsiteX26" fmla="*/ 3443706 w 5876925"/>
                <a:gd name="connsiteY26" fmla="*/ 870684 h 1809750"/>
                <a:gd name="connsiteX27" fmla="*/ 3407511 w 5876925"/>
                <a:gd name="connsiteY27" fmla="*/ 851634 h 1809750"/>
                <a:gd name="connsiteX28" fmla="*/ 3255111 w 5876925"/>
                <a:gd name="connsiteY28" fmla="*/ 850682 h 1809750"/>
                <a:gd name="connsiteX29" fmla="*/ 2546451 w 5876925"/>
                <a:gd name="connsiteY29" fmla="*/ 854492 h 1809750"/>
                <a:gd name="connsiteX30" fmla="*/ 2495016 w 5876925"/>
                <a:gd name="connsiteY30" fmla="*/ 872589 h 1809750"/>
                <a:gd name="connsiteX31" fmla="*/ 2435008 w 5876925"/>
                <a:gd name="connsiteY31" fmla="*/ 1131669 h 1809750"/>
                <a:gd name="connsiteX32" fmla="*/ 3505618 w 5876925"/>
                <a:gd name="connsiteY32" fmla="*/ 1132622 h 1809750"/>
                <a:gd name="connsiteX33" fmla="*/ 2922688 w 5876925"/>
                <a:gd name="connsiteY33" fmla="*/ 1231682 h 1809750"/>
                <a:gd name="connsiteX34" fmla="*/ 2491206 w 5876925"/>
                <a:gd name="connsiteY34" fmla="*/ 1231682 h 1809750"/>
                <a:gd name="connsiteX35" fmla="*/ 2494063 w 5876925"/>
                <a:gd name="connsiteY35" fmla="*/ 1199297 h 1809750"/>
                <a:gd name="connsiteX36" fmla="*/ 2496921 w 5876925"/>
                <a:gd name="connsiteY36" fmla="*/ 1168817 h 1809750"/>
                <a:gd name="connsiteX37" fmla="*/ 2435008 w 5876925"/>
                <a:gd name="connsiteY37" fmla="*/ 1250732 h 1809750"/>
                <a:gd name="connsiteX38" fmla="*/ 3478948 w 5876925"/>
                <a:gd name="connsiteY38" fmla="*/ 1250732 h 1809750"/>
                <a:gd name="connsiteX39" fmla="*/ 3409416 w 5876925"/>
                <a:gd name="connsiteY39" fmla="*/ 1170722 h 1809750"/>
                <a:gd name="connsiteX40" fmla="*/ 3413226 w 5876925"/>
                <a:gd name="connsiteY40" fmla="*/ 1234540 h 1809750"/>
                <a:gd name="connsiteX41" fmla="*/ 2990316 w 5876925"/>
                <a:gd name="connsiteY41" fmla="*/ 1234540 h 1809750"/>
                <a:gd name="connsiteX42" fmla="*/ 2986506 w 5876925"/>
                <a:gd name="connsiteY42" fmla="*/ 1167865 h 1809750"/>
                <a:gd name="connsiteX43" fmla="*/ 2928403 w 5876925"/>
                <a:gd name="connsiteY43" fmla="*/ 1167865 h 1809750"/>
                <a:gd name="connsiteX44" fmla="*/ 2922688 w 5876925"/>
                <a:gd name="connsiteY44" fmla="*/ 1231682 h 1809750"/>
                <a:gd name="connsiteX45" fmla="*/ 4566703 w 5876925"/>
                <a:gd name="connsiteY45" fmla="*/ 1389797 h 1809750"/>
                <a:gd name="connsiteX46" fmla="*/ 4764823 w 5876925"/>
                <a:gd name="connsiteY46" fmla="*/ 1389797 h 1809750"/>
                <a:gd name="connsiteX47" fmla="*/ 4725771 w 5876925"/>
                <a:gd name="connsiteY47" fmla="*/ 1339315 h 1809750"/>
                <a:gd name="connsiteX48" fmla="*/ 4602898 w 5876925"/>
                <a:gd name="connsiteY48" fmla="*/ 1337409 h 1809750"/>
                <a:gd name="connsiteX49" fmla="*/ 4566703 w 5876925"/>
                <a:gd name="connsiteY49" fmla="*/ 1389797 h 1809750"/>
                <a:gd name="connsiteX50" fmla="*/ 1342491 w 5876925"/>
                <a:gd name="connsiteY50" fmla="*/ 1383129 h 1809750"/>
                <a:gd name="connsiteX51" fmla="*/ 1313916 w 5876925"/>
                <a:gd name="connsiteY51" fmla="*/ 1337409 h 1809750"/>
                <a:gd name="connsiteX52" fmla="*/ 1175803 w 5876925"/>
                <a:gd name="connsiteY52" fmla="*/ 1334552 h 1809750"/>
                <a:gd name="connsiteX53" fmla="*/ 1127226 w 5876925"/>
                <a:gd name="connsiteY53" fmla="*/ 1383129 h 1809750"/>
                <a:gd name="connsiteX54" fmla="*/ 1342491 w 5876925"/>
                <a:gd name="connsiteY54" fmla="*/ 1383129 h 1809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5876925" h="1809750">
                  <a:moveTo>
                    <a:pt x="2940786" y="1810802"/>
                  </a:moveTo>
                  <a:cubicBezTo>
                    <a:pt x="2049246" y="1810802"/>
                    <a:pt x="1156753" y="1810802"/>
                    <a:pt x="265213" y="1810802"/>
                  </a:cubicBezTo>
                  <a:cubicBezTo>
                    <a:pt x="134721" y="1810802"/>
                    <a:pt x="35661" y="1745079"/>
                    <a:pt x="10896" y="1631732"/>
                  </a:cubicBezTo>
                  <a:cubicBezTo>
                    <a:pt x="-8154" y="1546959"/>
                    <a:pt x="-7202" y="1466949"/>
                    <a:pt x="54711" y="1386940"/>
                  </a:cubicBezTo>
                  <a:cubicBezTo>
                    <a:pt x="390943" y="956409"/>
                    <a:pt x="720508" y="522069"/>
                    <a:pt x="1051978" y="88682"/>
                  </a:cubicBezTo>
                  <a:cubicBezTo>
                    <a:pt x="1056741" y="82014"/>
                    <a:pt x="1064361" y="76299"/>
                    <a:pt x="1066266" y="69632"/>
                  </a:cubicBezTo>
                  <a:cubicBezTo>
                    <a:pt x="1088173" y="-5616"/>
                    <a:pt x="1145323" y="99"/>
                    <a:pt x="1208188" y="99"/>
                  </a:cubicBezTo>
                  <a:cubicBezTo>
                    <a:pt x="2103538" y="7719"/>
                    <a:pt x="2997936" y="12482"/>
                    <a:pt x="3893286" y="18197"/>
                  </a:cubicBezTo>
                  <a:cubicBezTo>
                    <a:pt x="4199991" y="20102"/>
                    <a:pt x="4505743" y="22959"/>
                    <a:pt x="4812448" y="24864"/>
                  </a:cubicBezTo>
                  <a:cubicBezTo>
                    <a:pt x="4841976" y="24864"/>
                    <a:pt x="4859121" y="32484"/>
                    <a:pt x="4868646" y="61059"/>
                  </a:cubicBezTo>
                  <a:cubicBezTo>
                    <a:pt x="4874361" y="77252"/>
                    <a:pt x="4885791" y="91539"/>
                    <a:pt x="4895316" y="105827"/>
                  </a:cubicBezTo>
                  <a:cubicBezTo>
                    <a:pt x="5213451" y="564932"/>
                    <a:pt x="5529681" y="1024989"/>
                    <a:pt x="5849721" y="1482190"/>
                  </a:cubicBezTo>
                  <a:cubicBezTo>
                    <a:pt x="5896393" y="1548865"/>
                    <a:pt x="5893536" y="1607920"/>
                    <a:pt x="5862103" y="1672690"/>
                  </a:cubicBezTo>
                  <a:cubicBezTo>
                    <a:pt x="5817336" y="1766034"/>
                    <a:pt x="5737326" y="1808897"/>
                    <a:pt x="5635408" y="1810802"/>
                  </a:cubicBezTo>
                  <a:cubicBezTo>
                    <a:pt x="5519203" y="1811754"/>
                    <a:pt x="5403951" y="1810802"/>
                    <a:pt x="5287746" y="1810802"/>
                  </a:cubicBezTo>
                  <a:cubicBezTo>
                    <a:pt x="4505743" y="1810802"/>
                    <a:pt x="3722788" y="1810802"/>
                    <a:pt x="2940786" y="1810802"/>
                  </a:cubicBezTo>
                  <a:close/>
                  <a:moveTo>
                    <a:pt x="714793" y="760194"/>
                  </a:moveTo>
                  <a:cubicBezTo>
                    <a:pt x="2214981" y="760194"/>
                    <a:pt x="3709453" y="760194"/>
                    <a:pt x="5211546" y="760194"/>
                  </a:cubicBezTo>
                  <a:cubicBezTo>
                    <a:pt x="5199164" y="740192"/>
                    <a:pt x="5193448" y="728762"/>
                    <a:pt x="5184876" y="717332"/>
                  </a:cubicBezTo>
                  <a:cubicBezTo>
                    <a:pt x="5069623" y="550644"/>
                    <a:pt x="4952466" y="384909"/>
                    <a:pt x="4838166" y="217269"/>
                  </a:cubicBezTo>
                  <a:cubicBezTo>
                    <a:pt x="4817211" y="186789"/>
                    <a:pt x="4795303" y="177264"/>
                    <a:pt x="4760061" y="177264"/>
                  </a:cubicBezTo>
                  <a:cubicBezTo>
                    <a:pt x="3554196" y="177264"/>
                    <a:pt x="2348331" y="175359"/>
                    <a:pt x="1142466" y="173454"/>
                  </a:cubicBezTo>
                  <a:cubicBezTo>
                    <a:pt x="1109128" y="173454"/>
                    <a:pt x="1088173" y="182027"/>
                    <a:pt x="1069123" y="211554"/>
                  </a:cubicBezTo>
                  <a:cubicBezTo>
                    <a:pt x="960538" y="381099"/>
                    <a:pt x="849096" y="549692"/>
                    <a:pt x="739558" y="718284"/>
                  </a:cubicBezTo>
                  <a:cubicBezTo>
                    <a:pt x="730986" y="731619"/>
                    <a:pt x="724318" y="744954"/>
                    <a:pt x="714793" y="760194"/>
                  </a:cubicBezTo>
                  <a:close/>
                  <a:moveTo>
                    <a:pt x="3505618" y="1132622"/>
                  </a:moveTo>
                  <a:cubicBezTo>
                    <a:pt x="3484663" y="1042134"/>
                    <a:pt x="3465613" y="955457"/>
                    <a:pt x="3443706" y="870684"/>
                  </a:cubicBezTo>
                  <a:cubicBezTo>
                    <a:pt x="3441801" y="862112"/>
                    <a:pt x="3419893" y="852587"/>
                    <a:pt x="3407511" y="851634"/>
                  </a:cubicBezTo>
                  <a:cubicBezTo>
                    <a:pt x="3357028" y="849729"/>
                    <a:pt x="3306546" y="850682"/>
                    <a:pt x="3255111" y="850682"/>
                  </a:cubicBezTo>
                  <a:cubicBezTo>
                    <a:pt x="3018891" y="851634"/>
                    <a:pt x="2782671" y="852587"/>
                    <a:pt x="2546451" y="854492"/>
                  </a:cubicBezTo>
                  <a:cubicBezTo>
                    <a:pt x="2528353" y="854492"/>
                    <a:pt x="2497873" y="862112"/>
                    <a:pt x="2495016" y="872589"/>
                  </a:cubicBezTo>
                  <a:cubicBezTo>
                    <a:pt x="2472156" y="956409"/>
                    <a:pt x="2455011" y="1041182"/>
                    <a:pt x="2435008" y="1131669"/>
                  </a:cubicBezTo>
                  <a:cubicBezTo>
                    <a:pt x="2794101" y="1132622"/>
                    <a:pt x="3145573" y="1132622"/>
                    <a:pt x="3505618" y="1132622"/>
                  </a:cubicBezTo>
                  <a:close/>
                  <a:moveTo>
                    <a:pt x="2922688" y="1231682"/>
                  </a:moveTo>
                  <a:cubicBezTo>
                    <a:pt x="2776003" y="1231682"/>
                    <a:pt x="2634081" y="1231682"/>
                    <a:pt x="2491206" y="1231682"/>
                  </a:cubicBezTo>
                  <a:cubicBezTo>
                    <a:pt x="2492158" y="1218347"/>
                    <a:pt x="2493111" y="1208822"/>
                    <a:pt x="2494063" y="1199297"/>
                  </a:cubicBezTo>
                  <a:cubicBezTo>
                    <a:pt x="2495016" y="1188819"/>
                    <a:pt x="2495968" y="1178342"/>
                    <a:pt x="2496921" y="1168817"/>
                  </a:cubicBezTo>
                  <a:cubicBezTo>
                    <a:pt x="2438818" y="1161197"/>
                    <a:pt x="2432151" y="1169769"/>
                    <a:pt x="2435008" y="1250732"/>
                  </a:cubicBezTo>
                  <a:cubicBezTo>
                    <a:pt x="2782671" y="1250732"/>
                    <a:pt x="3130333" y="1250732"/>
                    <a:pt x="3478948" y="1250732"/>
                  </a:cubicBezTo>
                  <a:cubicBezTo>
                    <a:pt x="3483711" y="1167865"/>
                    <a:pt x="3474186" y="1157387"/>
                    <a:pt x="3409416" y="1170722"/>
                  </a:cubicBezTo>
                  <a:cubicBezTo>
                    <a:pt x="3410368" y="1191677"/>
                    <a:pt x="3412273" y="1213584"/>
                    <a:pt x="3413226" y="1234540"/>
                  </a:cubicBezTo>
                  <a:cubicBezTo>
                    <a:pt x="3270351" y="1234540"/>
                    <a:pt x="3130333" y="1234540"/>
                    <a:pt x="2990316" y="1234540"/>
                  </a:cubicBezTo>
                  <a:cubicBezTo>
                    <a:pt x="2989363" y="1208822"/>
                    <a:pt x="2988411" y="1188819"/>
                    <a:pt x="2986506" y="1167865"/>
                  </a:cubicBezTo>
                  <a:cubicBezTo>
                    <a:pt x="2965551" y="1167865"/>
                    <a:pt x="2947453" y="1167865"/>
                    <a:pt x="2928403" y="1167865"/>
                  </a:cubicBezTo>
                  <a:cubicBezTo>
                    <a:pt x="2925546" y="1189772"/>
                    <a:pt x="2923641" y="1208822"/>
                    <a:pt x="2922688" y="1231682"/>
                  </a:cubicBezTo>
                  <a:close/>
                  <a:moveTo>
                    <a:pt x="4566703" y="1389797"/>
                  </a:moveTo>
                  <a:cubicBezTo>
                    <a:pt x="4634331" y="1389797"/>
                    <a:pt x="4700053" y="1389797"/>
                    <a:pt x="4764823" y="1389797"/>
                  </a:cubicBezTo>
                  <a:cubicBezTo>
                    <a:pt x="4771491" y="1353602"/>
                    <a:pt x="4759108" y="1338362"/>
                    <a:pt x="4725771" y="1339315"/>
                  </a:cubicBezTo>
                  <a:cubicBezTo>
                    <a:pt x="4684813" y="1340267"/>
                    <a:pt x="4643856" y="1340267"/>
                    <a:pt x="4602898" y="1337409"/>
                  </a:cubicBezTo>
                  <a:cubicBezTo>
                    <a:pt x="4563846" y="1335504"/>
                    <a:pt x="4556226" y="1353602"/>
                    <a:pt x="4566703" y="1389797"/>
                  </a:cubicBezTo>
                  <a:close/>
                  <a:moveTo>
                    <a:pt x="1342491" y="1383129"/>
                  </a:moveTo>
                  <a:cubicBezTo>
                    <a:pt x="1347253" y="1339315"/>
                    <a:pt x="1347253" y="1338362"/>
                    <a:pt x="1313916" y="1337409"/>
                  </a:cubicBezTo>
                  <a:cubicBezTo>
                    <a:pt x="1268196" y="1335504"/>
                    <a:pt x="1222476" y="1336457"/>
                    <a:pt x="1175803" y="1334552"/>
                  </a:cubicBezTo>
                  <a:cubicBezTo>
                    <a:pt x="1143418" y="1333599"/>
                    <a:pt x="1132941" y="1351697"/>
                    <a:pt x="1127226" y="1383129"/>
                  </a:cubicBezTo>
                  <a:cubicBezTo>
                    <a:pt x="1201521" y="1383129"/>
                    <a:pt x="1272006" y="1383129"/>
                    <a:pt x="1342491" y="1383129"/>
                  </a:cubicBezTo>
                  <a:close/>
                </a:path>
              </a:pathLst>
            </a:custGeom>
            <a:solidFill>
              <a:srgbClr val="454545"/>
            </a:solidFill>
            <a:ln w="9525"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5" name="Freeform: Shape 95">
              <a:extLst>
                <a:ext uri="{FF2B5EF4-FFF2-40B4-BE49-F238E27FC236}">
                  <a16:creationId xmlns:a16="http://schemas.microsoft.com/office/drawing/2014/main" id="{2E26E641-8B87-67B8-3BC3-D6513145E85A}"/>
                </a:ext>
              </a:extLst>
            </p:cNvPr>
            <p:cNvSpPr/>
            <p:nvPr/>
          </p:nvSpPr>
          <p:spPr>
            <a:xfrm>
              <a:off x="1331139" y="4697381"/>
              <a:ext cx="2652368" cy="333742"/>
            </a:xfrm>
            <a:custGeom>
              <a:avLst/>
              <a:gdLst>
                <a:gd name="connsiteX0" fmla="*/ 2048566 w 2652368"/>
                <a:gd name="connsiteY0" fmla="*/ 278539 h 333742"/>
                <a:gd name="connsiteX1" fmla="*/ 2127406 w 2652368"/>
                <a:gd name="connsiteY1" fmla="*/ 281182 h 333742"/>
                <a:gd name="connsiteX2" fmla="*/ 2162660 w 2652368"/>
                <a:gd name="connsiteY2" fmla="*/ 321564 h 333742"/>
                <a:gd name="connsiteX3" fmla="*/ 2156250 w 2652368"/>
                <a:gd name="connsiteY3" fmla="*/ 331178 h 333742"/>
                <a:gd name="connsiteX4" fmla="*/ 1996006 w 2652368"/>
                <a:gd name="connsiteY4" fmla="*/ 329256 h 333742"/>
                <a:gd name="connsiteX5" fmla="*/ 1963316 w 2652368"/>
                <a:gd name="connsiteY5" fmla="*/ 286951 h 333742"/>
                <a:gd name="connsiteX6" fmla="*/ 1969726 w 2652368"/>
                <a:gd name="connsiteY6" fmla="*/ 279260 h 333742"/>
                <a:gd name="connsiteX7" fmla="*/ 2048566 w 2652368"/>
                <a:gd name="connsiteY7" fmla="*/ 278539 h 333742"/>
                <a:gd name="connsiteX8" fmla="*/ 517269 w 2652368"/>
                <a:gd name="connsiteY8" fmla="*/ 277977 h 333742"/>
                <a:gd name="connsiteX9" fmla="*/ 622390 w 2652368"/>
                <a:gd name="connsiteY9" fmla="*/ 277977 h 333742"/>
                <a:gd name="connsiteX10" fmla="*/ 565984 w 2652368"/>
                <a:gd name="connsiteY10" fmla="*/ 333101 h 333742"/>
                <a:gd name="connsiteX11" fmla="*/ 461504 w 2652368"/>
                <a:gd name="connsiteY11" fmla="*/ 333101 h 333742"/>
                <a:gd name="connsiteX12" fmla="*/ 517269 w 2652368"/>
                <a:gd name="connsiteY12" fmla="*/ 277977 h 333742"/>
                <a:gd name="connsiteX13" fmla="*/ 353819 w 2652368"/>
                <a:gd name="connsiteY13" fmla="*/ 277977 h 333742"/>
                <a:gd name="connsiteX14" fmla="*/ 458299 w 2652368"/>
                <a:gd name="connsiteY14" fmla="*/ 277977 h 333742"/>
                <a:gd name="connsiteX15" fmla="*/ 393560 w 2652368"/>
                <a:gd name="connsiteY15" fmla="*/ 333742 h 333742"/>
                <a:gd name="connsiteX16" fmla="*/ 291645 w 2652368"/>
                <a:gd name="connsiteY16" fmla="*/ 333742 h 333742"/>
                <a:gd name="connsiteX17" fmla="*/ 353819 w 2652368"/>
                <a:gd name="connsiteY17" fmla="*/ 277977 h 333742"/>
                <a:gd name="connsiteX18" fmla="*/ 1709408 w 2652368"/>
                <a:gd name="connsiteY18" fmla="*/ 277898 h 333742"/>
                <a:gd name="connsiteX19" fmla="*/ 1776791 w 2652368"/>
                <a:gd name="connsiteY19" fmla="*/ 280541 h 333742"/>
                <a:gd name="connsiteX20" fmla="*/ 1803712 w 2652368"/>
                <a:gd name="connsiteY20" fmla="*/ 320282 h 333742"/>
                <a:gd name="connsiteX21" fmla="*/ 1796661 w 2652368"/>
                <a:gd name="connsiteY21" fmla="*/ 331819 h 333742"/>
                <a:gd name="connsiteX22" fmla="*/ 1663979 w 2652368"/>
                <a:gd name="connsiteY22" fmla="*/ 329897 h 333742"/>
                <a:gd name="connsiteX23" fmla="*/ 1633853 w 2652368"/>
                <a:gd name="connsiteY23" fmla="*/ 278619 h 333742"/>
                <a:gd name="connsiteX24" fmla="*/ 1709408 w 2652368"/>
                <a:gd name="connsiteY24" fmla="*/ 277898 h 333742"/>
                <a:gd name="connsiteX25" fmla="*/ 2225797 w 2652368"/>
                <a:gd name="connsiteY25" fmla="*/ 277657 h 333742"/>
                <a:gd name="connsiteX26" fmla="*/ 2291497 w 2652368"/>
                <a:gd name="connsiteY26" fmla="*/ 280541 h 333742"/>
                <a:gd name="connsiteX27" fmla="*/ 2325469 w 2652368"/>
                <a:gd name="connsiteY27" fmla="*/ 320923 h 333742"/>
                <a:gd name="connsiteX28" fmla="*/ 2319700 w 2652368"/>
                <a:gd name="connsiteY28" fmla="*/ 330537 h 333742"/>
                <a:gd name="connsiteX29" fmla="*/ 2193427 w 2652368"/>
                <a:gd name="connsiteY29" fmla="*/ 328615 h 333742"/>
                <a:gd name="connsiteX30" fmla="*/ 2153687 w 2652368"/>
                <a:gd name="connsiteY30" fmla="*/ 288874 h 333742"/>
                <a:gd name="connsiteX31" fmla="*/ 2160097 w 2652368"/>
                <a:gd name="connsiteY31" fmla="*/ 278618 h 333742"/>
                <a:gd name="connsiteX32" fmla="*/ 2225797 w 2652368"/>
                <a:gd name="connsiteY32" fmla="*/ 277657 h 333742"/>
                <a:gd name="connsiteX33" fmla="*/ 2545325 w 2652368"/>
                <a:gd name="connsiteY33" fmla="*/ 277416 h 333742"/>
                <a:gd name="connsiteX34" fmla="*/ 2608782 w 2652368"/>
                <a:gd name="connsiteY34" fmla="*/ 280541 h 333742"/>
                <a:gd name="connsiteX35" fmla="*/ 2652368 w 2652368"/>
                <a:gd name="connsiteY35" fmla="*/ 320282 h 333742"/>
                <a:gd name="connsiteX36" fmla="*/ 2647881 w 2652368"/>
                <a:gd name="connsiteY36" fmla="*/ 328614 h 333742"/>
                <a:gd name="connsiteX37" fmla="*/ 2511353 w 2652368"/>
                <a:gd name="connsiteY37" fmla="*/ 326691 h 333742"/>
                <a:gd name="connsiteX38" fmla="*/ 2474176 w 2652368"/>
                <a:gd name="connsiteY38" fmla="*/ 278618 h 333742"/>
                <a:gd name="connsiteX39" fmla="*/ 2545325 w 2652368"/>
                <a:gd name="connsiteY39" fmla="*/ 277416 h 333742"/>
                <a:gd name="connsiteX40" fmla="*/ 686487 w 2652368"/>
                <a:gd name="connsiteY40" fmla="*/ 277336 h 333742"/>
                <a:gd name="connsiteX41" fmla="*/ 787762 w 2652368"/>
                <a:gd name="connsiteY41" fmla="*/ 277336 h 333742"/>
                <a:gd name="connsiteX42" fmla="*/ 735202 w 2652368"/>
                <a:gd name="connsiteY42" fmla="*/ 333101 h 333742"/>
                <a:gd name="connsiteX43" fmla="*/ 627517 w 2652368"/>
                <a:gd name="connsiteY43" fmla="*/ 333101 h 333742"/>
                <a:gd name="connsiteX44" fmla="*/ 686487 w 2652368"/>
                <a:gd name="connsiteY44" fmla="*/ 277336 h 333742"/>
                <a:gd name="connsiteX45" fmla="*/ 69226 w 2652368"/>
                <a:gd name="connsiteY45" fmla="*/ 277336 h 333742"/>
                <a:gd name="connsiteX46" fmla="*/ 290363 w 2652368"/>
                <a:gd name="connsiteY46" fmla="*/ 277336 h 333742"/>
                <a:gd name="connsiteX47" fmla="*/ 230111 w 2652368"/>
                <a:gd name="connsiteY47" fmla="*/ 333101 h 333742"/>
                <a:gd name="connsiteX48" fmla="*/ 31408 w 2652368"/>
                <a:gd name="connsiteY48" fmla="*/ 333101 h 333742"/>
                <a:gd name="connsiteX49" fmla="*/ 0 w 2652368"/>
                <a:gd name="connsiteY49" fmla="*/ 331819 h 333742"/>
                <a:gd name="connsiteX50" fmla="*/ 69226 w 2652368"/>
                <a:gd name="connsiteY50" fmla="*/ 277336 h 333742"/>
                <a:gd name="connsiteX51" fmla="*/ 1870534 w 2652368"/>
                <a:gd name="connsiteY51" fmla="*/ 277016 h 333742"/>
                <a:gd name="connsiteX52" fmla="*/ 1935112 w 2652368"/>
                <a:gd name="connsiteY52" fmla="*/ 279900 h 333742"/>
                <a:gd name="connsiteX53" fmla="*/ 1969084 w 2652368"/>
                <a:gd name="connsiteY53" fmla="*/ 320922 h 333742"/>
                <a:gd name="connsiteX54" fmla="*/ 1963315 w 2652368"/>
                <a:gd name="connsiteY54" fmla="*/ 329896 h 333742"/>
                <a:gd name="connsiteX55" fmla="*/ 1827428 w 2652368"/>
                <a:gd name="connsiteY55" fmla="*/ 327974 h 333742"/>
                <a:gd name="connsiteX56" fmla="*/ 1797302 w 2652368"/>
                <a:gd name="connsiteY56" fmla="*/ 277977 h 333742"/>
                <a:gd name="connsiteX57" fmla="*/ 1870534 w 2652368"/>
                <a:gd name="connsiteY57" fmla="*/ 277016 h 333742"/>
                <a:gd name="connsiteX58" fmla="*/ 2384278 w 2652368"/>
                <a:gd name="connsiteY58" fmla="*/ 276775 h 333742"/>
                <a:gd name="connsiteX59" fmla="*/ 2444048 w 2652368"/>
                <a:gd name="connsiteY59" fmla="*/ 279900 h 333742"/>
                <a:gd name="connsiteX60" fmla="*/ 2490200 w 2652368"/>
                <a:gd name="connsiteY60" fmla="*/ 318999 h 333742"/>
                <a:gd name="connsiteX61" fmla="*/ 2484430 w 2652368"/>
                <a:gd name="connsiteY61" fmla="*/ 329255 h 333742"/>
                <a:gd name="connsiteX62" fmla="*/ 2349825 w 2652368"/>
                <a:gd name="connsiteY62" fmla="*/ 327332 h 333742"/>
                <a:gd name="connsiteX63" fmla="*/ 2316494 w 2652368"/>
                <a:gd name="connsiteY63" fmla="*/ 286310 h 333742"/>
                <a:gd name="connsiteX64" fmla="*/ 2323545 w 2652368"/>
                <a:gd name="connsiteY64" fmla="*/ 277977 h 333742"/>
                <a:gd name="connsiteX65" fmla="*/ 2384278 w 2652368"/>
                <a:gd name="connsiteY65" fmla="*/ 276775 h 333742"/>
                <a:gd name="connsiteX66" fmla="*/ 848655 w 2652368"/>
                <a:gd name="connsiteY66" fmla="*/ 276695 h 333742"/>
                <a:gd name="connsiteX67" fmla="*/ 1588985 w 2652368"/>
                <a:gd name="connsiteY67" fmla="*/ 277337 h 333742"/>
                <a:gd name="connsiteX68" fmla="*/ 1630007 w 2652368"/>
                <a:gd name="connsiteY68" fmla="*/ 329897 h 333742"/>
                <a:gd name="connsiteX69" fmla="*/ 799941 w 2652368"/>
                <a:gd name="connsiteY69" fmla="*/ 329897 h 333742"/>
                <a:gd name="connsiteX70" fmla="*/ 848655 w 2652368"/>
                <a:gd name="connsiteY70" fmla="*/ 276695 h 333742"/>
                <a:gd name="connsiteX71" fmla="*/ 1376820 w 2652368"/>
                <a:gd name="connsiteY71" fmla="*/ 216444 h 333742"/>
                <a:gd name="connsiteX72" fmla="*/ 1522963 w 2652368"/>
                <a:gd name="connsiteY72" fmla="*/ 216444 h 333742"/>
                <a:gd name="connsiteX73" fmla="*/ 1530655 w 2652368"/>
                <a:gd name="connsiteY73" fmla="*/ 263235 h 333742"/>
                <a:gd name="connsiteX74" fmla="*/ 1396049 w 2652368"/>
                <a:gd name="connsiteY74" fmla="*/ 261312 h 333742"/>
                <a:gd name="connsiteX75" fmla="*/ 1376820 w 2652368"/>
                <a:gd name="connsiteY75" fmla="*/ 216444 h 333742"/>
                <a:gd name="connsiteX76" fmla="*/ 1768377 w 2652368"/>
                <a:gd name="connsiteY76" fmla="*/ 215322 h 333742"/>
                <a:gd name="connsiteX77" fmla="*/ 1835119 w 2652368"/>
                <a:gd name="connsiteY77" fmla="*/ 217726 h 333742"/>
                <a:gd name="connsiteX78" fmla="*/ 1856913 w 2652368"/>
                <a:gd name="connsiteY78" fmla="*/ 263876 h 333742"/>
                <a:gd name="connsiteX79" fmla="*/ 1728717 w 2652368"/>
                <a:gd name="connsiteY79" fmla="*/ 261953 h 333742"/>
                <a:gd name="connsiteX80" fmla="*/ 1694745 w 2652368"/>
                <a:gd name="connsiteY80" fmla="*/ 227982 h 333742"/>
                <a:gd name="connsiteX81" fmla="*/ 1701155 w 2652368"/>
                <a:gd name="connsiteY81" fmla="*/ 215803 h 333742"/>
                <a:gd name="connsiteX82" fmla="*/ 1768377 w 2652368"/>
                <a:gd name="connsiteY82" fmla="*/ 215322 h 333742"/>
                <a:gd name="connsiteX83" fmla="*/ 2508708 w 2652368"/>
                <a:gd name="connsiteY83" fmla="*/ 214841 h 333742"/>
                <a:gd name="connsiteX84" fmla="*/ 2570963 w 2652368"/>
                <a:gd name="connsiteY84" fmla="*/ 217726 h 333742"/>
                <a:gd name="connsiteX85" fmla="*/ 2610063 w 2652368"/>
                <a:gd name="connsiteY85" fmla="*/ 254261 h 333742"/>
                <a:gd name="connsiteX86" fmla="*/ 2604293 w 2652368"/>
                <a:gd name="connsiteY86" fmla="*/ 263875 h 333742"/>
                <a:gd name="connsiteX87" fmla="*/ 2481867 w 2652368"/>
                <a:gd name="connsiteY87" fmla="*/ 261952 h 333742"/>
                <a:gd name="connsiteX88" fmla="*/ 2441485 w 2652368"/>
                <a:gd name="connsiteY88" fmla="*/ 224776 h 333742"/>
                <a:gd name="connsiteX89" fmla="*/ 2445972 w 2652368"/>
                <a:gd name="connsiteY89" fmla="*/ 215802 h 333742"/>
                <a:gd name="connsiteX90" fmla="*/ 2508708 w 2652368"/>
                <a:gd name="connsiteY90" fmla="*/ 214841 h 333742"/>
                <a:gd name="connsiteX91" fmla="*/ 1545398 w 2652368"/>
                <a:gd name="connsiteY91" fmla="*/ 214521 h 333742"/>
                <a:gd name="connsiteX92" fmla="*/ 1666542 w 2652368"/>
                <a:gd name="connsiteY92" fmla="*/ 215161 h 333742"/>
                <a:gd name="connsiteX93" fmla="*/ 1690900 w 2652368"/>
                <a:gd name="connsiteY93" fmla="*/ 263875 h 333742"/>
                <a:gd name="connsiteX94" fmla="*/ 1562063 w 2652368"/>
                <a:gd name="connsiteY94" fmla="*/ 261953 h 333742"/>
                <a:gd name="connsiteX95" fmla="*/ 1536424 w 2652368"/>
                <a:gd name="connsiteY95" fmla="*/ 223494 h 333742"/>
                <a:gd name="connsiteX96" fmla="*/ 1545398 w 2652368"/>
                <a:gd name="connsiteY96" fmla="*/ 214521 h 333742"/>
                <a:gd name="connsiteX97" fmla="*/ 2351028 w 2652368"/>
                <a:gd name="connsiteY97" fmla="*/ 214200 h 333742"/>
                <a:gd name="connsiteX98" fmla="*/ 2412001 w 2652368"/>
                <a:gd name="connsiteY98" fmla="*/ 217085 h 333742"/>
                <a:gd name="connsiteX99" fmla="*/ 2449178 w 2652368"/>
                <a:gd name="connsiteY99" fmla="*/ 254260 h 333742"/>
                <a:gd name="connsiteX100" fmla="*/ 2443409 w 2652368"/>
                <a:gd name="connsiteY100" fmla="*/ 263875 h 333742"/>
                <a:gd name="connsiteX101" fmla="*/ 2322905 w 2652368"/>
                <a:gd name="connsiteY101" fmla="*/ 261953 h 333742"/>
                <a:gd name="connsiteX102" fmla="*/ 2283805 w 2652368"/>
                <a:gd name="connsiteY102" fmla="*/ 226058 h 333742"/>
                <a:gd name="connsiteX103" fmla="*/ 2289574 w 2652368"/>
                <a:gd name="connsiteY103" fmla="*/ 215161 h 333742"/>
                <a:gd name="connsiteX104" fmla="*/ 2351028 w 2652368"/>
                <a:gd name="connsiteY104" fmla="*/ 214200 h 333742"/>
                <a:gd name="connsiteX105" fmla="*/ 2136460 w 2652368"/>
                <a:gd name="connsiteY105" fmla="*/ 214040 h 333742"/>
                <a:gd name="connsiteX106" fmla="*/ 2251756 w 2652368"/>
                <a:gd name="connsiteY106" fmla="*/ 216444 h 333742"/>
                <a:gd name="connsiteX107" fmla="*/ 2290855 w 2652368"/>
                <a:gd name="connsiteY107" fmla="*/ 252979 h 333742"/>
                <a:gd name="connsiteX108" fmla="*/ 2285087 w 2652368"/>
                <a:gd name="connsiteY108" fmla="*/ 263876 h 333742"/>
                <a:gd name="connsiteX109" fmla="*/ 2203682 w 2652368"/>
                <a:gd name="connsiteY109" fmla="*/ 263876 h 333742"/>
                <a:gd name="connsiteX110" fmla="*/ 2069718 w 2652368"/>
                <a:gd name="connsiteY110" fmla="*/ 263876 h 333742"/>
                <a:gd name="connsiteX111" fmla="*/ 2019722 w 2652368"/>
                <a:gd name="connsiteY111" fmla="*/ 214521 h 333742"/>
                <a:gd name="connsiteX112" fmla="*/ 2136460 w 2652368"/>
                <a:gd name="connsiteY112" fmla="*/ 214040 h 333742"/>
                <a:gd name="connsiteX113" fmla="*/ 1288205 w 2652368"/>
                <a:gd name="connsiteY113" fmla="*/ 214040 h 333742"/>
                <a:gd name="connsiteX114" fmla="*/ 1353104 w 2652368"/>
                <a:gd name="connsiteY114" fmla="*/ 216444 h 333742"/>
                <a:gd name="connsiteX115" fmla="*/ 1374898 w 2652368"/>
                <a:gd name="connsiteY115" fmla="*/ 263876 h 333742"/>
                <a:gd name="connsiteX116" fmla="*/ 1238369 w 2652368"/>
                <a:gd name="connsiteY116" fmla="*/ 263235 h 333742"/>
                <a:gd name="connsiteX117" fmla="*/ 1220421 w 2652368"/>
                <a:gd name="connsiteY117" fmla="*/ 214521 h 333742"/>
                <a:gd name="connsiteX118" fmla="*/ 1288205 w 2652368"/>
                <a:gd name="connsiteY118" fmla="*/ 214040 h 333742"/>
                <a:gd name="connsiteX119" fmla="*/ 1100560 w 2652368"/>
                <a:gd name="connsiteY119" fmla="*/ 213880 h 333742"/>
                <a:gd name="connsiteX120" fmla="*/ 1200551 w 2652368"/>
                <a:gd name="connsiteY120" fmla="*/ 213880 h 333742"/>
                <a:gd name="connsiteX121" fmla="*/ 1164657 w 2652368"/>
                <a:gd name="connsiteY121" fmla="*/ 264517 h 333742"/>
                <a:gd name="connsiteX122" fmla="*/ 1060818 w 2652368"/>
                <a:gd name="connsiteY122" fmla="*/ 264517 h 333742"/>
                <a:gd name="connsiteX123" fmla="*/ 1100560 w 2652368"/>
                <a:gd name="connsiteY123" fmla="*/ 213880 h 333742"/>
                <a:gd name="connsiteX124" fmla="*/ 937110 w 2652368"/>
                <a:gd name="connsiteY124" fmla="*/ 213880 h 333742"/>
                <a:gd name="connsiteX125" fmla="*/ 1040948 w 2652368"/>
                <a:gd name="connsiteY125" fmla="*/ 213880 h 333742"/>
                <a:gd name="connsiteX126" fmla="*/ 1000567 w 2652368"/>
                <a:gd name="connsiteY126" fmla="*/ 263876 h 333742"/>
                <a:gd name="connsiteX127" fmla="*/ 899292 w 2652368"/>
                <a:gd name="connsiteY127" fmla="*/ 263876 h 333742"/>
                <a:gd name="connsiteX128" fmla="*/ 937110 w 2652368"/>
                <a:gd name="connsiteY128" fmla="*/ 213880 h 333742"/>
                <a:gd name="connsiteX129" fmla="*/ 778146 w 2652368"/>
                <a:gd name="connsiteY129" fmla="*/ 213880 h 333742"/>
                <a:gd name="connsiteX130" fmla="*/ 878780 w 2652368"/>
                <a:gd name="connsiteY130" fmla="*/ 213880 h 333742"/>
                <a:gd name="connsiteX131" fmla="*/ 840322 w 2652368"/>
                <a:gd name="connsiteY131" fmla="*/ 263876 h 333742"/>
                <a:gd name="connsiteX132" fmla="*/ 733278 w 2652368"/>
                <a:gd name="connsiteY132" fmla="*/ 263876 h 333742"/>
                <a:gd name="connsiteX133" fmla="*/ 778146 w 2652368"/>
                <a:gd name="connsiteY133" fmla="*/ 213880 h 333742"/>
                <a:gd name="connsiteX134" fmla="*/ 616620 w 2652368"/>
                <a:gd name="connsiteY134" fmla="*/ 213880 h 333742"/>
                <a:gd name="connsiteX135" fmla="*/ 721099 w 2652368"/>
                <a:gd name="connsiteY135" fmla="*/ 213880 h 333742"/>
                <a:gd name="connsiteX136" fmla="*/ 674308 w 2652368"/>
                <a:gd name="connsiteY136" fmla="*/ 263876 h 333742"/>
                <a:gd name="connsiteX137" fmla="*/ 569188 w 2652368"/>
                <a:gd name="connsiteY137" fmla="*/ 263876 h 333742"/>
                <a:gd name="connsiteX138" fmla="*/ 616620 w 2652368"/>
                <a:gd name="connsiteY138" fmla="*/ 213880 h 333742"/>
                <a:gd name="connsiteX139" fmla="*/ 455094 w 2652368"/>
                <a:gd name="connsiteY139" fmla="*/ 213880 h 333742"/>
                <a:gd name="connsiteX140" fmla="*/ 560215 w 2652368"/>
                <a:gd name="connsiteY140" fmla="*/ 213880 h 333742"/>
                <a:gd name="connsiteX141" fmla="*/ 508936 w 2652368"/>
                <a:gd name="connsiteY141" fmla="*/ 263876 h 333742"/>
                <a:gd name="connsiteX142" fmla="*/ 403816 w 2652368"/>
                <a:gd name="connsiteY142" fmla="*/ 263876 h 333742"/>
                <a:gd name="connsiteX143" fmla="*/ 455094 w 2652368"/>
                <a:gd name="connsiteY143" fmla="*/ 213880 h 333742"/>
                <a:gd name="connsiteX144" fmla="*/ 1923254 w 2652368"/>
                <a:gd name="connsiteY144" fmla="*/ 213559 h 333742"/>
                <a:gd name="connsiteX145" fmla="*/ 1985109 w 2652368"/>
                <a:gd name="connsiteY145" fmla="*/ 216443 h 333742"/>
                <a:gd name="connsiteX146" fmla="*/ 2017799 w 2652368"/>
                <a:gd name="connsiteY146" fmla="*/ 254261 h 333742"/>
                <a:gd name="connsiteX147" fmla="*/ 2009466 w 2652368"/>
                <a:gd name="connsiteY147" fmla="*/ 263875 h 333742"/>
                <a:gd name="connsiteX148" fmla="*/ 1888321 w 2652368"/>
                <a:gd name="connsiteY148" fmla="*/ 261953 h 333742"/>
                <a:gd name="connsiteX149" fmla="*/ 1854349 w 2652368"/>
                <a:gd name="connsiteY149" fmla="*/ 223494 h 333742"/>
                <a:gd name="connsiteX150" fmla="*/ 1861400 w 2652368"/>
                <a:gd name="connsiteY150" fmla="*/ 214520 h 333742"/>
                <a:gd name="connsiteX151" fmla="*/ 1923254 w 2652368"/>
                <a:gd name="connsiteY151" fmla="*/ 213559 h 333742"/>
                <a:gd name="connsiteX152" fmla="*/ 292926 w 2652368"/>
                <a:gd name="connsiteY152" fmla="*/ 212598 h 333742"/>
                <a:gd name="connsiteX153" fmla="*/ 398047 w 2652368"/>
                <a:gd name="connsiteY153" fmla="*/ 213239 h 333742"/>
                <a:gd name="connsiteX154" fmla="*/ 342282 w 2652368"/>
                <a:gd name="connsiteY154" fmla="*/ 263876 h 333742"/>
                <a:gd name="connsiteX155" fmla="*/ 236520 w 2652368"/>
                <a:gd name="connsiteY155" fmla="*/ 263876 h 333742"/>
                <a:gd name="connsiteX156" fmla="*/ 292926 w 2652368"/>
                <a:gd name="connsiteY156" fmla="*/ 212598 h 333742"/>
                <a:gd name="connsiteX157" fmla="*/ 109606 w 2652368"/>
                <a:gd name="connsiteY157" fmla="*/ 212597 h 333742"/>
                <a:gd name="connsiteX158" fmla="*/ 233956 w 2652368"/>
                <a:gd name="connsiteY158" fmla="*/ 213239 h 333742"/>
                <a:gd name="connsiteX159" fmla="*/ 179473 w 2652368"/>
                <a:gd name="connsiteY159" fmla="*/ 263235 h 333742"/>
                <a:gd name="connsiteX160" fmla="*/ 40381 w 2652368"/>
                <a:gd name="connsiteY160" fmla="*/ 263875 h 333742"/>
                <a:gd name="connsiteX161" fmla="*/ 109606 w 2652368"/>
                <a:gd name="connsiteY161" fmla="*/ 212597 h 333742"/>
                <a:gd name="connsiteX162" fmla="*/ 1309518 w 2652368"/>
                <a:gd name="connsiteY162" fmla="*/ 157473 h 333742"/>
                <a:gd name="connsiteX163" fmla="*/ 1444123 w 2652368"/>
                <a:gd name="connsiteY163" fmla="*/ 157473 h 333742"/>
                <a:gd name="connsiteX164" fmla="*/ 1450533 w 2652368"/>
                <a:gd name="connsiteY164" fmla="*/ 196574 h 333742"/>
                <a:gd name="connsiteX165" fmla="*/ 1309518 w 2652368"/>
                <a:gd name="connsiteY165" fmla="*/ 196574 h 333742"/>
                <a:gd name="connsiteX166" fmla="*/ 1309518 w 2652368"/>
                <a:gd name="connsiteY166" fmla="*/ 157473 h 333742"/>
                <a:gd name="connsiteX167" fmla="*/ 2473775 w 2652368"/>
                <a:gd name="connsiteY167" fmla="*/ 156753 h 333742"/>
                <a:gd name="connsiteX168" fmla="*/ 2535710 w 2652368"/>
                <a:gd name="connsiteY168" fmla="*/ 159396 h 333742"/>
                <a:gd name="connsiteX169" fmla="*/ 2573528 w 2652368"/>
                <a:gd name="connsiteY169" fmla="*/ 199779 h 333742"/>
                <a:gd name="connsiteX170" fmla="*/ 2441486 w 2652368"/>
                <a:gd name="connsiteY170" fmla="*/ 198497 h 333742"/>
                <a:gd name="connsiteX171" fmla="*/ 2408155 w 2652368"/>
                <a:gd name="connsiteY171" fmla="*/ 165806 h 333742"/>
                <a:gd name="connsiteX172" fmla="*/ 2411360 w 2652368"/>
                <a:gd name="connsiteY172" fmla="*/ 157474 h 333742"/>
                <a:gd name="connsiteX173" fmla="*/ 2473775 w 2652368"/>
                <a:gd name="connsiteY173" fmla="*/ 156753 h 333742"/>
                <a:gd name="connsiteX174" fmla="*/ 1679283 w 2652368"/>
                <a:gd name="connsiteY174" fmla="*/ 156352 h 333742"/>
                <a:gd name="connsiteX175" fmla="*/ 1741538 w 2652368"/>
                <a:gd name="connsiteY175" fmla="*/ 158756 h 333742"/>
                <a:gd name="connsiteX176" fmla="*/ 1767818 w 2652368"/>
                <a:gd name="connsiteY176" fmla="*/ 200420 h 333742"/>
                <a:gd name="connsiteX177" fmla="*/ 1637699 w 2652368"/>
                <a:gd name="connsiteY177" fmla="*/ 199138 h 333742"/>
                <a:gd name="connsiteX178" fmla="*/ 1610137 w 2652368"/>
                <a:gd name="connsiteY178" fmla="*/ 167088 h 333742"/>
                <a:gd name="connsiteX179" fmla="*/ 1616547 w 2652368"/>
                <a:gd name="connsiteY179" fmla="*/ 156833 h 333742"/>
                <a:gd name="connsiteX180" fmla="*/ 1679283 w 2652368"/>
                <a:gd name="connsiteY180" fmla="*/ 156352 h 333742"/>
                <a:gd name="connsiteX181" fmla="*/ 1831836 w 2652368"/>
                <a:gd name="connsiteY181" fmla="*/ 156112 h 333742"/>
                <a:gd name="connsiteX182" fmla="*/ 1892808 w 2652368"/>
                <a:gd name="connsiteY182" fmla="*/ 158755 h 333742"/>
                <a:gd name="connsiteX183" fmla="*/ 1919089 w 2652368"/>
                <a:gd name="connsiteY183" fmla="*/ 194009 h 333742"/>
                <a:gd name="connsiteX184" fmla="*/ 1909474 w 2652368"/>
                <a:gd name="connsiteY184" fmla="*/ 201059 h 333742"/>
                <a:gd name="connsiteX185" fmla="*/ 1811404 w 2652368"/>
                <a:gd name="connsiteY185" fmla="*/ 201059 h 333742"/>
                <a:gd name="connsiteX186" fmla="*/ 1770382 w 2652368"/>
                <a:gd name="connsiteY186" fmla="*/ 156833 h 333742"/>
                <a:gd name="connsiteX187" fmla="*/ 1831836 w 2652368"/>
                <a:gd name="connsiteY187" fmla="*/ 156112 h 333742"/>
                <a:gd name="connsiteX188" fmla="*/ 1525127 w 2652368"/>
                <a:gd name="connsiteY188" fmla="*/ 154830 h 333742"/>
                <a:gd name="connsiteX189" fmla="*/ 1585139 w 2652368"/>
                <a:gd name="connsiteY189" fmla="*/ 157473 h 333742"/>
                <a:gd name="connsiteX190" fmla="*/ 1610137 w 2652368"/>
                <a:gd name="connsiteY190" fmla="*/ 192086 h 333742"/>
                <a:gd name="connsiteX191" fmla="*/ 1603727 w 2652368"/>
                <a:gd name="connsiteY191" fmla="*/ 200419 h 333742"/>
                <a:gd name="connsiteX192" fmla="*/ 1480018 w 2652368"/>
                <a:gd name="connsiteY192" fmla="*/ 198495 h 333742"/>
                <a:gd name="connsiteX193" fmla="*/ 1456943 w 2652368"/>
                <a:gd name="connsiteY193" fmla="*/ 163883 h 333742"/>
                <a:gd name="connsiteX194" fmla="*/ 1464635 w 2652368"/>
                <a:gd name="connsiteY194" fmla="*/ 155551 h 333742"/>
                <a:gd name="connsiteX195" fmla="*/ 1525127 w 2652368"/>
                <a:gd name="connsiteY195" fmla="*/ 154830 h 333742"/>
                <a:gd name="connsiteX196" fmla="*/ 2131653 w 2652368"/>
                <a:gd name="connsiteY196" fmla="*/ 154509 h 333742"/>
                <a:gd name="connsiteX197" fmla="*/ 2188299 w 2652368"/>
                <a:gd name="connsiteY197" fmla="*/ 156832 h 333742"/>
                <a:gd name="connsiteX198" fmla="*/ 2228681 w 2652368"/>
                <a:gd name="connsiteY198" fmla="*/ 186958 h 333742"/>
                <a:gd name="connsiteX199" fmla="*/ 2223553 w 2652368"/>
                <a:gd name="connsiteY199" fmla="*/ 198496 h 333742"/>
                <a:gd name="connsiteX200" fmla="*/ 2093434 w 2652368"/>
                <a:gd name="connsiteY200" fmla="*/ 196573 h 333742"/>
                <a:gd name="connsiteX201" fmla="*/ 2067795 w 2652368"/>
                <a:gd name="connsiteY201" fmla="*/ 155550 h 333742"/>
                <a:gd name="connsiteX202" fmla="*/ 2131653 w 2652368"/>
                <a:gd name="connsiteY202" fmla="*/ 154509 h 333742"/>
                <a:gd name="connsiteX203" fmla="*/ 1981184 w 2652368"/>
                <a:gd name="connsiteY203" fmla="*/ 154509 h 333742"/>
                <a:gd name="connsiteX204" fmla="*/ 2037670 w 2652368"/>
                <a:gd name="connsiteY204" fmla="*/ 156832 h 333742"/>
                <a:gd name="connsiteX205" fmla="*/ 2074206 w 2652368"/>
                <a:gd name="connsiteY205" fmla="*/ 189521 h 333742"/>
                <a:gd name="connsiteX206" fmla="*/ 2067796 w 2652368"/>
                <a:gd name="connsiteY206" fmla="*/ 199777 h 333742"/>
                <a:gd name="connsiteX207" fmla="*/ 1945369 w 2652368"/>
                <a:gd name="connsiteY207" fmla="*/ 197854 h 333742"/>
                <a:gd name="connsiteX208" fmla="*/ 1916525 w 2652368"/>
                <a:gd name="connsiteY208" fmla="*/ 163883 h 333742"/>
                <a:gd name="connsiteX209" fmla="*/ 1924217 w 2652368"/>
                <a:gd name="connsiteY209" fmla="*/ 155550 h 333742"/>
                <a:gd name="connsiteX210" fmla="*/ 1981184 w 2652368"/>
                <a:gd name="connsiteY210" fmla="*/ 154509 h 333742"/>
                <a:gd name="connsiteX211" fmla="*/ 1190296 w 2652368"/>
                <a:gd name="connsiteY211" fmla="*/ 154268 h 333742"/>
                <a:gd name="connsiteX212" fmla="*/ 1257599 w 2652368"/>
                <a:gd name="connsiteY212" fmla="*/ 154910 h 333742"/>
                <a:gd name="connsiteX213" fmla="*/ 1289006 w 2652368"/>
                <a:gd name="connsiteY213" fmla="*/ 198496 h 333742"/>
                <a:gd name="connsiteX214" fmla="*/ 1156965 w 2652368"/>
                <a:gd name="connsiteY214" fmla="*/ 198496 h 333742"/>
                <a:gd name="connsiteX215" fmla="*/ 1190296 w 2652368"/>
                <a:gd name="connsiteY215" fmla="*/ 154268 h 333742"/>
                <a:gd name="connsiteX216" fmla="*/ 1039666 w 2652368"/>
                <a:gd name="connsiteY216" fmla="*/ 152987 h 333742"/>
                <a:gd name="connsiteX217" fmla="*/ 1122351 w 2652368"/>
                <a:gd name="connsiteY217" fmla="*/ 154909 h 333742"/>
                <a:gd name="connsiteX218" fmla="*/ 1137735 w 2652368"/>
                <a:gd name="connsiteY218" fmla="*/ 175420 h 333742"/>
                <a:gd name="connsiteX219" fmla="*/ 1121710 w 2652368"/>
                <a:gd name="connsiteY219" fmla="*/ 199137 h 333742"/>
                <a:gd name="connsiteX220" fmla="*/ 998002 w 2652368"/>
                <a:gd name="connsiteY220" fmla="*/ 200418 h 333742"/>
                <a:gd name="connsiteX221" fmla="*/ 1039666 w 2652368"/>
                <a:gd name="connsiteY221" fmla="*/ 152987 h 333742"/>
                <a:gd name="connsiteX222" fmla="*/ 879422 w 2652368"/>
                <a:gd name="connsiteY222" fmla="*/ 152987 h 333742"/>
                <a:gd name="connsiteX223" fmla="*/ 981978 w 2652368"/>
                <a:gd name="connsiteY223" fmla="*/ 152987 h 333742"/>
                <a:gd name="connsiteX224" fmla="*/ 945442 w 2652368"/>
                <a:gd name="connsiteY224" fmla="*/ 201701 h 333742"/>
                <a:gd name="connsiteX225" fmla="*/ 844168 w 2652368"/>
                <a:gd name="connsiteY225" fmla="*/ 201060 h 333742"/>
                <a:gd name="connsiteX226" fmla="*/ 879422 w 2652368"/>
                <a:gd name="connsiteY226" fmla="*/ 152987 h 333742"/>
                <a:gd name="connsiteX227" fmla="*/ 727509 w 2652368"/>
                <a:gd name="connsiteY227" fmla="*/ 152346 h 333742"/>
                <a:gd name="connsiteX228" fmla="*/ 828143 w 2652368"/>
                <a:gd name="connsiteY228" fmla="*/ 152988 h 333742"/>
                <a:gd name="connsiteX229" fmla="*/ 786479 w 2652368"/>
                <a:gd name="connsiteY229" fmla="*/ 201060 h 333742"/>
                <a:gd name="connsiteX230" fmla="*/ 684564 w 2652368"/>
                <a:gd name="connsiteY230" fmla="*/ 200419 h 333742"/>
                <a:gd name="connsiteX231" fmla="*/ 727509 w 2652368"/>
                <a:gd name="connsiteY231" fmla="*/ 152346 h 333742"/>
                <a:gd name="connsiteX232" fmla="*/ 136528 w 2652368"/>
                <a:gd name="connsiteY232" fmla="*/ 152346 h 333742"/>
                <a:gd name="connsiteX233" fmla="*/ 351896 w 2652368"/>
                <a:gd name="connsiteY233" fmla="*/ 152346 h 333742"/>
                <a:gd name="connsiteX234" fmla="*/ 295491 w 2652368"/>
                <a:gd name="connsiteY234" fmla="*/ 201060 h 333742"/>
                <a:gd name="connsiteX235" fmla="*/ 79481 w 2652368"/>
                <a:gd name="connsiteY235" fmla="*/ 200418 h 333742"/>
                <a:gd name="connsiteX236" fmla="*/ 136528 w 2652368"/>
                <a:gd name="connsiteY236" fmla="*/ 152346 h 333742"/>
                <a:gd name="connsiteX237" fmla="*/ 570471 w 2652368"/>
                <a:gd name="connsiteY237" fmla="*/ 151705 h 333742"/>
                <a:gd name="connsiteX238" fmla="*/ 673027 w 2652368"/>
                <a:gd name="connsiteY238" fmla="*/ 152346 h 333742"/>
                <a:gd name="connsiteX239" fmla="*/ 623671 w 2652368"/>
                <a:gd name="connsiteY239" fmla="*/ 200419 h 333742"/>
                <a:gd name="connsiteX240" fmla="*/ 523679 w 2652368"/>
                <a:gd name="connsiteY240" fmla="*/ 199778 h 333742"/>
                <a:gd name="connsiteX241" fmla="*/ 570471 w 2652368"/>
                <a:gd name="connsiteY241" fmla="*/ 151705 h 333742"/>
                <a:gd name="connsiteX242" fmla="*/ 415353 w 2652368"/>
                <a:gd name="connsiteY242" fmla="*/ 151704 h 333742"/>
                <a:gd name="connsiteX243" fmla="*/ 517910 w 2652368"/>
                <a:gd name="connsiteY243" fmla="*/ 152345 h 333742"/>
                <a:gd name="connsiteX244" fmla="*/ 467913 w 2652368"/>
                <a:gd name="connsiteY244" fmla="*/ 201059 h 333742"/>
                <a:gd name="connsiteX245" fmla="*/ 365357 w 2652368"/>
                <a:gd name="connsiteY245" fmla="*/ 200418 h 333742"/>
                <a:gd name="connsiteX246" fmla="*/ 415353 w 2652368"/>
                <a:gd name="connsiteY246" fmla="*/ 151704 h 333742"/>
                <a:gd name="connsiteX247" fmla="*/ 1239010 w 2652368"/>
                <a:gd name="connsiteY247" fmla="*/ 101067 h 333742"/>
                <a:gd name="connsiteX248" fmla="*/ 1370411 w 2652368"/>
                <a:gd name="connsiteY248" fmla="*/ 101067 h 333742"/>
                <a:gd name="connsiteX249" fmla="*/ 1372334 w 2652368"/>
                <a:gd name="connsiteY249" fmla="*/ 139526 h 333742"/>
                <a:gd name="connsiteX250" fmla="*/ 1239010 w 2652368"/>
                <a:gd name="connsiteY250" fmla="*/ 139526 h 333742"/>
                <a:gd name="connsiteX251" fmla="*/ 1239010 w 2652368"/>
                <a:gd name="connsiteY251" fmla="*/ 101067 h 333742"/>
                <a:gd name="connsiteX252" fmla="*/ 1088380 w 2652368"/>
                <a:gd name="connsiteY252" fmla="*/ 100426 h 333742"/>
                <a:gd name="connsiteX253" fmla="*/ 1220421 w 2652368"/>
                <a:gd name="connsiteY253" fmla="*/ 100426 h 333742"/>
                <a:gd name="connsiteX254" fmla="*/ 1220421 w 2652368"/>
                <a:gd name="connsiteY254" fmla="*/ 138885 h 333742"/>
                <a:gd name="connsiteX255" fmla="*/ 1083894 w 2652368"/>
                <a:gd name="connsiteY255" fmla="*/ 138885 h 333742"/>
                <a:gd name="connsiteX256" fmla="*/ 1088380 w 2652368"/>
                <a:gd name="connsiteY256" fmla="*/ 100426 h 333742"/>
                <a:gd name="connsiteX257" fmla="*/ 2437240 w 2652368"/>
                <a:gd name="connsiteY257" fmla="*/ 99385 h 333742"/>
                <a:gd name="connsiteX258" fmla="*/ 2493405 w 2652368"/>
                <a:gd name="connsiteY258" fmla="*/ 101708 h 333742"/>
                <a:gd name="connsiteX259" fmla="*/ 2530582 w 2652368"/>
                <a:gd name="connsiteY259" fmla="*/ 133757 h 333742"/>
                <a:gd name="connsiteX260" fmla="*/ 2526095 w 2652368"/>
                <a:gd name="connsiteY260" fmla="*/ 142090 h 333742"/>
                <a:gd name="connsiteX261" fmla="*/ 2409437 w 2652368"/>
                <a:gd name="connsiteY261" fmla="*/ 140809 h 333742"/>
                <a:gd name="connsiteX262" fmla="*/ 2376106 w 2652368"/>
                <a:gd name="connsiteY262" fmla="*/ 109400 h 333742"/>
                <a:gd name="connsiteX263" fmla="*/ 2380593 w 2652368"/>
                <a:gd name="connsiteY263" fmla="*/ 100426 h 333742"/>
                <a:gd name="connsiteX264" fmla="*/ 2437240 w 2652368"/>
                <a:gd name="connsiteY264" fmla="*/ 99385 h 333742"/>
                <a:gd name="connsiteX265" fmla="*/ 1595314 w 2652368"/>
                <a:gd name="connsiteY265" fmla="*/ 99225 h 333742"/>
                <a:gd name="connsiteX266" fmla="*/ 1655005 w 2652368"/>
                <a:gd name="connsiteY266" fmla="*/ 101067 h 333742"/>
                <a:gd name="connsiteX267" fmla="*/ 1678721 w 2652368"/>
                <a:gd name="connsiteY267" fmla="*/ 133116 h 333742"/>
                <a:gd name="connsiteX268" fmla="*/ 1672952 w 2652368"/>
                <a:gd name="connsiteY268" fmla="*/ 141450 h 333742"/>
                <a:gd name="connsiteX269" fmla="*/ 1553089 w 2652368"/>
                <a:gd name="connsiteY269" fmla="*/ 140168 h 333742"/>
                <a:gd name="connsiteX270" fmla="*/ 1527450 w 2652368"/>
                <a:gd name="connsiteY270" fmla="*/ 99785 h 333742"/>
                <a:gd name="connsiteX271" fmla="*/ 1595314 w 2652368"/>
                <a:gd name="connsiteY271" fmla="*/ 99225 h 333742"/>
                <a:gd name="connsiteX272" fmla="*/ 1447969 w 2652368"/>
                <a:gd name="connsiteY272" fmla="*/ 99225 h 333742"/>
                <a:gd name="connsiteX273" fmla="*/ 1507580 w 2652368"/>
                <a:gd name="connsiteY273" fmla="*/ 101067 h 333742"/>
                <a:gd name="connsiteX274" fmla="*/ 1532578 w 2652368"/>
                <a:gd name="connsiteY274" fmla="*/ 142090 h 333742"/>
                <a:gd name="connsiteX275" fmla="*/ 1404382 w 2652368"/>
                <a:gd name="connsiteY275" fmla="*/ 140808 h 333742"/>
                <a:gd name="connsiteX276" fmla="*/ 1381307 w 2652368"/>
                <a:gd name="connsiteY276" fmla="*/ 109400 h 333742"/>
                <a:gd name="connsiteX277" fmla="*/ 1388358 w 2652368"/>
                <a:gd name="connsiteY277" fmla="*/ 99785 h 333742"/>
                <a:gd name="connsiteX278" fmla="*/ 1447969 w 2652368"/>
                <a:gd name="connsiteY278" fmla="*/ 99225 h 333742"/>
                <a:gd name="connsiteX279" fmla="*/ 2138303 w 2652368"/>
                <a:gd name="connsiteY279" fmla="*/ 99144 h 333742"/>
                <a:gd name="connsiteX280" fmla="*/ 2264575 w 2652368"/>
                <a:gd name="connsiteY280" fmla="*/ 99144 h 333742"/>
                <a:gd name="connsiteX281" fmla="*/ 2408156 w 2652368"/>
                <a:gd name="connsiteY281" fmla="*/ 186318 h 333742"/>
                <a:gd name="connsiteX282" fmla="*/ 2415206 w 2652368"/>
                <a:gd name="connsiteY282" fmla="*/ 202342 h 333742"/>
                <a:gd name="connsiteX283" fmla="*/ 2262011 w 2652368"/>
                <a:gd name="connsiteY283" fmla="*/ 201060 h 333742"/>
                <a:gd name="connsiteX284" fmla="*/ 2238296 w 2652368"/>
                <a:gd name="connsiteY284" fmla="*/ 174780 h 333742"/>
                <a:gd name="connsiteX285" fmla="*/ 2185735 w 2652368"/>
                <a:gd name="connsiteY285" fmla="*/ 141449 h 333742"/>
                <a:gd name="connsiteX286" fmla="*/ 2138303 w 2652368"/>
                <a:gd name="connsiteY286" fmla="*/ 99144 h 333742"/>
                <a:gd name="connsiteX287" fmla="*/ 2041435 w 2652368"/>
                <a:gd name="connsiteY287" fmla="*/ 98984 h 333742"/>
                <a:gd name="connsiteX288" fmla="*/ 2099203 w 2652368"/>
                <a:gd name="connsiteY288" fmla="*/ 101067 h 333742"/>
                <a:gd name="connsiteX289" fmla="*/ 2128688 w 2652368"/>
                <a:gd name="connsiteY289" fmla="*/ 131835 h 333742"/>
                <a:gd name="connsiteX290" fmla="*/ 2122919 w 2652368"/>
                <a:gd name="connsiteY290" fmla="*/ 142090 h 333742"/>
                <a:gd name="connsiteX291" fmla="*/ 2008824 w 2652368"/>
                <a:gd name="connsiteY291" fmla="*/ 140808 h 333742"/>
                <a:gd name="connsiteX292" fmla="*/ 1977417 w 2652368"/>
                <a:gd name="connsiteY292" fmla="*/ 109400 h 333742"/>
                <a:gd name="connsiteX293" fmla="*/ 1983185 w 2652368"/>
                <a:gd name="connsiteY293" fmla="*/ 99785 h 333742"/>
                <a:gd name="connsiteX294" fmla="*/ 2041435 w 2652368"/>
                <a:gd name="connsiteY294" fmla="*/ 98984 h 333742"/>
                <a:gd name="connsiteX295" fmla="*/ 1892487 w 2652368"/>
                <a:gd name="connsiteY295" fmla="*/ 98984 h 333742"/>
                <a:gd name="connsiteX296" fmla="*/ 1949214 w 2652368"/>
                <a:gd name="connsiteY296" fmla="*/ 101067 h 333742"/>
                <a:gd name="connsiteX297" fmla="*/ 1979981 w 2652368"/>
                <a:gd name="connsiteY297" fmla="*/ 132476 h 333742"/>
                <a:gd name="connsiteX298" fmla="*/ 1971648 w 2652368"/>
                <a:gd name="connsiteY298" fmla="*/ 142090 h 333742"/>
                <a:gd name="connsiteX299" fmla="*/ 1860759 w 2652368"/>
                <a:gd name="connsiteY299" fmla="*/ 140808 h 333742"/>
                <a:gd name="connsiteX300" fmla="*/ 1828710 w 2652368"/>
                <a:gd name="connsiteY300" fmla="*/ 110041 h 333742"/>
                <a:gd name="connsiteX301" fmla="*/ 1835761 w 2652368"/>
                <a:gd name="connsiteY301" fmla="*/ 99785 h 333742"/>
                <a:gd name="connsiteX302" fmla="*/ 1892487 w 2652368"/>
                <a:gd name="connsiteY302" fmla="*/ 98984 h 333742"/>
                <a:gd name="connsiteX303" fmla="*/ 1744021 w 2652368"/>
                <a:gd name="connsiteY303" fmla="*/ 98343 h 333742"/>
                <a:gd name="connsiteX304" fmla="*/ 1799225 w 2652368"/>
                <a:gd name="connsiteY304" fmla="*/ 100426 h 333742"/>
                <a:gd name="connsiteX305" fmla="*/ 1828710 w 2652368"/>
                <a:gd name="connsiteY305" fmla="*/ 130553 h 333742"/>
                <a:gd name="connsiteX306" fmla="*/ 1822300 w 2652368"/>
                <a:gd name="connsiteY306" fmla="*/ 140809 h 333742"/>
                <a:gd name="connsiteX307" fmla="*/ 1703078 w 2652368"/>
                <a:gd name="connsiteY307" fmla="*/ 139527 h 333742"/>
                <a:gd name="connsiteX308" fmla="*/ 1681285 w 2652368"/>
                <a:gd name="connsiteY308" fmla="*/ 108118 h 333742"/>
                <a:gd name="connsiteX309" fmla="*/ 1688336 w 2652368"/>
                <a:gd name="connsiteY309" fmla="*/ 99144 h 333742"/>
                <a:gd name="connsiteX310" fmla="*/ 1744021 w 2652368"/>
                <a:gd name="connsiteY310" fmla="*/ 98343 h 333742"/>
                <a:gd name="connsiteX311" fmla="*/ 971723 w 2652368"/>
                <a:gd name="connsiteY311" fmla="*/ 97222 h 333742"/>
                <a:gd name="connsiteX312" fmla="*/ 1070432 w 2652368"/>
                <a:gd name="connsiteY312" fmla="*/ 97863 h 333742"/>
                <a:gd name="connsiteX313" fmla="*/ 1033897 w 2652368"/>
                <a:gd name="connsiteY313" fmla="*/ 142090 h 333742"/>
                <a:gd name="connsiteX314" fmla="*/ 935827 w 2652368"/>
                <a:gd name="connsiteY314" fmla="*/ 141449 h 333742"/>
                <a:gd name="connsiteX315" fmla="*/ 971723 w 2652368"/>
                <a:gd name="connsiteY315" fmla="*/ 97222 h 333742"/>
                <a:gd name="connsiteX316" fmla="*/ 819810 w 2652368"/>
                <a:gd name="connsiteY316" fmla="*/ 97222 h 333742"/>
                <a:gd name="connsiteX317" fmla="*/ 917880 w 2652368"/>
                <a:gd name="connsiteY317" fmla="*/ 97863 h 333742"/>
                <a:gd name="connsiteX318" fmla="*/ 884549 w 2652368"/>
                <a:gd name="connsiteY318" fmla="*/ 142090 h 333742"/>
                <a:gd name="connsiteX319" fmla="*/ 783916 w 2652368"/>
                <a:gd name="connsiteY319" fmla="*/ 141449 h 333742"/>
                <a:gd name="connsiteX320" fmla="*/ 819810 w 2652368"/>
                <a:gd name="connsiteY320" fmla="*/ 97222 h 333742"/>
                <a:gd name="connsiteX321" fmla="*/ 519191 w 2652368"/>
                <a:gd name="connsiteY321" fmla="*/ 96581 h 333742"/>
                <a:gd name="connsiteX322" fmla="*/ 619184 w 2652368"/>
                <a:gd name="connsiteY322" fmla="*/ 97221 h 333742"/>
                <a:gd name="connsiteX323" fmla="*/ 574956 w 2652368"/>
                <a:gd name="connsiteY323" fmla="*/ 142089 h 333742"/>
                <a:gd name="connsiteX324" fmla="*/ 474964 w 2652368"/>
                <a:gd name="connsiteY324" fmla="*/ 141449 h 333742"/>
                <a:gd name="connsiteX325" fmla="*/ 519191 w 2652368"/>
                <a:gd name="connsiteY325" fmla="*/ 96581 h 333742"/>
                <a:gd name="connsiteX326" fmla="*/ 670463 w 2652368"/>
                <a:gd name="connsiteY326" fmla="*/ 96580 h 333742"/>
                <a:gd name="connsiteX327" fmla="*/ 769814 w 2652368"/>
                <a:gd name="connsiteY327" fmla="*/ 97221 h 333742"/>
                <a:gd name="connsiteX328" fmla="*/ 726869 w 2652368"/>
                <a:gd name="connsiteY328" fmla="*/ 142089 h 333742"/>
                <a:gd name="connsiteX329" fmla="*/ 628799 w 2652368"/>
                <a:gd name="connsiteY329" fmla="*/ 141448 h 333742"/>
                <a:gd name="connsiteX330" fmla="*/ 670463 w 2652368"/>
                <a:gd name="connsiteY330" fmla="*/ 96580 h 333742"/>
                <a:gd name="connsiteX331" fmla="*/ 381621 w 2652368"/>
                <a:gd name="connsiteY331" fmla="*/ 95539 h 333742"/>
                <a:gd name="connsiteX332" fmla="*/ 467271 w 2652368"/>
                <a:gd name="connsiteY332" fmla="*/ 100426 h 333742"/>
                <a:gd name="connsiteX333" fmla="*/ 423044 w 2652368"/>
                <a:gd name="connsiteY333" fmla="*/ 141448 h 333742"/>
                <a:gd name="connsiteX334" fmla="*/ 146142 w 2652368"/>
                <a:gd name="connsiteY334" fmla="*/ 141448 h 333742"/>
                <a:gd name="connsiteX335" fmla="*/ 116657 w 2652368"/>
                <a:gd name="connsiteY335" fmla="*/ 138884 h 333742"/>
                <a:gd name="connsiteX336" fmla="*/ 168576 w 2652368"/>
                <a:gd name="connsiteY336" fmla="*/ 96580 h 333742"/>
                <a:gd name="connsiteX337" fmla="*/ 299336 w 2652368"/>
                <a:gd name="connsiteY337" fmla="*/ 97862 h 333742"/>
                <a:gd name="connsiteX338" fmla="*/ 330103 w 2652368"/>
                <a:gd name="connsiteY338" fmla="*/ 107477 h 333742"/>
                <a:gd name="connsiteX339" fmla="*/ 381621 w 2652368"/>
                <a:gd name="connsiteY339" fmla="*/ 95539 h 333742"/>
                <a:gd name="connsiteX340" fmla="*/ 1482582 w 2652368"/>
                <a:gd name="connsiteY340" fmla="*/ 48507 h 333742"/>
                <a:gd name="connsiteX341" fmla="*/ 1611418 w 2652368"/>
                <a:gd name="connsiteY341" fmla="*/ 48507 h 333742"/>
                <a:gd name="connsiteX342" fmla="*/ 1617187 w 2652368"/>
                <a:gd name="connsiteY342" fmla="*/ 83761 h 333742"/>
                <a:gd name="connsiteX343" fmla="*/ 1488992 w 2652368"/>
                <a:gd name="connsiteY343" fmla="*/ 83761 h 333742"/>
                <a:gd name="connsiteX344" fmla="*/ 1482582 w 2652368"/>
                <a:gd name="connsiteY344" fmla="*/ 48507 h 333742"/>
                <a:gd name="connsiteX345" fmla="*/ 2407114 w 2652368"/>
                <a:gd name="connsiteY345" fmla="*/ 47705 h 333742"/>
                <a:gd name="connsiteX346" fmla="*/ 2463279 w 2652368"/>
                <a:gd name="connsiteY346" fmla="*/ 49788 h 333742"/>
                <a:gd name="connsiteX347" fmla="*/ 2501097 w 2652368"/>
                <a:gd name="connsiteY347" fmla="*/ 86325 h 333742"/>
                <a:gd name="connsiteX348" fmla="*/ 2379311 w 2652368"/>
                <a:gd name="connsiteY348" fmla="*/ 85043 h 333742"/>
                <a:gd name="connsiteX349" fmla="*/ 2345980 w 2652368"/>
                <a:gd name="connsiteY349" fmla="*/ 58121 h 333742"/>
                <a:gd name="connsiteX350" fmla="*/ 2350467 w 2652368"/>
                <a:gd name="connsiteY350" fmla="*/ 48506 h 333742"/>
                <a:gd name="connsiteX351" fmla="*/ 2407114 w 2652368"/>
                <a:gd name="connsiteY351" fmla="*/ 47705 h 333742"/>
                <a:gd name="connsiteX352" fmla="*/ 1830873 w 2652368"/>
                <a:gd name="connsiteY352" fmla="*/ 47306 h 333742"/>
                <a:gd name="connsiteX353" fmla="*/ 1887039 w 2652368"/>
                <a:gd name="connsiteY353" fmla="*/ 49148 h 333742"/>
                <a:gd name="connsiteX354" fmla="*/ 1912037 w 2652368"/>
                <a:gd name="connsiteY354" fmla="*/ 77993 h 333742"/>
                <a:gd name="connsiteX355" fmla="*/ 1906268 w 2652368"/>
                <a:gd name="connsiteY355" fmla="*/ 85685 h 333742"/>
                <a:gd name="connsiteX356" fmla="*/ 1794738 w 2652368"/>
                <a:gd name="connsiteY356" fmla="*/ 84403 h 333742"/>
                <a:gd name="connsiteX357" fmla="*/ 1768458 w 2652368"/>
                <a:gd name="connsiteY357" fmla="*/ 57481 h 333742"/>
                <a:gd name="connsiteX358" fmla="*/ 1774226 w 2652368"/>
                <a:gd name="connsiteY358" fmla="*/ 47866 h 333742"/>
                <a:gd name="connsiteX359" fmla="*/ 1830873 w 2652368"/>
                <a:gd name="connsiteY359" fmla="*/ 47306 h 333742"/>
                <a:gd name="connsiteX360" fmla="*/ 1972851 w 2652368"/>
                <a:gd name="connsiteY360" fmla="*/ 46665 h 333742"/>
                <a:gd name="connsiteX361" fmla="*/ 2029336 w 2652368"/>
                <a:gd name="connsiteY361" fmla="*/ 48507 h 333742"/>
                <a:gd name="connsiteX362" fmla="*/ 2057539 w 2652368"/>
                <a:gd name="connsiteY362" fmla="*/ 75429 h 333742"/>
                <a:gd name="connsiteX363" fmla="*/ 2053053 w 2652368"/>
                <a:gd name="connsiteY363" fmla="*/ 85044 h 333742"/>
                <a:gd name="connsiteX364" fmla="*/ 1938318 w 2652368"/>
                <a:gd name="connsiteY364" fmla="*/ 83762 h 333742"/>
                <a:gd name="connsiteX365" fmla="*/ 1908192 w 2652368"/>
                <a:gd name="connsiteY365" fmla="*/ 47225 h 333742"/>
                <a:gd name="connsiteX366" fmla="*/ 1972851 w 2652368"/>
                <a:gd name="connsiteY366" fmla="*/ 46665 h 333742"/>
                <a:gd name="connsiteX367" fmla="*/ 1687695 w 2652368"/>
                <a:gd name="connsiteY367" fmla="*/ 46665 h 333742"/>
                <a:gd name="connsiteX368" fmla="*/ 1745383 w 2652368"/>
                <a:gd name="connsiteY368" fmla="*/ 48507 h 333742"/>
                <a:gd name="connsiteX369" fmla="*/ 1766535 w 2652368"/>
                <a:gd name="connsiteY369" fmla="*/ 77352 h 333742"/>
                <a:gd name="connsiteX370" fmla="*/ 1759484 w 2652368"/>
                <a:gd name="connsiteY370" fmla="*/ 85684 h 333742"/>
                <a:gd name="connsiteX371" fmla="*/ 1652441 w 2652368"/>
                <a:gd name="connsiteY371" fmla="*/ 84402 h 333742"/>
                <a:gd name="connsiteX372" fmla="*/ 1623597 w 2652368"/>
                <a:gd name="connsiteY372" fmla="*/ 59404 h 333742"/>
                <a:gd name="connsiteX373" fmla="*/ 1630007 w 2652368"/>
                <a:gd name="connsiteY373" fmla="*/ 47225 h 333742"/>
                <a:gd name="connsiteX374" fmla="*/ 1687695 w 2652368"/>
                <a:gd name="connsiteY374" fmla="*/ 46665 h 333742"/>
                <a:gd name="connsiteX375" fmla="*/ 2062666 w 2652368"/>
                <a:gd name="connsiteY375" fmla="*/ 46584 h 333742"/>
                <a:gd name="connsiteX376" fmla="*/ 2205605 w 2652368"/>
                <a:gd name="connsiteY376" fmla="*/ 46584 h 333742"/>
                <a:gd name="connsiteX377" fmla="*/ 2298547 w 2652368"/>
                <a:gd name="connsiteY377" fmla="*/ 46584 h 333742"/>
                <a:gd name="connsiteX378" fmla="*/ 2346620 w 2652368"/>
                <a:gd name="connsiteY378" fmla="*/ 85683 h 333742"/>
                <a:gd name="connsiteX379" fmla="*/ 2090229 w 2652368"/>
                <a:gd name="connsiteY379" fmla="*/ 84402 h 333742"/>
                <a:gd name="connsiteX380" fmla="*/ 2056898 w 2652368"/>
                <a:gd name="connsiteY380" fmla="*/ 56840 h 333742"/>
                <a:gd name="connsiteX381" fmla="*/ 2062666 w 2652368"/>
                <a:gd name="connsiteY381" fmla="*/ 46584 h 333742"/>
                <a:gd name="connsiteX382" fmla="*/ 1367205 w 2652368"/>
                <a:gd name="connsiteY382" fmla="*/ 45303 h 333742"/>
                <a:gd name="connsiteX383" fmla="*/ 1440278 w 2652368"/>
                <a:gd name="connsiteY383" fmla="*/ 45303 h 333742"/>
                <a:gd name="connsiteX384" fmla="*/ 1467840 w 2652368"/>
                <a:gd name="connsiteY384" fmla="*/ 83121 h 333742"/>
                <a:gd name="connsiteX385" fmla="*/ 1342849 w 2652368"/>
                <a:gd name="connsiteY385" fmla="*/ 83121 h 333742"/>
                <a:gd name="connsiteX386" fmla="*/ 1367205 w 2652368"/>
                <a:gd name="connsiteY386" fmla="*/ 45303 h 333742"/>
                <a:gd name="connsiteX387" fmla="*/ 1223627 w 2652368"/>
                <a:gd name="connsiteY387" fmla="*/ 44021 h 333742"/>
                <a:gd name="connsiteX388" fmla="*/ 1293493 w 2652368"/>
                <a:gd name="connsiteY388" fmla="*/ 45302 h 333742"/>
                <a:gd name="connsiteX389" fmla="*/ 1320414 w 2652368"/>
                <a:gd name="connsiteY389" fmla="*/ 83761 h 333742"/>
                <a:gd name="connsiteX390" fmla="*/ 1195423 w 2652368"/>
                <a:gd name="connsiteY390" fmla="*/ 83761 h 333742"/>
                <a:gd name="connsiteX391" fmla="*/ 1223627 w 2652368"/>
                <a:gd name="connsiteY391" fmla="*/ 44021 h 333742"/>
                <a:gd name="connsiteX392" fmla="*/ 919162 w 2652368"/>
                <a:gd name="connsiteY392" fmla="*/ 44020 h 333742"/>
                <a:gd name="connsiteX393" fmla="*/ 1028129 w 2652368"/>
                <a:gd name="connsiteY393" fmla="*/ 44020 h 333742"/>
                <a:gd name="connsiteX394" fmla="*/ 995439 w 2652368"/>
                <a:gd name="connsiteY394" fmla="*/ 85684 h 333742"/>
                <a:gd name="connsiteX395" fmla="*/ 900574 w 2652368"/>
                <a:gd name="connsiteY395" fmla="*/ 85043 h 333742"/>
                <a:gd name="connsiteX396" fmla="*/ 919162 w 2652368"/>
                <a:gd name="connsiteY396" fmla="*/ 44020 h 333742"/>
                <a:gd name="connsiteX397" fmla="*/ 1076842 w 2652368"/>
                <a:gd name="connsiteY397" fmla="*/ 43380 h 333742"/>
                <a:gd name="connsiteX398" fmla="*/ 1175553 w 2652368"/>
                <a:gd name="connsiteY398" fmla="*/ 43380 h 333742"/>
                <a:gd name="connsiteX399" fmla="*/ 1175553 w 2652368"/>
                <a:gd name="connsiteY399" fmla="*/ 82479 h 333742"/>
                <a:gd name="connsiteX400" fmla="*/ 1047998 w 2652368"/>
                <a:gd name="connsiteY400" fmla="*/ 82479 h 333742"/>
                <a:gd name="connsiteX401" fmla="*/ 1076842 w 2652368"/>
                <a:gd name="connsiteY401" fmla="*/ 43380 h 333742"/>
                <a:gd name="connsiteX402" fmla="*/ 643541 w 2652368"/>
                <a:gd name="connsiteY402" fmla="*/ 42739 h 333742"/>
                <a:gd name="connsiteX403" fmla="*/ 737765 w 2652368"/>
                <a:gd name="connsiteY403" fmla="*/ 43380 h 333742"/>
                <a:gd name="connsiteX404" fmla="*/ 698665 w 2652368"/>
                <a:gd name="connsiteY404" fmla="*/ 85685 h 333742"/>
                <a:gd name="connsiteX405" fmla="*/ 601237 w 2652368"/>
                <a:gd name="connsiteY405" fmla="*/ 85044 h 333742"/>
                <a:gd name="connsiteX406" fmla="*/ 643541 w 2652368"/>
                <a:gd name="connsiteY406" fmla="*/ 42739 h 333742"/>
                <a:gd name="connsiteX407" fmla="*/ 783915 w 2652368"/>
                <a:gd name="connsiteY407" fmla="*/ 42738 h 333742"/>
                <a:gd name="connsiteX408" fmla="*/ 883268 w 2652368"/>
                <a:gd name="connsiteY408" fmla="*/ 43379 h 333742"/>
                <a:gd name="connsiteX409" fmla="*/ 847373 w 2652368"/>
                <a:gd name="connsiteY409" fmla="*/ 85684 h 333742"/>
                <a:gd name="connsiteX410" fmla="*/ 751226 w 2652368"/>
                <a:gd name="connsiteY410" fmla="*/ 85043 h 333742"/>
                <a:gd name="connsiteX411" fmla="*/ 783915 w 2652368"/>
                <a:gd name="connsiteY411" fmla="*/ 42738 h 333742"/>
                <a:gd name="connsiteX412" fmla="*/ 496757 w 2652368"/>
                <a:gd name="connsiteY412" fmla="*/ 42097 h 333742"/>
                <a:gd name="connsiteX413" fmla="*/ 592262 w 2652368"/>
                <a:gd name="connsiteY413" fmla="*/ 42739 h 333742"/>
                <a:gd name="connsiteX414" fmla="*/ 547394 w 2652368"/>
                <a:gd name="connsiteY414" fmla="*/ 85044 h 333742"/>
                <a:gd name="connsiteX415" fmla="*/ 451889 w 2652368"/>
                <a:gd name="connsiteY415" fmla="*/ 84402 h 333742"/>
                <a:gd name="connsiteX416" fmla="*/ 496757 w 2652368"/>
                <a:gd name="connsiteY416" fmla="*/ 42097 h 333742"/>
                <a:gd name="connsiteX417" fmla="*/ 352537 w 2652368"/>
                <a:gd name="connsiteY417" fmla="*/ 42097 h 333742"/>
                <a:gd name="connsiteX418" fmla="*/ 444837 w 2652368"/>
                <a:gd name="connsiteY418" fmla="*/ 42738 h 333742"/>
                <a:gd name="connsiteX419" fmla="*/ 401252 w 2652368"/>
                <a:gd name="connsiteY419" fmla="*/ 85684 h 333742"/>
                <a:gd name="connsiteX420" fmla="*/ 301900 w 2652368"/>
                <a:gd name="connsiteY420" fmla="*/ 85043 h 333742"/>
                <a:gd name="connsiteX421" fmla="*/ 352537 w 2652368"/>
                <a:gd name="connsiteY421" fmla="*/ 42097 h 333742"/>
                <a:gd name="connsiteX422" fmla="*/ 229870 w 2652368"/>
                <a:gd name="connsiteY422" fmla="*/ 39344 h 333742"/>
                <a:gd name="connsiteX423" fmla="*/ 296772 w 2652368"/>
                <a:gd name="connsiteY423" fmla="*/ 45303 h 333742"/>
                <a:gd name="connsiteX424" fmla="*/ 253186 w 2652368"/>
                <a:gd name="connsiteY424" fmla="*/ 85684 h 333742"/>
                <a:gd name="connsiteX425" fmla="*/ 151270 w 2652368"/>
                <a:gd name="connsiteY425" fmla="*/ 85043 h 333742"/>
                <a:gd name="connsiteX426" fmla="*/ 229870 w 2652368"/>
                <a:gd name="connsiteY426" fmla="*/ 39344 h 333742"/>
                <a:gd name="connsiteX427" fmla="*/ 1149914 w 2652368"/>
                <a:gd name="connsiteY427" fmla="*/ 5561 h 333742"/>
                <a:gd name="connsiteX428" fmla="*/ 1242856 w 2652368"/>
                <a:gd name="connsiteY428" fmla="*/ 5561 h 333742"/>
                <a:gd name="connsiteX429" fmla="*/ 1253753 w 2652368"/>
                <a:gd name="connsiteY429" fmla="*/ 17099 h 333742"/>
                <a:gd name="connsiteX430" fmla="*/ 1242856 w 2652368"/>
                <a:gd name="connsiteY430" fmla="*/ 31841 h 333742"/>
                <a:gd name="connsiteX431" fmla="*/ 1194783 w 2652368"/>
                <a:gd name="connsiteY431" fmla="*/ 32482 h 333742"/>
                <a:gd name="connsiteX432" fmla="*/ 1149914 w 2652368"/>
                <a:gd name="connsiteY432" fmla="*/ 31841 h 333742"/>
                <a:gd name="connsiteX433" fmla="*/ 1137095 w 2652368"/>
                <a:gd name="connsiteY433" fmla="*/ 19022 h 333742"/>
                <a:gd name="connsiteX434" fmla="*/ 1149914 w 2652368"/>
                <a:gd name="connsiteY434" fmla="*/ 5561 h 333742"/>
                <a:gd name="connsiteX435" fmla="*/ 2398300 w 2652368"/>
                <a:gd name="connsiteY435" fmla="*/ 5401 h 333742"/>
                <a:gd name="connsiteX436" fmla="*/ 2461356 w 2652368"/>
                <a:gd name="connsiteY436" fmla="*/ 26714 h 333742"/>
                <a:gd name="connsiteX437" fmla="*/ 2331878 w 2652368"/>
                <a:gd name="connsiteY437" fmla="*/ 6202 h 333742"/>
                <a:gd name="connsiteX438" fmla="*/ 2398300 w 2652368"/>
                <a:gd name="connsiteY438" fmla="*/ 5401 h 333742"/>
                <a:gd name="connsiteX439" fmla="*/ 2240910 w 2652368"/>
                <a:gd name="connsiteY439" fmla="*/ 4950 h 333742"/>
                <a:gd name="connsiteX440" fmla="*/ 2324828 w 2652368"/>
                <a:gd name="connsiteY440" fmla="*/ 35687 h 333742"/>
                <a:gd name="connsiteX441" fmla="*/ 2193427 w 2652368"/>
                <a:gd name="connsiteY441" fmla="*/ 12612 h 333742"/>
                <a:gd name="connsiteX442" fmla="*/ 2240910 w 2652368"/>
                <a:gd name="connsiteY442" fmla="*/ 4950 h 333742"/>
                <a:gd name="connsiteX443" fmla="*/ 1557576 w 2652368"/>
                <a:gd name="connsiteY443" fmla="*/ 4921 h 333742"/>
                <a:gd name="connsiteX444" fmla="*/ 1637699 w 2652368"/>
                <a:gd name="connsiteY444" fmla="*/ 5562 h 333742"/>
                <a:gd name="connsiteX445" fmla="*/ 1661415 w 2652368"/>
                <a:gd name="connsiteY445" fmla="*/ 22868 h 333742"/>
                <a:gd name="connsiteX446" fmla="*/ 1655646 w 2652368"/>
                <a:gd name="connsiteY446" fmla="*/ 33124 h 333742"/>
                <a:gd name="connsiteX447" fmla="*/ 1557576 w 2652368"/>
                <a:gd name="connsiteY447" fmla="*/ 32483 h 333742"/>
                <a:gd name="connsiteX448" fmla="*/ 1538988 w 2652368"/>
                <a:gd name="connsiteY448" fmla="*/ 16459 h 333742"/>
                <a:gd name="connsiteX449" fmla="*/ 1557576 w 2652368"/>
                <a:gd name="connsiteY449" fmla="*/ 4921 h 333742"/>
                <a:gd name="connsiteX450" fmla="*/ 1421689 w 2652368"/>
                <a:gd name="connsiteY450" fmla="*/ 4921 h 333742"/>
                <a:gd name="connsiteX451" fmla="*/ 1505016 w 2652368"/>
                <a:gd name="connsiteY451" fmla="*/ 5562 h 333742"/>
                <a:gd name="connsiteX452" fmla="*/ 1526168 w 2652368"/>
                <a:gd name="connsiteY452" fmla="*/ 24150 h 333742"/>
                <a:gd name="connsiteX453" fmla="*/ 1520400 w 2652368"/>
                <a:gd name="connsiteY453" fmla="*/ 33124 h 333742"/>
                <a:gd name="connsiteX454" fmla="*/ 1421689 w 2652368"/>
                <a:gd name="connsiteY454" fmla="*/ 32483 h 333742"/>
                <a:gd name="connsiteX455" fmla="*/ 1405024 w 2652368"/>
                <a:gd name="connsiteY455" fmla="*/ 18381 h 333742"/>
                <a:gd name="connsiteX456" fmla="*/ 1421689 w 2652368"/>
                <a:gd name="connsiteY456" fmla="*/ 4921 h 333742"/>
                <a:gd name="connsiteX457" fmla="*/ 2020523 w 2652368"/>
                <a:gd name="connsiteY457" fmla="*/ 4920 h 333742"/>
                <a:gd name="connsiteX458" fmla="*/ 2058181 w 2652368"/>
                <a:gd name="connsiteY458" fmla="*/ 29277 h 333742"/>
                <a:gd name="connsiteX459" fmla="*/ 1937677 w 2652368"/>
                <a:gd name="connsiteY459" fmla="*/ 9407 h 333742"/>
                <a:gd name="connsiteX460" fmla="*/ 2020523 w 2652368"/>
                <a:gd name="connsiteY460" fmla="*/ 4920 h 333742"/>
                <a:gd name="connsiteX461" fmla="*/ 2107156 w 2652368"/>
                <a:gd name="connsiteY461" fmla="*/ 4429 h 333742"/>
                <a:gd name="connsiteX462" fmla="*/ 2192787 w 2652368"/>
                <a:gd name="connsiteY462" fmla="*/ 36970 h 333742"/>
                <a:gd name="connsiteX463" fmla="*/ 2061386 w 2652368"/>
                <a:gd name="connsiteY463" fmla="*/ 13253 h 333742"/>
                <a:gd name="connsiteX464" fmla="*/ 2107156 w 2652368"/>
                <a:gd name="connsiteY464" fmla="*/ 4429 h 333742"/>
                <a:gd name="connsiteX465" fmla="*/ 888716 w 2652368"/>
                <a:gd name="connsiteY465" fmla="*/ 4359 h 333742"/>
                <a:gd name="connsiteX466" fmla="*/ 993516 w 2652368"/>
                <a:gd name="connsiteY466" fmla="*/ 5562 h 333742"/>
                <a:gd name="connsiteX467" fmla="*/ 968518 w 2652368"/>
                <a:gd name="connsiteY467" fmla="*/ 31201 h 333742"/>
                <a:gd name="connsiteX468" fmla="*/ 866602 w 2652368"/>
                <a:gd name="connsiteY468" fmla="*/ 32483 h 333742"/>
                <a:gd name="connsiteX469" fmla="*/ 888716 w 2652368"/>
                <a:gd name="connsiteY469" fmla="*/ 4359 h 333742"/>
                <a:gd name="connsiteX470" fmla="*/ 1331312 w 2652368"/>
                <a:gd name="connsiteY470" fmla="*/ 4279 h 333742"/>
                <a:gd name="connsiteX471" fmla="*/ 1372334 w 2652368"/>
                <a:gd name="connsiteY471" fmla="*/ 4920 h 333742"/>
                <a:gd name="connsiteX472" fmla="*/ 1389641 w 2652368"/>
                <a:gd name="connsiteY472" fmla="*/ 18381 h 333742"/>
                <a:gd name="connsiteX473" fmla="*/ 1373616 w 2652368"/>
                <a:gd name="connsiteY473" fmla="*/ 32483 h 333742"/>
                <a:gd name="connsiteX474" fmla="*/ 1287725 w 2652368"/>
                <a:gd name="connsiteY474" fmla="*/ 32483 h 333742"/>
                <a:gd name="connsiteX475" fmla="*/ 1270419 w 2652368"/>
                <a:gd name="connsiteY475" fmla="*/ 19022 h 333742"/>
                <a:gd name="connsiteX476" fmla="*/ 1289648 w 2652368"/>
                <a:gd name="connsiteY476" fmla="*/ 4920 h 333742"/>
                <a:gd name="connsiteX477" fmla="*/ 1331312 w 2652368"/>
                <a:gd name="connsiteY477" fmla="*/ 4279 h 333742"/>
                <a:gd name="connsiteX478" fmla="*/ 1759405 w 2652368"/>
                <a:gd name="connsiteY478" fmla="*/ 3799 h 333742"/>
                <a:gd name="connsiteX479" fmla="*/ 1790252 w 2652368"/>
                <a:gd name="connsiteY479" fmla="*/ 27996 h 333742"/>
                <a:gd name="connsiteX480" fmla="*/ 1674235 w 2652368"/>
                <a:gd name="connsiteY480" fmla="*/ 7485 h 333742"/>
                <a:gd name="connsiteX481" fmla="*/ 1759405 w 2652368"/>
                <a:gd name="connsiteY481" fmla="*/ 3799 h 333742"/>
                <a:gd name="connsiteX482" fmla="*/ 1117224 w 2652368"/>
                <a:gd name="connsiteY482" fmla="*/ 3638 h 333742"/>
                <a:gd name="connsiteX483" fmla="*/ 1124916 w 2652368"/>
                <a:gd name="connsiteY483" fmla="*/ 13253 h 333742"/>
                <a:gd name="connsiteX484" fmla="*/ 1105045 w 2652368"/>
                <a:gd name="connsiteY484" fmla="*/ 31201 h 333742"/>
                <a:gd name="connsiteX485" fmla="*/ 1003771 w 2652368"/>
                <a:gd name="connsiteY485" fmla="*/ 31842 h 333742"/>
                <a:gd name="connsiteX486" fmla="*/ 998643 w 2652368"/>
                <a:gd name="connsiteY486" fmla="*/ 20945 h 333742"/>
                <a:gd name="connsiteX487" fmla="*/ 1021718 w 2652368"/>
                <a:gd name="connsiteY487" fmla="*/ 4280 h 333742"/>
                <a:gd name="connsiteX488" fmla="*/ 1117224 w 2652368"/>
                <a:gd name="connsiteY488" fmla="*/ 3638 h 333742"/>
                <a:gd name="connsiteX489" fmla="*/ 1848320 w 2652368"/>
                <a:gd name="connsiteY489" fmla="*/ 2697 h 333742"/>
                <a:gd name="connsiteX490" fmla="*/ 1924216 w 2652368"/>
                <a:gd name="connsiteY490" fmla="*/ 29919 h 333742"/>
                <a:gd name="connsiteX491" fmla="*/ 1806917 w 2652368"/>
                <a:gd name="connsiteY491" fmla="*/ 10049 h 333742"/>
                <a:gd name="connsiteX492" fmla="*/ 1848320 w 2652368"/>
                <a:gd name="connsiteY492" fmla="*/ 2697 h 333742"/>
                <a:gd name="connsiteX493" fmla="*/ 360550 w 2652368"/>
                <a:gd name="connsiteY493" fmla="*/ 1876 h 333742"/>
                <a:gd name="connsiteX494" fmla="*/ 446120 w 2652368"/>
                <a:gd name="connsiteY494" fmla="*/ 6203 h 333742"/>
                <a:gd name="connsiteX495" fmla="*/ 323052 w 2652368"/>
                <a:gd name="connsiteY495" fmla="*/ 27355 h 333742"/>
                <a:gd name="connsiteX496" fmla="*/ 360550 w 2652368"/>
                <a:gd name="connsiteY496" fmla="*/ 1876 h 333742"/>
                <a:gd name="connsiteX497" fmla="*/ 716613 w 2652368"/>
                <a:gd name="connsiteY497" fmla="*/ 1716 h 333742"/>
                <a:gd name="connsiteX498" fmla="*/ 595468 w 2652368"/>
                <a:gd name="connsiteY498" fmla="*/ 23509 h 333742"/>
                <a:gd name="connsiteX499" fmla="*/ 716613 w 2652368"/>
                <a:gd name="connsiteY499" fmla="*/ 1716 h 333742"/>
                <a:gd name="connsiteX500" fmla="*/ 800382 w 2652368"/>
                <a:gd name="connsiteY500" fmla="*/ 1645 h 333742"/>
                <a:gd name="connsiteX501" fmla="*/ 859552 w 2652368"/>
                <a:gd name="connsiteY501" fmla="*/ 6843 h 333742"/>
                <a:gd name="connsiteX502" fmla="*/ 833913 w 2652368"/>
                <a:gd name="connsiteY502" fmla="*/ 30559 h 333742"/>
                <a:gd name="connsiteX503" fmla="*/ 730074 w 2652368"/>
                <a:gd name="connsiteY503" fmla="*/ 31841 h 333742"/>
                <a:gd name="connsiteX504" fmla="*/ 800382 w 2652368"/>
                <a:gd name="connsiteY504" fmla="*/ 1645 h 333742"/>
                <a:gd name="connsiteX505" fmla="*/ 529888 w 2652368"/>
                <a:gd name="connsiteY505" fmla="*/ 603 h 333742"/>
                <a:gd name="connsiteX506" fmla="*/ 581367 w 2652368"/>
                <a:gd name="connsiteY506" fmla="*/ 6202 h 333742"/>
                <a:gd name="connsiteX507" fmla="*/ 459581 w 2652368"/>
                <a:gd name="connsiteY507" fmla="*/ 28637 h 333742"/>
                <a:gd name="connsiteX508" fmla="*/ 529888 w 2652368"/>
                <a:gd name="connsiteY508" fmla="*/ 603 h 333742"/>
                <a:gd name="connsiteX509" fmla="*/ 310875 w 2652368"/>
                <a:gd name="connsiteY509" fmla="*/ 434 h 333742"/>
                <a:gd name="connsiteX510" fmla="*/ 179474 w 2652368"/>
                <a:gd name="connsiteY510" fmla="*/ 24151 h 333742"/>
                <a:gd name="connsiteX511" fmla="*/ 310875 w 2652368"/>
                <a:gd name="connsiteY511" fmla="*/ 434 h 333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Lst>
              <a:rect l="l" t="t" r="r" b="b"/>
              <a:pathLst>
                <a:path w="2652368" h="333742">
                  <a:moveTo>
                    <a:pt x="2048566" y="278539"/>
                  </a:moveTo>
                  <a:cubicBezTo>
                    <a:pt x="2074846" y="278458"/>
                    <a:pt x="2101126" y="278939"/>
                    <a:pt x="2127406" y="281182"/>
                  </a:cubicBezTo>
                  <a:cubicBezTo>
                    <a:pt x="2140226" y="282464"/>
                    <a:pt x="2150481" y="307463"/>
                    <a:pt x="2162660" y="321564"/>
                  </a:cubicBezTo>
                  <a:cubicBezTo>
                    <a:pt x="2160096" y="324128"/>
                    <a:pt x="2158173" y="327333"/>
                    <a:pt x="2156250" y="331178"/>
                  </a:cubicBezTo>
                  <a:cubicBezTo>
                    <a:pt x="2102408" y="331178"/>
                    <a:pt x="2049207" y="333742"/>
                    <a:pt x="1996006" y="329256"/>
                  </a:cubicBezTo>
                  <a:cubicBezTo>
                    <a:pt x="1983827" y="327974"/>
                    <a:pt x="1974213" y="301694"/>
                    <a:pt x="1963316" y="286951"/>
                  </a:cubicBezTo>
                  <a:cubicBezTo>
                    <a:pt x="1965239" y="284388"/>
                    <a:pt x="1967803" y="281824"/>
                    <a:pt x="1969726" y="279260"/>
                  </a:cubicBezTo>
                  <a:cubicBezTo>
                    <a:pt x="1996006" y="279260"/>
                    <a:pt x="2022286" y="278619"/>
                    <a:pt x="2048566" y="278539"/>
                  </a:cubicBezTo>
                  <a:close/>
                  <a:moveTo>
                    <a:pt x="517269" y="277977"/>
                  </a:moveTo>
                  <a:cubicBezTo>
                    <a:pt x="552523" y="277977"/>
                    <a:pt x="587136" y="277977"/>
                    <a:pt x="622390" y="277977"/>
                  </a:cubicBezTo>
                  <a:cubicBezTo>
                    <a:pt x="615980" y="331178"/>
                    <a:pt x="614057" y="333101"/>
                    <a:pt x="565984" y="333101"/>
                  </a:cubicBezTo>
                  <a:cubicBezTo>
                    <a:pt x="532012" y="333101"/>
                    <a:pt x="498039" y="333101"/>
                    <a:pt x="461504" y="333101"/>
                  </a:cubicBezTo>
                  <a:cubicBezTo>
                    <a:pt x="469837" y="279900"/>
                    <a:pt x="472400" y="277977"/>
                    <a:pt x="517269" y="277977"/>
                  </a:cubicBezTo>
                  <a:close/>
                  <a:moveTo>
                    <a:pt x="353819" y="277977"/>
                  </a:moveTo>
                  <a:cubicBezTo>
                    <a:pt x="388433" y="277336"/>
                    <a:pt x="421764" y="277977"/>
                    <a:pt x="458299" y="277977"/>
                  </a:cubicBezTo>
                  <a:cubicBezTo>
                    <a:pt x="443556" y="333742"/>
                    <a:pt x="443556" y="333742"/>
                    <a:pt x="393560" y="333742"/>
                  </a:cubicBezTo>
                  <a:cubicBezTo>
                    <a:pt x="360229" y="333742"/>
                    <a:pt x="326258" y="333742"/>
                    <a:pt x="291645" y="333742"/>
                  </a:cubicBezTo>
                  <a:cubicBezTo>
                    <a:pt x="303183" y="281182"/>
                    <a:pt x="306388" y="278618"/>
                    <a:pt x="353819" y="277977"/>
                  </a:cubicBezTo>
                  <a:close/>
                  <a:moveTo>
                    <a:pt x="1709408" y="277898"/>
                  </a:moveTo>
                  <a:cubicBezTo>
                    <a:pt x="1732884" y="277817"/>
                    <a:pt x="1754998" y="278298"/>
                    <a:pt x="1776791" y="280541"/>
                  </a:cubicBezTo>
                  <a:cubicBezTo>
                    <a:pt x="1787046" y="281823"/>
                    <a:pt x="1794738" y="306822"/>
                    <a:pt x="1803712" y="320282"/>
                  </a:cubicBezTo>
                  <a:cubicBezTo>
                    <a:pt x="1801148" y="324128"/>
                    <a:pt x="1798584" y="327973"/>
                    <a:pt x="1796661" y="331819"/>
                  </a:cubicBezTo>
                  <a:cubicBezTo>
                    <a:pt x="1752434" y="331819"/>
                    <a:pt x="1708206" y="334383"/>
                    <a:pt x="1663979" y="329897"/>
                  </a:cubicBezTo>
                  <a:cubicBezTo>
                    <a:pt x="1653723" y="328615"/>
                    <a:pt x="1646672" y="302334"/>
                    <a:pt x="1633853" y="278619"/>
                  </a:cubicBezTo>
                  <a:cubicBezTo>
                    <a:pt x="1661095" y="278619"/>
                    <a:pt x="1685933" y="277978"/>
                    <a:pt x="1709408" y="277898"/>
                  </a:cubicBezTo>
                  <a:close/>
                  <a:moveTo>
                    <a:pt x="2225797" y="277657"/>
                  </a:moveTo>
                  <a:cubicBezTo>
                    <a:pt x="2247751" y="277497"/>
                    <a:pt x="2269704" y="277977"/>
                    <a:pt x="2291497" y="280541"/>
                  </a:cubicBezTo>
                  <a:cubicBezTo>
                    <a:pt x="2304317" y="281823"/>
                    <a:pt x="2314572" y="306821"/>
                    <a:pt x="2325469" y="320923"/>
                  </a:cubicBezTo>
                  <a:cubicBezTo>
                    <a:pt x="2323546" y="324127"/>
                    <a:pt x="2321623" y="327333"/>
                    <a:pt x="2319700" y="330537"/>
                  </a:cubicBezTo>
                  <a:cubicBezTo>
                    <a:pt x="2277395" y="330537"/>
                    <a:pt x="2234450" y="334383"/>
                    <a:pt x="2193427" y="328615"/>
                  </a:cubicBezTo>
                  <a:cubicBezTo>
                    <a:pt x="2178685" y="326691"/>
                    <a:pt x="2167148" y="302334"/>
                    <a:pt x="2153687" y="288874"/>
                  </a:cubicBezTo>
                  <a:cubicBezTo>
                    <a:pt x="2155609" y="285669"/>
                    <a:pt x="2158174" y="282464"/>
                    <a:pt x="2160097" y="278618"/>
                  </a:cubicBezTo>
                  <a:cubicBezTo>
                    <a:pt x="2181890" y="278618"/>
                    <a:pt x="2203843" y="277817"/>
                    <a:pt x="2225797" y="277657"/>
                  </a:cubicBezTo>
                  <a:close/>
                  <a:moveTo>
                    <a:pt x="2545325" y="277416"/>
                  </a:moveTo>
                  <a:cubicBezTo>
                    <a:pt x="2567439" y="277176"/>
                    <a:pt x="2588271" y="277657"/>
                    <a:pt x="2608782" y="280541"/>
                  </a:cubicBezTo>
                  <a:cubicBezTo>
                    <a:pt x="2624806" y="282464"/>
                    <a:pt x="2637626" y="306180"/>
                    <a:pt x="2652368" y="320282"/>
                  </a:cubicBezTo>
                  <a:cubicBezTo>
                    <a:pt x="2651086" y="322846"/>
                    <a:pt x="2649804" y="326050"/>
                    <a:pt x="2647881" y="328614"/>
                  </a:cubicBezTo>
                  <a:cubicBezTo>
                    <a:pt x="2602372" y="328614"/>
                    <a:pt x="2556221" y="331819"/>
                    <a:pt x="2511353" y="326691"/>
                  </a:cubicBezTo>
                  <a:cubicBezTo>
                    <a:pt x="2499815" y="324768"/>
                    <a:pt x="2490201" y="299129"/>
                    <a:pt x="2474176" y="278618"/>
                  </a:cubicBezTo>
                  <a:cubicBezTo>
                    <a:pt x="2499815" y="278618"/>
                    <a:pt x="2523211" y="277656"/>
                    <a:pt x="2545325" y="277416"/>
                  </a:cubicBezTo>
                  <a:close/>
                  <a:moveTo>
                    <a:pt x="686487" y="277336"/>
                  </a:moveTo>
                  <a:cubicBezTo>
                    <a:pt x="720459" y="277336"/>
                    <a:pt x="753790" y="277336"/>
                    <a:pt x="787762" y="277336"/>
                  </a:cubicBezTo>
                  <a:cubicBezTo>
                    <a:pt x="785839" y="331178"/>
                    <a:pt x="783275" y="333101"/>
                    <a:pt x="735202" y="333101"/>
                  </a:cubicBezTo>
                  <a:cubicBezTo>
                    <a:pt x="699948" y="333101"/>
                    <a:pt x="665335" y="333101"/>
                    <a:pt x="627517" y="333101"/>
                  </a:cubicBezTo>
                  <a:cubicBezTo>
                    <a:pt x="640978" y="277978"/>
                    <a:pt x="640978" y="277978"/>
                    <a:pt x="686487" y="277336"/>
                  </a:cubicBezTo>
                  <a:close/>
                  <a:moveTo>
                    <a:pt x="69226" y="277336"/>
                  </a:moveTo>
                  <a:cubicBezTo>
                    <a:pt x="142938" y="277336"/>
                    <a:pt x="216009" y="277336"/>
                    <a:pt x="290363" y="277336"/>
                  </a:cubicBezTo>
                  <a:cubicBezTo>
                    <a:pt x="279466" y="328614"/>
                    <a:pt x="274979" y="333101"/>
                    <a:pt x="230111" y="333101"/>
                  </a:cubicBezTo>
                  <a:cubicBezTo>
                    <a:pt x="164090" y="333101"/>
                    <a:pt x="97429" y="333101"/>
                    <a:pt x="31408" y="333101"/>
                  </a:cubicBezTo>
                  <a:cubicBezTo>
                    <a:pt x="21153" y="333101"/>
                    <a:pt x="10896" y="332460"/>
                    <a:pt x="0" y="331819"/>
                  </a:cubicBezTo>
                  <a:cubicBezTo>
                    <a:pt x="16665" y="281182"/>
                    <a:pt x="21153" y="277336"/>
                    <a:pt x="69226" y="277336"/>
                  </a:cubicBezTo>
                  <a:close/>
                  <a:moveTo>
                    <a:pt x="1870534" y="277016"/>
                  </a:moveTo>
                  <a:cubicBezTo>
                    <a:pt x="1893128" y="276855"/>
                    <a:pt x="1914280" y="277336"/>
                    <a:pt x="1935112" y="279900"/>
                  </a:cubicBezTo>
                  <a:cubicBezTo>
                    <a:pt x="1947932" y="281823"/>
                    <a:pt x="1957546" y="306821"/>
                    <a:pt x="1969084" y="320922"/>
                  </a:cubicBezTo>
                  <a:cubicBezTo>
                    <a:pt x="1967161" y="324128"/>
                    <a:pt x="1965238" y="327332"/>
                    <a:pt x="1963315" y="329896"/>
                  </a:cubicBezTo>
                  <a:cubicBezTo>
                    <a:pt x="1917806" y="329896"/>
                    <a:pt x="1872297" y="332460"/>
                    <a:pt x="1827428" y="327974"/>
                  </a:cubicBezTo>
                  <a:cubicBezTo>
                    <a:pt x="1817172" y="326692"/>
                    <a:pt x="1810121" y="299771"/>
                    <a:pt x="1797302" y="277977"/>
                  </a:cubicBezTo>
                  <a:cubicBezTo>
                    <a:pt x="1823903" y="277977"/>
                    <a:pt x="1847939" y="277176"/>
                    <a:pt x="1870534" y="277016"/>
                  </a:cubicBezTo>
                  <a:close/>
                  <a:moveTo>
                    <a:pt x="2384278" y="276775"/>
                  </a:moveTo>
                  <a:cubicBezTo>
                    <a:pt x="2404468" y="276535"/>
                    <a:pt x="2424499" y="277016"/>
                    <a:pt x="2444048" y="279900"/>
                  </a:cubicBezTo>
                  <a:cubicBezTo>
                    <a:pt x="2460714" y="282463"/>
                    <a:pt x="2474816" y="305539"/>
                    <a:pt x="2490200" y="318999"/>
                  </a:cubicBezTo>
                  <a:cubicBezTo>
                    <a:pt x="2488276" y="322205"/>
                    <a:pt x="2486354" y="325409"/>
                    <a:pt x="2484430" y="329255"/>
                  </a:cubicBezTo>
                  <a:cubicBezTo>
                    <a:pt x="2439562" y="329255"/>
                    <a:pt x="2394693" y="332460"/>
                    <a:pt x="2349825" y="327332"/>
                  </a:cubicBezTo>
                  <a:cubicBezTo>
                    <a:pt x="2337647" y="326050"/>
                    <a:pt x="2327391" y="301052"/>
                    <a:pt x="2316494" y="286310"/>
                  </a:cubicBezTo>
                  <a:cubicBezTo>
                    <a:pt x="2319699" y="283105"/>
                    <a:pt x="2321622" y="280541"/>
                    <a:pt x="2323545" y="277977"/>
                  </a:cubicBezTo>
                  <a:cubicBezTo>
                    <a:pt x="2343736" y="277977"/>
                    <a:pt x="2364087" y="277015"/>
                    <a:pt x="2384278" y="276775"/>
                  </a:cubicBezTo>
                  <a:close/>
                  <a:moveTo>
                    <a:pt x="848655" y="276695"/>
                  </a:moveTo>
                  <a:cubicBezTo>
                    <a:pt x="1095432" y="276695"/>
                    <a:pt x="1342208" y="276695"/>
                    <a:pt x="1588985" y="277337"/>
                  </a:cubicBezTo>
                  <a:cubicBezTo>
                    <a:pt x="1630649" y="277337"/>
                    <a:pt x="1633213" y="280541"/>
                    <a:pt x="1630007" y="329897"/>
                  </a:cubicBezTo>
                  <a:cubicBezTo>
                    <a:pt x="1353105" y="329897"/>
                    <a:pt x="1076843" y="329897"/>
                    <a:pt x="799941" y="329897"/>
                  </a:cubicBezTo>
                  <a:cubicBezTo>
                    <a:pt x="801223" y="279900"/>
                    <a:pt x="803146" y="276695"/>
                    <a:pt x="848655" y="276695"/>
                  </a:cubicBezTo>
                  <a:close/>
                  <a:moveTo>
                    <a:pt x="1376820" y="216444"/>
                  </a:moveTo>
                  <a:cubicBezTo>
                    <a:pt x="1430662" y="216444"/>
                    <a:pt x="1476172" y="216444"/>
                    <a:pt x="1522963" y="216444"/>
                  </a:cubicBezTo>
                  <a:cubicBezTo>
                    <a:pt x="1525527" y="230546"/>
                    <a:pt x="1527450" y="244006"/>
                    <a:pt x="1530655" y="263235"/>
                  </a:cubicBezTo>
                  <a:cubicBezTo>
                    <a:pt x="1483864" y="263235"/>
                    <a:pt x="1439636" y="265158"/>
                    <a:pt x="1396049" y="261312"/>
                  </a:cubicBezTo>
                  <a:cubicBezTo>
                    <a:pt x="1389639" y="260671"/>
                    <a:pt x="1384512" y="235673"/>
                    <a:pt x="1376820" y="216444"/>
                  </a:cubicBezTo>
                  <a:close/>
                  <a:moveTo>
                    <a:pt x="1768377" y="215322"/>
                  </a:moveTo>
                  <a:cubicBezTo>
                    <a:pt x="1790732" y="215322"/>
                    <a:pt x="1813006" y="215803"/>
                    <a:pt x="1835119" y="217726"/>
                  </a:cubicBezTo>
                  <a:cubicBezTo>
                    <a:pt x="1842170" y="218367"/>
                    <a:pt x="1847298" y="243365"/>
                    <a:pt x="1856913" y="263876"/>
                  </a:cubicBezTo>
                  <a:cubicBezTo>
                    <a:pt x="1807557" y="263876"/>
                    <a:pt x="1767817" y="266440"/>
                    <a:pt x="1728717" y="261953"/>
                  </a:cubicBezTo>
                  <a:cubicBezTo>
                    <a:pt x="1716538" y="260671"/>
                    <a:pt x="1706283" y="239519"/>
                    <a:pt x="1694745" y="227982"/>
                  </a:cubicBezTo>
                  <a:cubicBezTo>
                    <a:pt x="1696668" y="224136"/>
                    <a:pt x="1699232" y="219649"/>
                    <a:pt x="1701155" y="215803"/>
                  </a:cubicBezTo>
                  <a:cubicBezTo>
                    <a:pt x="1723589" y="215803"/>
                    <a:pt x="1746023" y="215322"/>
                    <a:pt x="1768377" y="215322"/>
                  </a:cubicBezTo>
                  <a:close/>
                  <a:moveTo>
                    <a:pt x="2508708" y="214841"/>
                  </a:moveTo>
                  <a:cubicBezTo>
                    <a:pt x="2529620" y="214681"/>
                    <a:pt x="2550452" y="215162"/>
                    <a:pt x="2570963" y="217726"/>
                  </a:cubicBezTo>
                  <a:cubicBezTo>
                    <a:pt x="2585064" y="219648"/>
                    <a:pt x="2596602" y="241441"/>
                    <a:pt x="2610063" y="254261"/>
                  </a:cubicBezTo>
                  <a:cubicBezTo>
                    <a:pt x="2607498" y="256825"/>
                    <a:pt x="2605575" y="260670"/>
                    <a:pt x="2604293" y="263875"/>
                  </a:cubicBezTo>
                  <a:cubicBezTo>
                    <a:pt x="2563271" y="263875"/>
                    <a:pt x="2521608" y="267080"/>
                    <a:pt x="2481867" y="261952"/>
                  </a:cubicBezTo>
                  <a:cubicBezTo>
                    <a:pt x="2467124" y="260029"/>
                    <a:pt x="2454946" y="237595"/>
                    <a:pt x="2441485" y="224776"/>
                  </a:cubicBezTo>
                  <a:cubicBezTo>
                    <a:pt x="2442767" y="221571"/>
                    <a:pt x="2444690" y="218366"/>
                    <a:pt x="2445972" y="215802"/>
                  </a:cubicBezTo>
                  <a:cubicBezTo>
                    <a:pt x="2466804" y="215802"/>
                    <a:pt x="2487796" y="215001"/>
                    <a:pt x="2508708" y="214841"/>
                  </a:cubicBezTo>
                  <a:close/>
                  <a:moveTo>
                    <a:pt x="1545398" y="214521"/>
                  </a:moveTo>
                  <a:cubicBezTo>
                    <a:pt x="1585779" y="214521"/>
                    <a:pt x="1626161" y="213239"/>
                    <a:pt x="1666542" y="215161"/>
                  </a:cubicBezTo>
                  <a:cubicBezTo>
                    <a:pt x="1696027" y="216444"/>
                    <a:pt x="1685772" y="242083"/>
                    <a:pt x="1690900" y="263875"/>
                  </a:cubicBezTo>
                  <a:cubicBezTo>
                    <a:pt x="1646031" y="263875"/>
                    <a:pt x="1603727" y="266439"/>
                    <a:pt x="1562063" y="261953"/>
                  </a:cubicBezTo>
                  <a:cubicBezTo>
                    <a:pt x="1552449" y="260671"/>
                    <a:pt x="1544756" y="236955"/>
                    <a:pt x="1536424" y="223494"/>
                  </a:cubicBezTo>
                  <a:cubicBezTo>
                    <a:pt x="1539629" y="220290"/>
                    <a:pt x="1542834" y="217726"/>
                    <a:pt x="1545398" y="214521"/>
                  </a:cubicBezTo>
                  <a:close/>
                  <a:moveTo>
                    <a:pt x="2351028" y="214200"/>
                  </a:moveTo>
                  <a:cubicBezTo>
                    <a:pt x="2371459" y="214040"/>
                    <a:pt x="2391810" y="214521"/>
                    <a:pt x="2412001" y="217085"/>
                  </a:cubicBezTo>
                  <a:cubicBezTo>
                    <a:pt x="2426103" y="219007"/>
                    <a:pt x="2437000" y="241441"/>
                    <a:pt x="2449178" y="254260"/>
                  </a:cubicBezTo>
                  <a:cubicBezTo>
                    <a:pt x="2447255" y="256824"/>
                    <a:pt x="2445332" y="260029"/>
                    <a:pt x="2443409" y="263875"/>
                  </a:cubicBezTo>
                  <a:cubicBezTo>
                    <a:pt x="2403027" y="263875"/>
                    <a:pt x="2362646" y="267080"/>
                    <a:pt x="2322905" y="261953"/>
                  </a:cubicBezTo>
                  <a:cubicBezTo>
                    <a:pt x="2308803" y="260029"/>
                    <a:pt x="2296624" y="238236"/>
                    <a:pt x="2283805" y="226058"/>
                  </a:cubicBezTo>
                  <a:cubicBezTo>
                    <a:pt x="2285728" y="222212"/>
                    <a:pt x="2287651" y="219007"/>
                    <a:pt x="2289574" y="215161"/>
                  </a:cubicBezTo>
                  <a:cubicBezTo>
                    <a:pt x="2310085" y="215161"/>
                    <a:pt x="2330597" y="214360"/>
                    <a:pt x="2351028" y="214200"/>
                  </a:cubicBezTo>
                  <a:close/>
                  <a:moveTo>
                    <a:pt x="2136460" y="214040"/>
                  </a:moveTo>
                  <a:cubicBezTo>
                    <a:pt x="2174999" y="214040"/>
                    <a:pt x="2213297" y="214521"/>
                    <a:pt x="2251756" y="216444"/>
                  </a:cubicBezTo>
                  <a:cubicBezTo>
                    <a:pt x="2265216" y="217085"/>
                    <a:pt x="2278036" y="240160"/>
                    <a:pt x="2290855" y="252979"/>
                  </a:cubicBezTo>
                  <a:cubicBezTo>
                    <a:pt x="2288933" y="256825"/>
                    <a:pt x="2287010" y="260671"/>
                    <a:pt x="2285087" y="263876"/>
                  </a:cubicBezTo>
                  <a:cubicBezTo>
                    <a:pt x="2258166" y="263876"/>
                    <a:pt x="2231245" y="263876"/>
                    <a:pt x="2203682" y="263876"/>
                  </a:cubicBezTo>
                  <a:cubicBezTo>
                    <a:pt x="2158814" y="263876"/>
                    <a:pt x="2113945" y="263876"/>
                    <a:pt x="2069718" y="263876"/>
                  </a:cubicBezTo>
                  <a:cubicBezTo>
                    <a:pt x="2028696" y="263876"/>
                    <a:pt x="2027414" y="263235"/>
                    <a:pt x="2019722" y="214521"/>
                  </a:cubicBezTo>
                  <a:cubicBezTo>
                    <a:pt x="2059142" y="214521"/>
                    <a:pt x="2097921" y="214040"/>
                    <a:pt x="2136460" y="214040"/>
                  </a:cubicBezTo>
                  <a:close/>
                  <a:moveTo>
                    <a:pt x="1288205" y="214040"/>
                  </a:moveTo>
                  <a:cubicBezTo>
                    <a:pt x="1310159" y="214040"/>
                    <a:pt x="1331631" y="214521"/>
                    <a:pt x="1353104" y="216444"/>
                  </a:cubicBezTo>
                  <a:cubicBezTo>
                    <a:pt x="1360796" y="217726"/>
                    <a:pt x="1365283" y="242723"/>
                    <a:pt x="1374898" y="263876"/>
                  </a:cubicBezTo>
                  <a:cubicBezTo>
                    <a:pt x="1321055" y="263876"/>
                    <a:pt x="1280033" y="265798"/>
                    <a:pt x="1238369" y="263235"/>
                  </a:cubicBezTo>
                  <a:cubicBezTo>
                    <a:pt x="1203115" y="261312"/>
                    <a:pt x="1226831" y="235032"/>
                    <a:pt x="1220421" y="214521"/>
                  </a:cubicBezTo>
                  <a:cubicBezTo>
                    <a:pt x="1243817" y="214521"/>
                    <a:pt x="1266252" y="214040"/>
                    <a:pt x="1288205" y="214040"/>
                  </a:cubicBezTo>
                  <a:close/>
                  <a:moveTo>
                    <a:pt x="1100560" y="213880"/>
                  </a:moveTo>
                  <a:cubicBezTo>
                    <a:pt x="1133890" y="213880"/>
                    <a:pt x="1167862" y="213880"/>
                    <a:pt x="1200551" y="213880"/>
                  </a:cubicBezTo>
                  <a:cubicBezTo>
                    <a:pt x="1208884" y="262594"/>
                    <a:pt x="1208243" y="264517"/>
                    <a:pt x="1164657" y="264517"/>
                  </a:cubicBezTo>
                  <a:cubicBezTo>
                    <a:pt x="1130044" y="264517"/>
                    <a:pt x="1095431" y="264517"/>
                    <a:pt x="1060818" y="264517"/>
                  </a:cubicBezTo>
                  <a:cubicBezTo>
                    <a:pt x="1056973" y="215803"/>
                    <a:pt x="1058254" y="214522"/>
                    <a:pt x="1100560" y="213880"/>
                  </a:cubicBezTo>
                  <a:close/>
                  <a:moveTo>
                    <a:pt x="937110" y="213880"/>
                  </a:moveTo>
                  <a:cubicBezTo>
                    <a:pt x="971081" y="213880"/>
                    <a:pt x="1005053" y="213880"/>
                    <a:pt x="1040948" y="213880"/>
                  </a:cubicBezTo>
                  <a:cubicBezTo>
                    <a:pt x="1044794" y="263235"/>
                    <a:pt x="1044153" y="263876"/>
                    <a:pt x="1000567" y="263876"/>
                  </a:cubicBezTo>
                  <a:cubicBezTo>
                    <a:pt x="966595" y="263876"/>
                    <a:pt x="932623" y="263876"/>
                    <a:pt x="899292" y="263876"/>
                  </a:cubicBezTo>
                  <a:cubicBezTo>
                    <a:pt x="893523" y="218367"/>
                    <a:pt x="896728" y="213880"/>
                    <a:pt x="937110" y="213880"/>
                  </a:cubicBezTo>
                  <a:close/>
                  <a:moveTo>
                    <a:pt x="778146" y="213880"/>
                  </a:moveTo>
                  <a:cubicBezTo>
                    <a:pt x="812119" y="213880"/>
                    <a:pt x="845449" y="213880"/>
                    <a:pt x="878780" y="213880"/>
                  </a:cubicBezTo>
                  <a:cubicBezTo>
                    <a:pt x="884549" y="258748"/>
                    <a:pt x="880703" y="263876"/>
                    <a:pt x="840322" y="263876"/>
                  </a:cubicBezTo>
                  <a:cubicBezTo>
                    <a:pt x="804427" y="263876"/>
                    <a:pt x="769173" y="263876"/>
                    <a:pt x="733278" y="263876"/>
                  </a:cubicBezTo>
                  <a:cubicBezTo>
                    <a:pt x="736483" y="215803"/>
                    <a:pt x="737765" y="213880"/>
                    <a:pt x="778146" y="213880"/>
                  </a:cubicBezTo>
                  <a:close/>
                  <a:moveTo>
                    <a:pt x="616620" y="213880"/>
                  </a:moveTo>
                  <a:cubicBezTo>
                    <a:pt x="650592" y="213880"/>
                    <a:pt x="684564" y="213880"/>
                    <a:pt x="721099" y="213880"/>
                  </a:cubicBezTo>
                  <a:cubicBezTo>
                    <a:pt x="716613" y="263235"/>
                    <a:pt x="715972" y="263876"/>
                    <a:pt x="674308" y="263876"/>
                  </a:cubicBezTo>
                  <a:cubicBezTo>
                    <a:pt x="639695" y="263876"/>
                    <a:pt x="604442" y="263876"/>
                    <a:pt x="569188" y="263876"/>
                  </a:cubicBezTo>
                  <a:cubicBezTo>
                    <a:pt x="572393" y="217085"/>
                    <a:pt x="575598" y="213880"/>
                    <a:pt x="616620" y="213880"/>
                  </a:cubicBezTo>
                  <a:close/>
                  <a:moveTo>
                    <a:pt x="455094" y="213880"/>
                  </a:moveTo>
                  <a:cubicBezTo>
                    <a:pt x="489707" y="213880"/>
                    <a:pt x="524961" y="213880"/>
                    <a:pt x="560215" y="213880"/>
                  </a:cubicBezTo>
                  <a:cubicBezTo>
                    <a:pt x="552523" y="263235"/>
                    <a:pt x="551241" y="263876"/>
                    <a:pt x="508936" y="263876"/>
                  </a:cubicBezTo>
                  <a:cubicBezTo>
                    <a:pt x="473682" y="263876"/>
                    <a:pt x="439070" y="263876"/>
                    <a:pt x="403816" y="263876"/>
                  </a:cubicBezTo>
                  <a:cubicBezTo>
                    <a:pt x="410867" y="217726"/>
                    <a:pt x="414712" y="213880"/>
                    <a:pt x="455094" y="213880"/>
                  </a:cubicBezTo>
                  <a:close/>
                  <a:moveTo>
                    <a:pt x="1923254" y="213559"/>
                  </a:moveTo>
                  <a:cubicBezTo>
                    <a:pt x="1943926" y="213398"/>
                    <a:pt x="1964598" y="213879"/>
                    <a:pt x="1985109" y="216443"/>
                  </a:cubicBezTo>
                  <a:cubicBezTo>
                    <a:pt x="1997288" y="217725"/>
                    <a:pt x="2006902" y="241441"/>
                    <a:pt x="2017799" y="254261"/>
                  </a:cubicBezTo>
                  <a:cubicBezTo>
                    <a:pt x="2015235" y="257465"/>
                    <a:pt x="2012030" y="260671"/>
                    <a:pt x="2009466" y="263875"/>
                  </a:cubicBezTo>
                  <a:cubicBezTo>
                    <a:pt x="1969085" y="263875"/>
                    <a:pt x="1928062" y="267080"/>
                    <a:pt x="1888321" y="261953"/>
                  </a:cubicBezTo>
                  <a:cubicBezTo>
                    <a:pt x="1875502" y="260029"/>
                    <a:pt x="1865246" y="236954"/>
                    <a:pt x="1854349" y="223494"/>
                  </a:cubicBezTo>
                  <a:cubicBezTo>
                    <a:pt x="1856913" y="220289"/>
                    <a:pt x="1859477" y="217084"/>
                    <a:pt x="1861400" y="214520"/>
                  </a:cubicBezTo>
                  <a:cubicBezTo>
                    <a:pt x="1881911" y="214520"/>
                    <a:pt x="1902583" y="213719"/>
                    <a:pt x="1923254" y="213559"/>
                  </a:cubicBezTo>
                  <a:close/>
                  <a:moveTo>
                    <a:pt x="292926" y="212598"/>
                  </a:moveTo>
                  <a:cubicBezTo>
                    <a:pt x="327539" y="215803"/>
                    <a:pt x="362793" y="213239"/>
                    <a:pt x="398047" y="213239"/>
                  </a:cubicBezTo>
                  <a:cubicBezTo>
                    <a:pt x="387791" y="261953"/>
                    <a:pt x="385869" y="263235"/>
                    <a:pt x="342282" y="263876"/>
                  </a:cubicBezTo>
                  <a:cubicBezTo>
                    <a:pt x="308951" y="263876"/>
                    <a:pt x="274979" y="263876"/>
                    <a:pt x="236520" y="263876"/>
                  </a:cubicBezTo>
                  <a:cubicBezTo>
                    <a:pt x="244212" y="229263"/>
                    <a:pt x="257031" y="210034"/>
                    <a:pt x="292926" y="212598"/>
                  </a:cubicBezTo>
                  <a:close/>
                  <a:moveTo>
                    <a:pt x="109606" y="212597"/>
                  </a:moveTo>
                  <a:cubicBezTo>
                    <a:pt x="150629" y="215803"/>
                    <a:pt x="192292" y="213239"/>
                    <a:pt x="233956" y="213239"/>
                  </a:cubicBezTo>
                  <a:cubicBezTo>
                    <a:pt x="226264" y="257466"/>
                    <a:pt x="219854" y="263235"/>
                    <a:pt x="179473" y="263235"/>
                  </a:cubicBezTo>
                  <a:cubicBezTo>
                    <a:pt x="133964" y="263875"/>
                    <a:pt x="88455" y="263875"/>
                    <a:pt x="40381" y="263875"/>
                  </a:cubicBezTo>
                  <a:cubicBezTo>
                    <a:pt x="51277" y="223494"/>
                    <a:pt x="73070" y="210033"/>
                    <a:pt x="109606" y="212597"/>
                  </a:cubicBezTo>
                  <a:close/>
                  <a:moveTo>
                    <a:pt x="1309518" y="157473"/>
                  </a:moveTo>
                  <a:cubicBezTo>
                    <a:pt x="1354386" y="157473"/>
                    <a:pt x="1397973" y="157473"/>
                    <a:pt x="1444123" y="157473"/>
                  </a:cubicBezTo>
                  <a:cubicBezTo>
                    <a:pt x="1446046" y="169652"/>
                    <a:pt x="1447969" y="180549"/>
                    <a:pt x="1450533" y="196574"/>
                  </a:cubicBezTo>
                  <a:cubicBezTo>
                    <a:pt x="1403742" y="196574"/>
                    <a:pt x="1358232" y="196574"/>
                    <a:pt x="1309518" y="196574"/>
                  </a:cubicBezTo>
                  <a:cubicBezTo>
                    <a:pt x="1309518" y="183754"/>
                    <a:pt x="1309518" y="172857"/>
                    <a:pt x="1309518" y="157473"/>
                  </a:cubicBezTo>
                  <a:close/>
                  <a:moveTo>
                    <a:pt x="2473775" y="156753"/>
                  </a:moveTo>
                  <a:cubicBezTo>
                    <a:pt x="2494527" y="156672"/>
                    <a:pt x="2515199" y="157153"/>
                    <a:pt x="2535710" y="159396"/>
                  </a:cubicBezTo>
                  <a:cubicBezTo>
                    <a:pt x="2547889" y="160678"/>
                    <a:pt x="2557503" y="181831"/>
                    <a:pt x="2573528" y="199779"/>
                  </a:cubicBezTo>
                  <a:cubicBezTo>
                    <a:pt x="2522890" y="199779"/>
                    <a:pt x="2481868" y="202343"/>
                    <a:pt x="2441486" y="198497"/>
                  </a:cubicBezTo>
                  <a:cubicBezTo>
                    <a:pt x="2429307" y="197215"/>
                    <a:pt x="2419051" y="177344"/>
                    <a:pt x="2408155" y="165806"/>
                  </a:cubicBezTo>
                  <a:cubicBezTo>
                    <a:pt x="2409437" y="163242"/>
                    <a:pt x="2410719" y="160038"/>
                    <a:pt x="2411360" y="157474"/>
                  </a:cubicBezTo>
                  <a:cubicBezTo>
                    <a:pt x="2432192" y="157474"/>
                    <a:pt x="2453024" y="156833"/>
                    <a:pt x="2473775" y="156753"/>
                  </a:cubicBezTo>
                  <a:close/>
                  <a:moveTo>
                    <a:pt x="1679283" y="156352"/>
                  </a:moveTo>
                  <a:cubicBezTo>
                    <a:pt x="1700194" y="156352"/>
                    <a:pt x="1721026" y="156833"/>
                    <a:pt x="1741538" y="158756"/>
                  </a:cubicBezTo>
                  <a:cubicBezTo>
                    <a:pt x="1750511" y="158756"/>
                    <a:pt x="1756921" y="181190"/>
                    <a:pt x="1767818" y="200420"/>
                  </a:cubicBezTo>
                  <a:cubicBezTo>
                    <a:pt x="1718462" y="200420"/>
                    <a:pt x="1678081" y="202343"/>
                    <a:pt x="1637699" y="199138"/>
                  </a:cubicBezTo>
                  <a:cubicBezTo>
                    <a:pt x="1627443" y="198497"/>
                    <a:pt x="1619111" y="177986"/>
                    <a:pt x="1610137" y="167088"/>
                  </a:cubicBezTo>
                  <a:cubicBezTo>
                    <a:pt x="1612059" y="163884"/>
                    <a:pt x="1614623" y="160679"/>
                    <a:pt x="1616547" y="156833"/>
                  </a:cubicBezTo>
                  <a:cubicBezTo>
                    <a:pt x="1637379" y="156833"/>
                    <a:pt x="1658371" y="156352"/>
                    <a:pt x="1679283" y="156352"/>
                  </a:cubicBezTo>
                  <a:close/>
                  <a:moveTo>
                    <a:pt x="1831836" y="156112"/>
                  </a:moveTo>
                  <a:cubicBezTo>
                    <a:pt x="1852267" y="156031"/>
                    <a:pt x="1872618" y="156512"/>
                    <a:pt x="1892808" y="158755"/>
                  </a:cubicBezTo>
                  <a:cubicBezTo>
                    <a:pt x="1902423" y="160037"/>
                    <a:pt x="1910115" y="181830"/>
                    <a:pt x="1919089" y="194009"/>
                  </a:cubicBezTo>
                  <a:cubicBezTo>
                    <a:pt x="1915243" y="195932"/>
                    <a:pt x="1912679" y="198496"/>
                    <a:pt x="1909474" y="201059"/>
                  </a:cubicBezTo>
                  <a:cubicBezTo>
                    <a:pt x="1876784" y="201059"/>
                    <a:pt x="1844095" y="201059"/>
                    <a:pt x="1811404" y="201059"/>
                  </a:cubicBezTo>
                  <a:cubicBezTo>
                    <a:pt x="1774868" y="201059"/>
                    <a:pt x="1774868" y="200419"/>
                    <a:pt x="1770382" y="156833"/>
                  </a:cubicBezTo>
                  <a:cubicBezTo>
                    <a:pt x="1790893" y="156833"/>
                    <a:pt x="1811404" y="156192"/>
                    <a:pt x="1831836" y="156112"/>
                  </a:cubicBezTo>
                  <a:close/>
                  <a:moveTo>
                    <a:pt x="1525127" y="154830"/>
                  </a:moveTo>
                  <a:cubicBezTo>
                    <a:pt x="1545238" y="154749"/>
                    <a:pt x="1565268" y="155230"/>
                    <a:pt x="1585139" y="157473"/>
                  </a:cubicBezTo>
                  <a:cubicBezTo>
                    <a:pt x="1594754" y="158115"/>
                    <a:pt x="1601804" y="179908"/>
                    <a:pt x="1610137" y="192086"/>
                  </a:cubicBezTo>
                  <a:cubicBezTo>
                    <a:pt x="1608214" y="194650"/>
                    <a:pt x="1605650" y="197855"/>
                    <a:pt x="1603727" y="200419"/>
                  </a:cubicBezTo>
                  <a:cubicBezTo>
                    <a:pt x="1562705" y="200419"/>
                    <a:pt x="1521041" y="202341"/>
                    <a:pt x="1480018" y="198495"/>
                  </a:cubicBezTo>
                  <a:cubicBezTo>
                    <a:pt x="1471686" y="197855"/>
                    <a:pt x="1464635" y="176062"/>
                    <a:pt x="1456943" y="163883"/>
                  </a:cubicBezTo>
                  <a:cubicBezTo>
                    <a:pt x="1459507" y="161319"/>
                    <a:pt x="1462071" y="158755"/>
                    <a:pt x="1464635" y="155551"/>
                  </a:cubicBezTo>
                  <a:cubicBezTo>
                    <a:pt x="1484826" y="155551"/>
                    <a:pt x="1505016" y="154910"/>
                    <a:pt x="1525127" y="154830"/>
                  </a:cubicBezTo>
                  <a:close/>
                  <a:moveTo>
                    <a:pt x="2131653" y="154509"/>
                  </a:moveTo>
                  <a:cubicBezTo>
                    <a:pt x="2151443" y="154268"/>
                    <a:pt x="2170031" y="154589"/>
                    <a:pt x="2188299" y="156832"/>
                  </a:cubicBezTo>
                  <a:cubicBezTo>
                    <a:pt x="2203042" y="158755"/>
                    <a:pt x="2215220" y="176062"/>
                    <a:pt x="2228681" y="186958"/>
                  </a:cubicBezTo>
                  <a:cubicBezTo>
                    <a:pt x="2226758" y="190804"/>
                    <a:pt x="2225476" y="194650"/>
                    <a:pt x="2223553" y="198496"/>
                  </a:cubicBezTo>
                  <a:cubicBezTo>
                    <a:pt x="2179967" y="198496"/>
                    <a:pt x="2136379" y="200419"/>
                    <a:pt x="2093434" y="196573"/>
                  </a:cubicBezTo>
                  <a:cubicBezTo>
                    <a:pt x="2085101" y="196573"/>
                    <a:pt x="2078691" y="174780"/>
                    <a:pt x="2067795" y="155550"/>
                  </a:cubicBezTo>
                  <a:cubicBezTo>
                    <a:pt x="2090870" y="155550"/>
                    <a:pt x="2111862" y="154749"/>
                    <a:pt x="2131653" y="154509"/>
                  </a:cubicBezTo>
                  <a:close/>
                  <a:moveTo>
                    <a:pt x="1981184" y="154509"/>
                  </a:moveTo>
                  <a:cubicBezTo>
                    <a:pt x="2000173" y="154268"/>
                    <a:pt x="2019082" y="154589"/>
                    <a:pt x="2037670" y="156832"/>
                  </a:cubicBezTo>
                  <a:cubicBezTo>
                    <a:pt x="2051130" y="158755"/>
                    <a:pt x="2062027" y="177984"/>
                    <a:pt x="2074206" y="189521"/>
                  </a:cubicBezTo>
                  <a:cubicBezTo>
                    <a:pt x="2072282" y="192727"/>
                    <a:pt x="2069719" y="196572"/>
                    <a:pt x="2067796" y="199777"/>
                  </a:cubicBezTo>
                  <a:cubicBezTo>
                    <a:pt x="2026773" y="199777"/>
                    <a:pt x="1985751" y="202341"/>
                    <a:pt x="1945369" y="197854"/>
                  </a:cubicBezTo>
                  <a:cubicBezTo>
                    <a:pt x="1934472" y="196572"/>
                    <a:pt x="1926140" y="176061"/>
                    <a:pt x="1916525" y="163883"/>
                  </a:cubicBezTo>
                  <a:cubicBezTo>
                    <a:pt x="1919730" y="161960"/>
                    <a:pt x="1922293" y="158755"/>
                    <a:pt x="1924217" y="155550"/>
                  </a:cubicBezTo>
                  <a:cubicBezTo>
                    <a:pt x="1943126" y="155550"/>
                    <a:pt x="1962195" y="154749"/>
                    <a:pt x="1981184" y="154509"/>
                  </a:cubicBezTo>
                  <a:close/>
                  <a:moveTo>
                    <a:pt x="1190296" y="154268"/>
                  </a:moveTo>
                  <a:cubicBezTo>
                    <a:pt x="1212731" y="154268"/>
                    <a:pt x="1235164" y="154268"/>
                    <a:pt x="1257599" y="154910"/>
                  </a:cubicBezTo>
                  <a:cubicBezTo>
                    <a:pt x="1296058" y="155550"/>
                    <a:pt x="1296698" y="156192"/>
                    <a:pt x="1289006" y="198496"/>
                  </a:cubicBezTo>
                  <a:cubicBezTo>
                    <a:pt x="1245420" y="198496"/>
                    <a:pt x="1201193" y="198496"/>
                    <a:pt x="1156965" y="198496"/>
                  </a:cubicBezTo>
                  <a:cubicBezTo>
                    <a:pt x="1149274" y="156832"/>
                    <a:pt x="1151197" y="154910"/>
                    <a:pt x="1190296" y="154268"/>
                  </a:cubicBezTo>
                  <a:close/>
                  <a:moveTo>
                    <a:pt x="1039666" y="152987"/>
                  </a:moveTo>
                  <a:cubicBezTo>
                    <a:pt x="1067227" y="152987"/>
                    <a:pt x="1094789" y="152345"/>
                    <a:pt x="1122351" y="154909"/>
                  </a:cubicBezTo>
                  <a:cubicBezTo>
                    <a:pt x="1128120" y="155550"/>
                    <a:pt x="1138375" y="169011"/>
                    <a:pt x="1137735" y="175420"/>
                  </a:cubicBezTo>
                  <a:cubicBezTo>
                    <a:pt x="1137093" y="184394"/>
                    <a:pt x="1128120" y="199137"/>
                    <a:pt x="1121710" y="199137"/>
                  </a:cubicBezTo>
                  <a:cubicBezTo>
                    <a:pt x="1080047" y="201059"/>
                    <a:pt x="1039024" y="200418"/>
                    <a:pt x="998002" y="200418"/>
                  </a:cubicBezTo>
                  <a:cubicBezTo>
                    <a:pt x="998643" y="154269"/>
                    <a:pt x="999284" y="152987"/>
                    <a:pt x="1039666" y="152987"/>
                  </a:cubicBezTo>
                  <a:close/>
                  <a:moveTo>
                    <a:pt x="879422" y="152987"/>
                  </a:moveTo>
                  <a:cubicBezTo>
                    <a:pt x="912752" y="152346"/>
                    <a:pt x="946724" y="152987"/>
                    <a:pt x="981978" y="152987"/>
                  </a:cubicBezTo>
                  <a:cubicBezTo>
                    <a:pt x="986464" y="188241"/>
                    <a:pt x="978132" y="203624"/>
                    <a:pt x="945442" y="201701"/>
                  </a:cubicBezTo>
                  <a:cubicBezTo>
                    <a:pt x="911470" y="199137"/>
                    <a:pt x="877498" y="201060"/>
                    <a:pt x="844168" y="201060"/>
                  </a:cubicBezTo>
                  <a:cubicBezTo>
                    <a:pt x="839040" y="160679"/>
                    <a:pt x="844168" y="153628"/>
                    <a:pt x="879422" y="152987"/>
                  </a:cubicBezTo>
                  <a:close/>
                  <a:moveTo>
                    <a:pt x="727509" y="152346"/>
                  </a:moveTo>
                  <a:cubicBezTo>
                    <a:pt x="760840" y="152346"/>
                    <a:pt x="794171" y="152988"/>
                    <a:pt x="828143" y="152988"/>
                  </a:cubicBezTo>
                  <a:cubicBezTo>
                    <a:pt x="830065" y="189523"/>
                    <a:pt x="819169" y="203624"/>
                    <a:pt x="786479" y="201060"/>
                  </a:cubicBezTo>
                  <a:cubicBezTo>
                    <a:pt x="752507" y="198496"/>
                    <a:pt x="718536" y="200419"/>
                    <a:pt x="684564" y="200419"/>
                  </a:cubicBezTo>
                  <a:cubicBezTo>
                    <a:pt x="686487" y="156833"/>
                    <a:pt x="689692" y="152988"/>
                    <a:pt x="727509" y="152346"/>
                  </a:cubicBezTo>
                  <a:close/>
                  <a:moveTo>
                    <a:pt x="136528" y="152346"/>
                  </a:moveTo>
                  <a:cubicBezTo>
                    <a:pt x="207677" y="153628"/>
                    <a:pt x="278826" y="152346"/>
                    <a:pt x="351896" y="152346"/>
                  </a:cubicBezTo>
                  <a:cubicBezTo>
                    <a:pt x="346128" y="190804"/>
                    <a:pt x="328181" y="201700"/>
                    <a:pt x="295491" y="201060"/>
                  </a:cubicBezTo>
                  <a:cubicBezTo>
                    <a:pt x="224342" y="198496"/>
                    <a:pt x="153194" y="200418"/>
                    <a:pt x="79481" y="200418"/>
                  </a:cubicBezTo>
                  <a:cubicBezTo>
                    <a:pt x="88455" y="169011"/>
                    <a:pt x="101916" y="151063"/>
                    <a:pt x="136528" y="152346"/>
                  </a:cubicBezTo>
                  <a:close/>
                  <a:moveTo>
                    <a:pt x="570471" y="151705"/>
                  </a:moveTo>
                  <a:cubicBezTo>
                    <a:pt x="605083" y="154269"/>
                    <a:pt x="639055" y="152346"/>
                    <a:pt x="673027" y="152346"/>
                  </a:cubicBezTo>
                  <a:cubicBezTo>
                    <a:pt x="673668" y="194009"/>
                    <a:pt x="655080" y="202983"/>
                    <a:pt x="623671" y="200419"/>
                  </a:cubicBezTo>
                  <a:cubicBezTo>
                    <a:pt x="590982" y="197855"/>
                    <a:pt x="558292" y="199778"/>
                    <a:pt x="523679" y="199778"/>
                  </a:cubicBezTo>
                  <a:cubicBezTo>
                    <a:pt x="525602" y="167088"/>
                    <a:pt x="537140" y="149782"/>
                    <a:pt x="570471" y="151705"/>
                  </a:cubicBezTo>
                  <a:close/>
                  <a:moveTo>
                    <a:pt x="415353" y="151704"/>
                  </a:moveTo>
                  <a:cubicBezTo>
                    <a:pt x="448684" y="153627"/>
                    <a:pt x="482656" y="152345"/>
                    <a:pt x="517910" y="152345"/>
                  </a:cubicBezTo>
                  <a:cubicBezTo>
                    <a:pt x="515987" y="188881"/>
                    <a:pt x="501886" y="203623"/>
                    <a:pt x="467913" y="201059"/>
                  </a:cubicBezTo>
                  <a:cubicBezTo>
                    <a:pt x="434583" y="197854"/>
                    <a:pt x="400611" y="200418"/>
                    <a:pt x="365357" y="200418"/>
                  </a:cubicBezTo>
                  <a:cubicBezTo>
                    <a:pt x="369843" y="165806"/>
                    <a:pt x="382663" y="150422"/>
                    <a:pt x="415353" y="151704"/>
                  </a:cubicBezTo>
                  <a:close/>
                  <a:moveTo>
                    <a:pt x="1239010" y="101067"/>
                  </a:moveTo>
                  <a:cubicBezTo>
                    <a:pt x="1281315" y="101067"/>
                    <a:pt x="1324261" y="101067"/>
                    <a:pt x="1370411" y="101067"/>
                  </a:cubicBezTo>
                  <a:cubicBezTo>
                    <a:pt x="1371052" y="115169"/>
                    <a:pt x="1371693" y="126065"/>
                    <a:pt x="1372334" y="139526"/>
                  </a:cubicBezTo>
                  <a:cubicBezTo>
                    <a:pt x="1326183" y="139526"/>
                    <a:pt x="1283878" y="139526"/>
                    <a:pt x="1239010" y="139526"/>
                  </a:cubicBezTo>
                  <a:cubicBezTo>
                    <a:pt x="1239010" y="126707"/>
                    <a:pt x="1239010" y="115169"/>
                    <a:pt x="1239010" y="101067"/>
                  </a:cubicBezTo>
                  <a:close/>
                  <a:moveTo>
                    <a:pt x="1088380" y="100426"/>
                  </a:moveTo>
                  <a:cubicBezTo>
                    <a:pt x="1133249" y="100426"/>
                    <a:pt x="1175553" y="100426"/>
                    <a:pt x="1220421" y="100426"/>
                  </a:cubicBezTo>
                  <a:cubicBezTo>
                    <a:pt x="1220421" y="113887"/>
                    <a:pt x="1220421" y="124784"/>
                    <a:pt x="1220421" y="138885"/>
                  </a:cubicBezTo>
                  <a:cubicBezTo>
                    <a:pt x="1175553" y="138885"/>
                    <a:pt x="1131967" y="138885"/>
                    <a:pt x="1083894" y="138885"/>
                  </a:cubicBezTo>
                  <a:cubicBezTo>
                    <a:pt x="1085816" y="125424"/>
                    <a:pt x="1087099" y="113887"/>
                    <a:pt x="1088380" y="100426"/>
                  </a:cubicBezTo>
                  <a:close/>
                  <a:moveTo>
                    <a:pt x="2437240" y="99385"/>
                  </a:moveTo>
                  <a:cubicBezTo>
                    <a:pt x="2456068" y="99144"/>
                    <a:pt x="2474817" y="99465"/>
                    <a:pt x="2493405" y="101708"/>
                  </a:cubicBezTo>
                  <a:cubicBezTo>
                    <a:pt x="2506866" y="103631"/>
                    <a:pt x="2518404" y="122860"/>
                    <a:pt x="2530582" y="133757"/>
                  </a:cubicBezTo>
                  <a:cubicBezTo>
                    <a:pt x="2529300" y="136963"/>
                    <a:pt x="2528018" y="139526"/>
                    <a:pt x="2526095" y="142090"/>
                  </a:cubicBezTo>
                  <a:cubicBezTo>
                    <a:pt x="2486995" y="142090"/>
                    <a:pt x="2447896" y="144654"/>
                    <a:pt x="2409437" y="140809"/>
                  </a:cubicBezTo>
                  <a:cubicBezTo>
                    <a:pt x="2397258" y="139526"/>
                    <a:pt x="2387002" y="120296"/>
                    <a:pt x="2376106" y="109400"/>
                  </a:cubicBezTo>
                  <a:cubicBezTo>
                    <a:pt x="2377388" y="106195"/>
                    <a:pt x="2379311" y="103631"/>
                    <a:pt x="2380593" y="100426"/>
                  </a:cubicBezTo>
                  <a:cubicBezTo>
                    <a:pt x="2399502" y="100426"/>
                    <a:pt x="2418411" y="99625"/>
                    <a:pt x="2437240" y="99385"/>
                  </a:cubicBezTo>
                  <a:close/>
                  <a:moveTo>
                    <a:pt x="1595314" y="99225"/>
                  </a:moveTo>
                  <a:cubicBezTo>
                    <a:pt x="1616226" y="99145"/>
                    <a:pt x="1635776" y="99465"/>
                    <a:pt x="1655005" y="101067"/>
                  </a:cubicBezTo>
                  <a:cubicBezTo>
                    <a:pt x="1663979" y="101709"/>
                    <a:pt x="1671029" y="122220"/>
                    <a:pt x="1678721" y="133116"/>
                  </a:cubicBezTo>
                  <a:cubicBezTo>
                    <a:pt x="1676798" y="136322"/>
                    <a:pt x="1674875" y="138886"/>
                    <a:pt x="1672952" y="141450"/>
                  </a:cubicBezTo>
                  <a:cubicBezTo>
                    <a:pt x="1633212" y="141450"/>
                    <a:pt x="1592830" y="143372"/>
                    <a:pt x="1553089" y="140168"/>
                  </a:cubicBezTo>
                  <a:cubicBezTo>
                    <a:pt x="1544757" y="139526"/>
                    <a:pt x="1538987" y="118374"/>
                    <a:pt x="1527450" y="99785"/>
                  </a:cubicBezTo>
                  <a:cubicBezTo>
                    <a:pt x="1552128" y="99785"/>
                    <a:pt x="1574402" y="99305"/>
                    <a:pt x="1595314" y="99225"/>
                  </a:cubicBezTo>
                  <a:close/>
                  <a:moveTo>
                    <a:pt x="1447969" y="99225"/>
                  </a:moveTo>
                  <a:cubicBezTo>
                    <a:pt x="1467839" y="99145"/>
                    <a:pt x="1487710" y="99465"/>
                    <a:pt x="1507580" y="101067"/>
                  </a:cubicBezTo>
                  <a:cubicBezTo>
                    <a:pt x="1515271" y="101709"/>
                    <a:pt x="1521040" y="122861"/>
                    <a:pt x="1532578" y="142090"/>
                  </a:cubicBezTo>
                  <a:cubicBezTo>
                    <a:pt x="1481941" y="142090"/>
                    <a:pt x="1442841" y="144013"/>
                    <a:pt x="1404382" y="140808"/>
                  </a:cubicBezTo>
                  <a:cubicBezTo>
                    <a:pt x="1396049" y="140168"/>
                    <a:pt x="1388999" y="120297"/>
                    <a:pt x="1381307" y="109400"/>
                  </a:cubicBezTo>
                  <a:cubicBezTo>
                    <a:pt x="1383871" y="106195"/>
                    <a:pt x="1385794" y="102991"/>
                    <a:pt x="1388358" y="99785"/>
                  </a:cubicBezTo>
                  <a:cubicBezTo>
                    <a:pt x="1408228" y="99785"/>
                    <a:pt x="1428098" y="99305"/>
                    <a:pt x="1447969" y="99225"/>
                  </a:cubicBezTo>
                  <a:close/>
                  <a:moveTo>
                    <a:pt x="2138303" y="99144"/>
                  </a:moveTo>
                  <a:cubicBezTo>
                    <a:pt x="2180607" y="99144"/>
                    <a:pt x="2222912" y="99144"/>
                    <a:pt x="2264575" y="99144"/>
                  </a:cubicBezTo>
                  <a:cubicBezTo>
                    <a:pt x="2362646" y="99144"/>
                    <a:pt x="2362646" y="99144"/>
                    <a:pt x="2408156" y="186318"/>
                  </a:cubicBezTo>
                  <a:cubicBezTo>
                    <a:pt x="2410078" y="190164"/>
                    <a:pt x="2412001" y="194009"/>
                    <a:pt x="2415206" y="202342"/>
                  </a:cubicBezTo>
                  <a:cubicBezTo>
                    <a:pt x="2361364" y="202342"/>
                    <a:pt x="2311367" y="203624"/>
                    <a:pt x="2262011" y="201060"/>
                  </a:cubicBezTo>
                  <a:cubicBezTo>
                    <a:pt x="2253679" y="200419"/>
                    <a:pt x="2242141" y="185677"/>
                    <a:pt x="2238296" y="174780"/>
                  </a:cubicBezTo>
                  <a:cubicBezTo>
                    <a:pt x="2228681" y="148499"/>
                    <a:pt x="2213297" y="137603"/>
                    <a:pt x="2185735" y="141449"/>
                  </a:cubicBezTo>
                  <a:cubicBezTo>
                    <a:pt x="2157532" y="145936"/>
                    <a:pt x="2141508" y="133116"/>
                    <a:pt x="2138303" y="99144"/>
                  </a:cubicBezTo>
                  <a:close/>
                  <a:moveTo>
                    <a:pt x="2041435" y="98984"/>
                  </a:moveTo>
                  <a:cubicBezTo>
                    <a:pt x="2060744" y="98824"/>
                    <a:pt x="2079973" y="99144"/>
                    <a:pt x="2099203" y="101067"/>
                  </a:cubicBezTo>
                  <a:cubicBezTo>
                    <a:pt x="2110100" y="102349"/>
                    <a:pt x="2119073" y="120938"/>
                    <a:pt x="2128688" y="131835"/>
                  </a:cubicBezTo>
                  <a:cubicBezTo>
                    <a:pt x="2126764" y="135680"/>
                    <a:pt x="2124842" y="138886"/>
                    <a:pt x="2122919" y="142090"/>
                  </a:cubicBezTo>
                  <a:cubicBezTo>
                    <a:pt x="2084461" y="142090"/>
                    <a:pt x="2046002" y="144654"/>
                    <a:pt x="2008824" y="140808"/>
                  </a:cubicBezTo>
                  <a:cubicBezTo>
                    <a:pt x="1997288" y="139526"/>
                    <a:pt x="1987673" y="120297"/>
                    <a:pt x="1977417" y="109400"/>
                  </a:cubicBezTo>
                  <a:cubicBezTo>
                    <a:pt x="1979339" y="106195"/>
                    <a:pt x="1981263" y="102991"/>
                    <a:pt x="1983185" y="99785"/>
                  </a:cubicBezTo>
                  <a:cubicBezTo>
                    <a:pt x="2002735" y="99785"/>
                    <a:pt x="2022125" y="99144"/>
                    <a:pt x="2041435" y="98984"/>
                  </a:cubicBezTo>
                  <a:close/>
                  <a:moveTo>
                    <a:pt x="1892487" y="98984"/>
                  </a:moveTo>
                  <a:cubicBezTo>
                    <a:pt x="1911396" y="98824"/>
                    <a:pt x="1930305" y="99144"/>
                    <a:pt x="1949214" y="101067"/>
                  </a:cubicBezTo>
                  <a:cubicBezTo>
                    <a:pt x="1960111" y="102349"/>
                    <a:pt x="1969725" y="121579"/>
                    <a:pt x="1979981" y="132476"/>
                  </a:cubicBezTo>
                  <a:cubicBezTo>
                    <a:pt x="1976776" y="135680"/>
                    <a:pt x="1974212" y="138886"/>
                    <a:pt x="1971648" y="142090"/>
                  </a:cubicBezTo>
                  <a:cubicBezTo>
                    <a:pt x="1934472" y="142090"/>
                    <a:pt x="1897295" y="144654"/>
                    <a:pt x="1860759" y="140808"/>
                  </a:cubicBezTo>
                  <a:cubicBezTo>
                    <a:pt x="1849221" y="139526"/>
                    <a:pt x="1838966" y="120938"/>
                    <a:pt x="1828710" y="110041"/>
                  </a:cubicBezTo>
                  <a:cubicBezTo>
                    <a:pt x="1831274" y="106837"/>
                    <a:pt x="1833197" y="102991"/>
                    <a:pt x="1835761" y="99785"/>
                  </a:cubicBezTo>
                  <a:cubicBezTo>
                    <a:pt x="1854670" y="99785"/>
                    <a:pt x="1873579" y="99144"/>
                    <a:pt x="1892487" y="98984"/>
                  </a:cubicBezTo>
                  <a:close/>
                  <a:moveTo>
                    <a:pt x="1744021" y="98343"/>
                  </a:moveTo>
                  <a:cubicBezTo>
                    <a:pt x="1762529" y="98183"/>
                    <a:pt x="1780957" y="98503"/>
                    <a:pt x="1799225" y="100426"/>
                  </a:cubicBezTo>
                  <a:cubicBezTo>
                    <a:pt x="1810122" y="101708"/>
                    <a:pt x="1819096" y="120297"/>
                    <a:pt x="1828710" y="130553"/>
                  </a:cubicBezTo>
                  <a:cubicBezTo>
                    <a:pt x="1826787" y="133757"/>
                    <a:pt x="1824223" y="137603"/>
                    <a:pt x="1822300" y="140809"/>
                  </a:cubicBezTo>
                  <a:cubicBezTo>
                    <a:pt x="1782559" y="140809"/>
                    <a:pt x="1742178" y="142731"/>
                    <a:pt x="1703078" y="139527"/>
                  </a:cubicBezTo>
                  <a:cubicBezTo>
                    <a:pt x="1694746" y="138885"/>
                    <a:pt x="1688336" y="119015"/>
                    <a:pt x="1681285" y="108118"/>
                  </a:cubicBezTo>
                  <a:cubicBezTo>
                    <a:pt x="1683849" y="105554"/>
                    <a:pt x="1686413" y="102350"/>
                    <a:pt x="1688336" y="99144"/>
                  </a:cubicBezTo>
                  <a:cubicBezTo>
                    <a:pt x="1706924" y="99144"/>
                    <a:pt x="1725513" y="98503"/>
                    <a:pt x="1744021" y="98343"/>
                  </a:cubicBezTo>
                  <a:close/>
                  <a:moveTo>
                    <a:pt x="971723" y="97222"/>
                  </a:moveTo>
                  <a:cubicBezTo>
                    <a:pt x="1004412" y="99145"/>
                    <a:pt x="1037101" y="97863"/>
                    <a:pt x="1070432" y="97863"/>
                  </a:cubicBezTo>
                  <a:cubicBezTo>
                    <a:pt x="1075560" y="130553"/>
                    <a:pt x="1065946" y="144013"/>
                    <a:pt x="1033897" y="142090"/>
                  </a:cubicBezTo>
                  <a:cubicBezTo>
                    <a:pt x="1001848" y="140167"/>
                    <a:pt x="969158" y="141449"/>
                    <a:pt x="935827" y="141449"/>
                  </a:cubicBezTo>
                  <a:cubicBezTo>
                    <a:pt x="930699" y="106196"/>
                    <a:pt x="942878" y="95299"/>
                    <a:pt x="971723" y="97222"/>
                  </a:cubicBezTo>
                  <a:close/>
                  <a:moveTo>
                    <a:pt x="819810" y="97222"/>
                  </a:moveTo>
                  <a:cubicBezTo>
                    <a:pt x="852500" y="99145"/>
                    <a:pt x="885190" y="97863"/>
                    <a:pt x="917880" y="97863"/>
                  </a:cubicBezTo>
                  <a:cubicBezTo>
                    <a:pt x="924930" y="130553"/>
                    <a:pt x="915316" y="143372"/>
                    <a:pt x="884549" y="142090"/>
                  </a:cubicBezTo>
                  <a:cubicBezTo>
                    <a:pt x="851218" y="140167"/>
                    <a:pt x="817246" y="141449"/>
                    <a:pt x="783916" y="141449"/>
                  </a:cubicBezTo>
                  <a:cubicBezTo>
                    <a:pt x="779429" y="108118"/>
                    <a:pt x="790325" y="95940"/>
                    <a:pt x="819810" y="97222"/>
                  </a:cubicBezTo>
                  <a:close/>
                  <a:moveTo>
                    <a:pt x="519191" y="96581"/>
                  </a:moveTo>
                  <a:cubicBezTo>
                    <a:pt x="551881" y="98503"/>
                    <a:pt x="584571" y="97221"/>
                    <a:pt x="619184" y="97221"/>
                  </a:cubicBezTo>
                  <a:cubicBezTo>
                    <a:pt x="618543" y="131834"/>
                    <a:pt x="604441" y="144013"/>
                    <a:pt x="574956" y="142089"/>
                  </a:cubicBezTo>
                  <a:cubicBezTo>
                    <a:pt x="542267" y="140167"/>
                    <a:pt x="509577" y="141449"/>
                    <a:pt x="474964" y="141449"/>
                  </a:cubicBezTo>
                  <a:cubicBezTo>
                    <a:pt x="476886" y="108759"/>
                    <a:pt x="489065" y="95299"/>
                    <a:pt x="519191" y="96581"/>
                  </a:cubicBezTo>
                  <a:close/>
                  <a:moveTo>
                    <a:pt x="670463" y="96580"/>
                  </a:moveTo>
                  <a:cubicBezTo>
                    <a:pt x="703152" y="98503"/>
                    <a:pt x="736483" y="97221"/>
                    <a:pt x="769814" y="97221"/>
                  </a:cubicBezTo>
                  <a:cubicBezTo>
                    <a:pt x="771096" y="133116"/>
                    <a:pt x="756353" y="144012"/>
                    <a:pt x="726869" y="142089"/>
                  </a:cubicBezTo>
                  <a:cubicBezTo>
                    <a:pt x="694820" y="140166"/>
                    <a:pt x="662130" y="141448"/>
                    <a:pt x="628799" y="141448"/>
                  </a:cubicBezTo>
                  <a:cubicBezTo>
                    <a:pt x="627517" y="106836"/>
                    <a:pt x="640336" y="95298"/>
                    <a:pt x="670463" y="96580"/>
                  </a:cubicBezTo>
                  <a:close/>
                  <a:moveTo>
                    <a:pt x="381621" y="95539"/>
                  </a:moveTo>
                  <a:cubicBezTo>
                    <a:pt x="406699" y="94016"/>
                    <a:pt x="437466" y="95298"/>
                    <a:pt x="467271" y="100426"/>
                  </a:cubicBezTo>
                  <a:cubicBezTo>
                    <a:pt x="460862" y="138243"/>
                    <a:pt x="458298" y="141448"/>
                    <a:pt x="423044" y="141448"/>
                  </a:cubicBezTo>
                  <a:cubicBezTo>
                    <a:pt x="330744" y="141448"/>
                    <a:pt x="238443" y="141448"/>
                    <a:pt x="146142" y="141448"/>
                  </a:cubicBezTo>
                  <a:cubicBezTo>
                    <a:pt x="136528" y="141448"/>
                    <a:pt x="127554" y="139526"/>
                    <a:pt x="116657" y="138884"/>
                  </a:cubicBezTo>
                  <a:cubicBezTo>
                    <a:pt x="124349" y="109400"/>
                    <a:pt x="138450" y="95298"/>
                    <a:pt x="168576" y="96580"/>
                  </a:cubicBezTo>
                  <a:cubicBezTo>
                    <a:pt x="212163" y="98503"/>
                    <a:pt x="255749" y="96580"/>
                    <a:pt x="299336" y="97862"/>
                  </a:cubicBezTo>
                  <a:cubicBezTo>
                    <a:pt x="308310" y="97862"/>
                    <a:pt x="316642" y="103631"/>
                    <a:pt x="330103" y="107477"/>
                  </a:cubicBezTo>
                  <a:cubicBezTo>
                    <a:pt x="337154" y="101388"/>
                    <a:pt x="356543" y="97061"/>
                    <a:pt x="381621" y="95539"/>
                  </a:cubicBezTo>
                  <a:close/>
                  <a:moveTo>
                    <a:pt x="1482582" y="48507"/>
                  </a:moveTo>
                  <a:cubicBezTo>
                    <a:pt x="1526810" y="48507"/>
                    <a:pt x="1569114" y="48507"/>
                    <a:pt x="1611418" y="48507"/>
                  </a:cubicBezTo>
                  <a:cubicBezTo>
                    <a:pt x="1613341" y="61327"/>
                    <a:pt x="1615264" y="71583"/>
                    <a:pt x="1617187" y="83761"/>
                  </a:cubicBezTo>
                  <a:cubicBezTo>
                    <a:pt x="1573600" y="83761"/>
                    <a:pt x="1532578" y="83761"/>
                    <a:pt x="1488992" y="83761"/>
                  </a:cubicBezTo>
                  <a:cubicBezTo>
                    <a:pt x="1487069" y="72864"/>
                    <a:pt x="1485146" y="61968"/>
                    <a:pt x="1482582" y="48507"/>
                  </a:cubicBezTo>
                  <a:close/>
                  <a:moveTo>
                    <a:pt x="2407114" y="47705"/>
                  </a:moveTo>
                  <a:cubicBezTo>
                    <a:pt x="2425942" y="47545"/>
                    <a:pt x="2444691" y="47865"/>
                    <a:pt x="2463279" y="49788"/>
                  </a:cubicBezTo>
                  <a:cubicBezTo>
                    <a:pt x="2474176" y="51070"/>
                    <a:pt x="2483791" y="69018"/>
                    <a:pt x="2501097" y="86325"/>
                  </a:cubicBezTo>
                  <a:cubicBezTo>
                    <a:pt x="2453024" y="86325"/>
                    <a:pt x="2415847" y="88889"/>
                    <a:pt x="2379311" y="85043"/>
                  </a:cubicBezTo>
                  <a:cubicBezTo>
                    <a:pt x="2367773" y="83761"/>
                    <a:pt x="2356877" y="67095"/>
                    <a:pt x="2345980" y="58121"/>
                  </a:cubicBezTo>
                  <a:cubicBezTo>
                    <a:pt x="2347262" y="54916"/>
                    <a:pt x="2348544" y="51712"/>
                    <a:pt x="2350467" y="48506"/>
                  </a:cubicBezTo>
                  <a:cubicBezTo>
                    <a:pt x="2369376" y="48506"/>
                    <a:pt x="2388285" y="47865"/>
                    <a:pt x="2407114" y="47705"/>
                  </a:cubicBezTo>
                  <a:close/>
                  <a:moveTo>
                    <a:pt x="1830873" y="47306"/>
                  </a:moveTo>
                  <a:cubicBezTo>
                    <a:pt x="1849702" y="47226"/>
                    <a:pt x="1868451" y="47546"/>
                    <a:pt x="1887039" y="49148"/>
                  </a:cubicBezTo>
                  <a:cubicBezTo>
                    <a:pt x="1896012" y="49790"/>
                    <a:pt x="1903704" y="67737"/>
                    <a:pt x="1912037" y="77993"/>
                  </a:cubicBezTo>
                  <a:cubicBezTo>
                    <a:pt x="1909473" y="80557"/>
                    <a:pt x="1907550" y="83121"/>
                    <a:pt x="1906268" y="85685"/>
                  </a:cubicBezTo>
                  <a:cubicBezTo>
                    <a:pt x="1869092" y="85685"/>
                    <a:pt x="1831914" y="87607"/>
                    <a:pt x="1794738" y="84403"/>
                  </a:cubicBezTo>
                  <a:cubicBezTo>
                    <a:pt x="1785123" y="83761"/>
                    <a:pt x="1776791" y="67096"/>
                    <a:pt x="1768458" y="57481"/>
                  </a:cubicBezTo>
                  <a:cubicBezTo>
                    <a:pt x="1770381" y="54276"/>
                    <a:pt x="1772304" y="51072"/>
                    <a:pt x="1774226" y="47866"/>
                  </a:cubicBezTo>
                  <a:cubicBezTo>
                    <a:pt x="1793135" y="47866"/>
                    <a:pt x="1812044" y="47386"/>
                    <a:pt x="1830873" y="47306"/>
                  </a:cubicBezTo>
                  <a:close/>
                  <a:moveTo>
                    <a:pt x="1972851" y="46665"/>
                  </a:moveTo>
                  <a:cubicBezTo>
                    <a:pt x="1992641" y="46585"/>
                    <a:pt x="2011069" y="46905"/>
                    <a:pt x="2029336" y="48507"/>
                  </a:cubicBezTo>
                  <a:cubicBezTo>
                    <a:pt x="2039593" y="49149"/>
                    <a:pt x="2047925" y="65814"/>
                    <a:pt x="2057539" y="75429"/>
                  </a:cubicBezTo>
                  <a:cubicBezTo>
                    <a:pt x="2056258" y="78634"/>
                    <a:pt x="2054335" y="81838"/>
                    <a:pt x="2053053" y="85044"/>
                  </a:cubicBezTo>
                  <a:cubicBezTo>
                    <a:pt x="2014594" y="85044"/>
                    <a:pt x="1976136" y="86966"/>
                    <a:pt x="1938318" y="83762"/>
                  </a:cubicBezTo>
                  <a:cubicBezTo>
                    <a:pt x="1929344" y="83120"/>
                    <a:pt x="1921652" y="64532"/>
                    <a:pt x="1908192" y="47225"/>
                  </a:cubicBezTo>
                  <a:cubicBezTo>
                    <a:pt x="1931908" y="47225"/>
                    <a:pt x="1953060" y="46745"/>
                    <a:pt x="1972851" y="46665"/>
                  </a:cubicBezTo>
                  <a:close/>
                  <a:moveTo>
                    <a:pt x="1687695" y="46665"/>
                  </a:moveTo>
                  <a:cubicBezTo>
                    <a:pt x="1706924" y="46585"/>
                    <a:pt x="1726153" y="46905"/>
                    <a:pt x="1745383" y="48507"/>
                  </a:cubicBezTo>
                  <a:cubicBezTo>
                    <a:pt x="1753074" y="49149"/>
                    <a:pt x="1759484" y="67096"/>
                    <a:pt x="1766535" y="77352"/>
                  </a:cubicBezTo>
                  <a:cubicBezTo>
                    <a:pt x="1763330" y="79916"/>
                    <a:pt x="1761407" y="83120"/>
                    <a:pt x="1759484" y="85684"/>
                  </a:cubicBezTo>
                  <a:cubicBezTo>
                    <a:pt x="1723589" y="85684"/>
                    <a:pt x="1687695" y="87608"/>
                    <a:pt x="1652441" y="84402"/>
                  </a:cubicBezTo>
                  <a:cubicBezTo>
                    <a:pt x="1642186" y="83762"/>
                    <a:pt x="1633212" y="68378"/>
                    <a:pt x="1623597" y="59404"/>
                  </a:cubicBezTo>
                  <a:cubicBezTo>
                    <a:pt x="1625520" y="55558"/>
                    <a:pt x="1627443" y="51071"/>
                    <a:pt x="1630007" y="47225"/>
                  </a:cubicBezTo>
                  <a:cubicBezTo>
                    <a:pt x="1649236" y="47225"/>
                    <a:pt x="1668465" y="46745"/>
                    <a:pt x="1687695" y="46665"/>
                  </a:cubicBezTo>
                  <a:close/>
                  <a:moveTo>
                    <a:pt x="2062666" y="46584"/>
                  </a:moveTo>
                  <a:cubicBezTo>
                    <a:pt x="2110099" y="46584"/>
                    <a:pt x="2158172" y="46584"/>
                    <a:pt x="2205605" y="46584"/>
                  </a:cubicBezTo>
                  <a:cubicBezTo>
                    <a:pt x="2236372" y="46584"/>
                    <a:pt x="2267779" y="48506"/>
                    <a:pt x="2298547" y="46584"/>
                  </a:cubicBezTo>
                  <a:cubicBezTo>
                    <a:pt x="2325467" y="44661"/>
                    <a:pt x="2339570" y="56198"/>
                    <a:pt x="2346620" y="85683"/>
                  </a:cubicBezTo>
                  <a:cubicBezTo>
                    <a:pt x="2258806" y="85683"/>
                    <a:pt x="2174197" y="86965"/>
                    <a:pt x="2090229" y="84402"/>
                  </a:cubicBezTo>
                  <a:cubicBezTo>
                    <a:pt x="2078691" y="84402"/>
                    <a:pt x="2067795" y="66454"/>
                    <a:pt x="2056898" y="56840"/>
                  </a:cubicBezTo>
                  <a:cubicBezTo>
                    <a:pt x="2058821" y="53634"/>
                    <a:pt x="2060744" y="50430"/>
                    <a:pt x="2062666" y="46584"/>
                  </a:cubicBezTo>
                  <a:close/>
                  <a:moveTo>
                    <a:pt x="1367205" y="45303"/>
                  </a:moveTo>
                  <a:cubicBezTo>
                    <a:pt x="1391563" y="46585"/>
                    <a:pt x="1415920" y="46585"/>
                    <a:pt x="1440278" y="45303"/>
                  </a:cubicBezTo>
                  <a:cubicBezTo>
                    <a:pt x="1467840" y="44662"/>
                    <a:pt x="1473608" y="58122"/>
                    <a:pt x="1467840" y="83121"/>
                  </a:cubicBezTo>
                  <a:cubicBezTo>
                    <a:pt x="1426176" y="83121"/>
                    <a:pt x="1385153" y="83121"/>
                    <a:pt x="1342849" y="83121"/>
                  </a:cubicBezTo>
                  <a:cubicBezTo>
                    <a:pt x="1334516" y="58763"/>
                    <a:pt x="1336439" y="44021"/>
                    <a:pt x="1367205" y="45303"/>
                  </a:cubicBezTo>
                  <a:close/>
                  <a:moveTo>
                    <a:pt x="1223627" y="44021"/>
                  </a:moveTo>
                  <a:cubicBezTo>
                    <a:pt x="1246702" y="45302"/>
                    <a:pt x="1270418" y="45943"/>
                    <a:pt x="1293493" y="45302"/>
                  </a:cubicBezTo>
                  <a:cubicBezTo>
                    <a:pt x="1319132" y="44021"/>
                    <a:pt x="1329388" y="53635"/>
                    <a:pt x="1320414" y="83761"/>
                  </a:cubicBezTo>
                  <a:cubicBezTo>
                    <a:pt x="1278751" y="83761"/>
                    <a:pt x="1237728" y="83761"/>
                    <a:pt x="1195423" y="83761"/>
                  </a:cubicBezTo>
                  <a:cubicBezTo>
                    <a:pt x="1187090" y="56840"/>
                    <a:pt x="1192859" y="42098"/>
                    <a:pt x="1223627" y="44021"/>
                  </a:cubicBezTo>
                  <a:close/>
                  <a:moveTo>
                    <a:pt x="919162" y="44020"/>
                  </a:moveTo>
                  <a:cubicBezTo>
                    <a:pt x="955057" y="42097"/>
                    <a:pt x="991593" y="44020"/>
                    <a:pt x="1028129" y="44020"/>
                  </a:cubicBezTo>
                  <a:cubicBezTo>
                    <a:pt x="1036462" y="78633"/>
                    <a:pt x="1023001" y="87607"/>
                    <a:pt x="995439" y="85684"/>
                  </a:cubicBezTo>
                  <a:cubicBezTo>
                    <a:pt x="964672" y="83761"/>
                    <a:pt x="933905" y="85043"/>
                    <a:pt x="900574" y="85043"/>
                  </a:cubicBezTo>
                  <a:cubicBezTo>
                    <a:pt x="896728" y="65172"/>
                    <a:pt x="892882" y="45943"/>
                    <a:pt x="919162" y="44020"/>
                  </a:cubicBezTo>
                  <a:close/>
                  <a:moveTo>
                    <a:pt x="1076842" y="43380"/>
                  </a:moveTo>
                  <a:cubicBezTo>
                    <a:pt x="1109533" y="44020"/>
                    <a:pt x="1141582" y="43380"/>
                    <a:pt x="1175553" y="43380"/>
                  </a:cubicBezTo>
                  <a:cubicBezTo>
                    <a:pt x="1175553" y="59404"/>
                    <a:pt x="1175553" y="69660"/>
                    <a:pt x="1175553" y="82479"/>
                  </a:cubicBezTo>
                  <a:cubicBezTo>
                    <a:pt x="1132608" y="82479"/>
                    <a:pt x="1090944" y="82479"/>
                    <a:pt x="1047998" y="82479"/>
                  </a:cubicBezTo>
                  <a:cubicBezTo>
                    <a:pt x="1040947" y="56840"/>
                    <a:pt x="1046716" y="42098"/>
                    <a:pt x="1076842" y="43380"/>
                  </a:cubicBezTo>
                  <a:close/>
                  <a:moveTo>
                    <a:pt x="643541" y="42739"/>
                  </a:moveTo>
                  <a:cubicBezTo>
                    <a:pt x="674949" y="44021"/>
                    <a:pt x="706357" y="43380"/>
                    <a:pt x="737765" y="43380"/>
                  </a:cubicBezTo>
                  <a:cubicBezTo>
                    <a:pt x="739688" y="77352"/>
                    <a:pt x="726868" y="87608"/>
                    <a:pt x="698665" y="85685"/>
                  </a:cubicBezTo>
                  <a:cubicBezTo>
                    <a:pt x="666616" y="83762"/>
                    <a:pt x="635209" y="85044"/>
                    <a:pt x="601237" y="85044"/>
                  </a:cubicBezTo>
                  <a:cubicBezTo>
                    <a:pt x="601237" y="52354"/>
                    <a:pt x="615338" y="41458"/>
                    <a:pt x="643541" y="42739"/>
                  </a:cubicBezTo>
                  <a:close/>
                  <a:moveTo>
                    <a:pt x="783915" y="42738"/>
                  </a:moveTo>
                  <a:cubicBezTo>
                    <a:pt x="817246" y="44020"/>
                    <a:pt x="849937" y="43379"/>
                    <a:pt x="883268" y="43379"/>
                  </a:cubicBezTo>
                  <a:cubicBezTo>
                    <a:pt x="887114" y="77351"/>
                    <a:pt x="874294" y="87607"/>
                    <a:pt x="847373" y="85684"/>
                  </a:cubicBezTo>
                  <a:cubicBezTo>
                    <a:pt x="815964" y="83761"/>
                    <a:pt x="783915" y="85043"/>
                    <a:pt x="751226" y="85043"/>
                  </a:cubicBezTo>
                  <a:cubicBezTo>
                    <a:pt x="747380" y="56199"/>
                    <a:pt x="755712" y="42097"/>
                    <a:pt x="783915" y="42738"/>
                  </a:cubicBezTo>
                  <a:close/>
                  <a:moveTo>
                    <a:pt x="496757" y="42097"/>
                  </a:moveTo>
                  <a:cubicBezTo>
                    <a:pt x="528165" y="44021"/>
                    <a:pt x="559573" y="42739"/>
                    <a:pt x="592262" y="42739"/>
                  </a:cubicBezTo>
                  <a:cubicBezTo>
                    <a:pt x="590340" y="78634"/>
                    <a:pt x="574316" y="86966"/>
                    <a:pt x="547394" y="85044"/>
                  </a:cubicBezTo>
                  <a:cubicBezTo>
                    <a:pt x="515986" y="83120"/>
                    <a:pt x="484579" y="84402"/>
                    <a:pt x="451889" y="84402"/>
                  </a:cubicBezTo>
                  <a:cubicBezTo>
                    <a:pt x="453812" y="52994"/>
                    <a:pt x="467914" y="40175"/>
                    <a:pt x="496757" y="42097"/>
                  </a:cubicBezTo>
                  <a:close/>
                  <a:moveTo>
                    <a:pt x="352537" y="42097"/>
                  </a:moveTo>
                  <a:cubicBezTo>
                    <a:pt x="382663" y="44020"/>
                    <a:pt x="413430" y="42738"/>
                    <a:pt x="444837" y="42738"/>
                  </a:cubicBezTo>
                  <a:cubicBezTo>
                    <a:pt x="440992" y="72864"/>
                    <a:pt x="430095" y="86966"/>
                    <a:pt x="401252" y="85684"/>
                  </a:cubicBezTo>
                  <a:cubicBezTo>
                    <a:pt x="369203" y="83120"/>
                    <a:pt x="336513" y="85043"/>
                    <a:pt x="301900" y="85043"/>
                  </a:cubicBezTo>
                  <a:cubicBezTo>
                    <a:pt x="307668" y="49788"/>
                    <a:pt x="324975" y="40815"/>
                    <a:pt x="352537" y="42097"/>
                  </a:cubicBezTo>
                  <a:close/>
                  <a:moveTo>
                    <a:pt x="229870" y="39344"/>
                  </a:moveTo>
                  <a:cubicBezTo>
                    <a:pt x="247377" y="39975"/>
                    <a:pt x="269210" y="42098"/>
                    <a:pt x="296772" y="45303"/>
                  </a:cubicBezTo>
                  <a:cubicBezTo>
                    <a:pt x="294208" y="72223"/>
                    <a:pt x="282671" y="86966"/>
                    <a:pt x="253186" y="85684"/>
                  </a:cubicBezTo>
                  <a:cubicBezTo>
                    <a:pt x="219214" y="83761"/>
                    <a:pt x="185883" y="85043"/>
                    <a:pt x="151270" y="85043"/>
                  </a:cubicBezTo>
                  <a:cubicBezTo>
                    <a:pt x="163769" y="48988"/>
                    <a:pt x="177350" y="37451"/>
                    <a:pt x="229870" y="39344"/>
                  </a:cubicBezTo>
                  <a:close/>
                  <a:moveTo>
                    <a:pt x="1149914" y="5561"/>
                  </a:moveTo>
                  <a:cubicBezTo>
                    <a:pt x="1180681" y="4279"/>
                    <a:pt x="1212090" y="4920"/>
                    <a:pt x="1242856" y="5561"/>
                  </a:cubicBezTo>
                  <a:cubicBezTo>
                    <a:pt x="1246702" y="5561"/>
                    <a:pt x="1254394" y="13894"/>
                    <a:pt x="1253753" y="17099"/>
                  </a:cubicBezTo>
                  <a:cubicBezTo>
                    <a:pt x="1252471" y="22867"/>
                    <a:pt x="1247343" y="31841"/>
                    <a:pt x="1242856" y="31841"/>
                  </a:cubicBezTo>
                  <a:cubicBezTo>
                    <a:pt x="1226832" y="33764"/>
                    <a:pt x="1210807" y="32482"/>
                    <a:pt x="1194783" y="32482"/>
                  </a:cubicBezTo>
                  <a:cubicBezTo>
                    <a:pt x="1180041" y="32482"/>
                    <a:pt x="1164657" y="33764"/>
                    <a:pt x="1149914" y="31841"/>
                  </a:cubicBezTo>
                  <a:cubicBezTo>
                    <a:pt x="1144787" y="31200"/>
                    <a:pt x="1136454" y="22867"/>
                    <a:pt x="1137095" y="19022"/>
                  </a:cubicBezTo>
                  <a:cubicBezTo>
                    <a:pt x="1137736" y="13894"/>
                    <a:pt x="1145428" y="5561"/>
                    <a:pt x="1149914" y="5561"/>
                  </a:cubicBezTo>
                  <a:close/>
                  <a:moveTo>
                    <a:pt x="2398300" y="5401"/>
                  </a:moveTo>
                  <a:cubicBezTo>
                    <a:pt x="2420013" y="5241"/>
                    <a:pt x="2441165" y="8767"/>
                    <a:pt x="2461356" y="26714"/>
                  </a:cubicBezTo>
                  <a:cubicBezTo>
                    <a:pt x="2405591" y="43379"/>
                    <a:pt x="2347903" y="36329"/>
                    <a:pt x="2331878" y="6202"/>
                  </a:cubicBezTo>
                  <a:cubicBezTo>
                    <a:pt x="2354312" y="9407"/>
                    <a:pt x="2376587" y="5562"/>
                    <a:pt x="2398300" y="5401"/>
                  </a:cubicBezTo>
                  <a:close/>
                  <a:moveTo>
                    <a:pt x="2240910" y="4950"/>
                  </a:moveTo>
                  <a:cubicBezTo>
                    <a:pt x="2284566" y="2035"/>
                    <a:pt x="2315694" y="13093"/>
                    <a:pt x="2324828" y="35687"/>
                  </a:cubicBezTo>
                  <a:cubicBezTo>
                    <a:pt x="2282523" y="26072"/>
                    <a:pt x="2237654" y="50429"/>
                    <a:pt x="2193427" y="12612"/>
                  </a:cubicBezTo>
                  <a:cubicBezTo>
                    <a:pt x="2210413" y="8445"/>
                    <a:pt x="2226357" y="5922"/>
                    <a:pt x="2240910" y="4950"/>
                  </a:cubicBezTo>
                  <a:close/>
                  <a:moveTo>
                    <a:pt x="1557576" y="4921"/>
                  </a:moveTo>
                  <a:cubicBezTo>
                    <a:pt x="1583856" y="3639"/>
                    <a:pt x="1610778" y="2997"/>
                    <a:pt x="1637699" y="5562"/>
                  </a:cubicBezTo>
                  <a:cubicBezTo>
                    <a:pt x="1646031" y="6203"/>
                    <a:pt x="1653082" y="17099"/>
                    <a:pt x="1661415" y="22868"/>
                  </a:cubicBezTo>
                  <a:cubicBezTo>
                    <a:pt x="1658851" y="26714"/>
                    <a:pt x="1657569" y="29919"/>
                    <a:pt x="1655646" y="33124"/>
                  </a:cubicBezTo>
                  <a:cubicBezTo>
                    <a:pt x="1622956" y="33124"/>
                    <a:pt x="1590266" y="33765"/>
                    <a:pt x="1557576" y="32483"/>
                  </a:cubicBezTo>
                  <a:cubicBezTo>
                    <a:pt x="1551166" y="32483"/>
                    <a:pt x="1545398" y="22227"/>
                    <a:pt x="1538988" y="16459"/>
                  </a:cubicBezTo>
                  <a:cubicBezTo>
                    <a:pt x="1545398" y="12613"/>
                    <a:pt x="1551166" y="5562"/>
                    <a:pt x="1557576" y="4921"/>
                  </a:cubicBezTo>
                  <a:close/>
                  <a:moveTo>
                    <a:pt x="1421689" y="4921"/>
                  </a:moveTo>
                  <a:cubicBezTo>
                    <a:pt x="1449251" y="3639"/>
                    <a:pt x="1477454" y="2997"/>
                    <a:pt x="1505016" y="5562"/>
                  </a:cubicBezTo>
                  <a:cubicBezTo>
                    <a:pt x="1512708" y="6203"/>
                    <a:pt x="1519118" y="17741"/>
                    <a:pt x="1526168" y="24150"/>
                  </a:cubicBezTo>
                  <a:cubicBezTo>
                    <a:pt x="1524246" y="26714"/>
                    <a:pt x="1522322" y="29919"/>
                    <a:pt x="1520400" y="33124"/>
                  </a:cubicBezTo>
                  <a:cubicBezTo>
                    <a:pt x="1487710" y="33124"/>
                    <a:pt x="1454379" y="33765"/>
                    <a:pt x="1421689" y="32483"/>
                  </a:cubicBezTo>
                  <a:cubicBezTo>
                    <a:pt x="1415920" y="32483"/>
                    <a:pt x="1410152" y="23509"/>
                    <a:pt x="1405024" y="18381"/>
                  </a:cubicBezTo>
                  <a:cubicBezTo>
                    <a:pt x="1410792" y="13895"/>
                    <a:pt x="1415920" y="5562"/>
                    <a:pt x="1421689" y="4921"/>
                  </a:cubicBezTo>
                  <a:close/>
                  <a:moveTo>
                    <a:pt x="2020523" y="4920"/>
                  </a:moveTo>
                  <a:cubicBezTo>
                    <a:pt x="2040554" y="8285"/>
                    <a:pt x="2053053" y="16458"/>
                    <a:pt x="2058181" y="29277"/>
                  </a:cubicBezTo>
                  <a:cubicBezTo>
                    <a:pt x="1999852" y="44020"/>
                    <a:pt x="1947292" y="35687"/>
                    <a:pt x="1937677" y="9407"/>
                  </a:cubicBezTo>
                  <a:cubicBezTo>
                    <a:pt x="1972931" y="2997"/>
                    <a:pt x="2000493" y="1555"/>
                    <a:pt x="2020523" y="4920"/>
                  </a:cubicBezTo>
                  <a:close/>
                  <a:moveTo>
                    <a:pt x="2107156" y="4429"/>
                  </a:moveTo>
                  <a:cubicBezTo>
                    <a:pt x="2150122" y="674"/>
                    <a:pt x="2183173" y="11972"/>
                    <a:pt x="2192787" y="36970"/>
                  </a:cubicBezTo>
                  <a:cubicBezTo>
                    <a:pt x="2148559" y="25432"/>
                    <a:pt x="2103691" y="50430"/>
                    <a:pt x="2061386" y="13253"/>
                  </a:cubicBezTo>
                  <a:cubicBezTo>
                    <a:pt x="2077410" y="8606"/>
                    <a:pt x="2092834" y="5682"/>
                    <a:pt x="2107156" y="4429"/>
                  </a:cubicBezTo>
                  <a:close/>
                  <a:moveTo>
                    <a:pt x="888716" y="4359"/>
                  </a:moveTo>
                  <a:cubicBezTo>
                    <a:pt x="904901" y="914"/>
                    <a:pt x="934866" y="2356"/>
                    <a:pt x="993516" y="5562"/>
                  </a:cubicBezTo>
                  <a:cubicBezTo>
                    <a:pt x="981978" y="17740"/>
                    <a:pt x="975568" y="30559"/>
                    <a:pt x="968518" y="31201"/>
                  </a:cubicBezTo>
                  <a:cubicBezTo>
                    <a:pt x="935828" y="33123"/>
                    <a:pt x="902497" y="32483"/>
                    <a:pt x="866602" y="32483"/>
                  </a:cubicBezTo>
                  <a:cubicBezTo>
                    <a:pt x="870127" y="16138"/>
                    <a:pt x="872531" y="7805"/>
                    <a:pt x="888716" y="4359"/>
                  </a:cubicBezTo>
                  <a:close/>
                  <a:moveTo>
                    <a:pt x="1331312" y="4279"/>
                  </a:moveTo>
                  <a:cubicBezTo>
                    <a:pt x="1344772" y="4279"/>
                    <a:pt x="1358874" y="2997"/>
                    <a:pt x="1372334" y="4920"/>
                  </a:cubicBezTo>
                  <a:cubicBezTo>
                    <a:pt x="1378744" y="5562"/>
                    <a:pt x="1383872" y="13894"/>
                    <a:pt x="1389641" y="18381"/>
                  </a:cubicBezTo>
                  <a:cubicBezTo>
                    <a:pt x="1384513" y="23509"/>
                    <a:pt x="1379385" y="32483"/>
                    <a:pt x="1373616" y="32483"/>
                  </a:cubicBezTo>
                  <a:cubicBezTo>
                    <a:pt x="1345413" y="33765"/>
                    <a:pt x="1316569" y="33765"/>
                    <a:pt x="1287725" y="32483"/>
                  </a:cubicBezTo>
                  <a:cubicBezTo>
                    <a:pt x="1281956" y="32483"/>
                    <a:pt x="1276187" y="23509"/>
                    <a:pt x="1270419" y="19022"/>
                  </a:cubicBezTo>
                  <a:cubicBezTo>
                    <a:pt x="1276829" y="13894"/>
                    <a:pt x="1282597" y="6202"/>
                    <a:pt x="1289648" y="4920"/>
                  </a:cubicBezTo>
                  <a:cubicBezTo>
                    <a:pt x="1303750" y="2356"/>
                    <a:pt x="1317210" y="4279"/>
                    <a:pt x="1331312" y="4279"/>
                  </a:cubicBezTo>
                  <a:close/>
                  <a:moveTo>
                    <a:pt x="1759405" y="3799"/>
                  </a:moveTo>
                  <a:cubicBezTo>
                    <a:pt x="1777593" y="7004"/>
                    <a:pt x="1786726" y="14856"/>
                    <a:pt x="1790252" y="27996"/>
                  </a:cubicBezTo>
                  <a:cubicBezTo>
                    <a:pt x="1735769" y="44662"/>
                    <a:pt x="1678081" y="35688"/>
                    <a:pt x="1674235" y="7485"/>
                  </a:cubicBezTo>
                  <a:cubicBezTo>
                    <a:pt x="1713975" y="2036"/>
                    <a:pt x="1741217" y="594"/>
                    <a:pt x="1759405" y="3799"/>
                  </a:cubicBezTo>
                  <a:close/>
                  <a:moveTo>
                    <a:pt x="1117224" y="3638"/>
                  </a:moveTo>
                  <a:cubicBezTo>
                    <a:pt x="1119788" y="6843"/>
                    <a:pt x="1122352" y="10049"/>
                    <a:pt x="1124916" y="13253"/>
                  </a:cubicBezTo>
                  <a:cubicBezTo>
                    <a:pt x="1118506" y="19663"/>
                    <a:pt x="1112096" y="30560"/>
                    <a:pt x="1105045" y="31201"/>
                  </a:cubicBezTo>
                  <a:cubicBezTo>
                    <a:pt x="1071074" y="33124"/>
                    <a:pt x="1037743" y="31842"/>
                    <a:pt x="1003771" y="31842"/>
                  </a:cubicBezTo>
                  <a:cubicBezTo>
                    <a:pt x="1001848" y="27996"/>
                    <a:pt x="999925" y="24791"/>
                    <a:pt x="998643" y="20945"/>
                  </a:cubicBezTo>
                  <a:cubicBezTo>
                    <a:pt x="1006335" y="15176"/>
                    <a:pt x="1013386" y="4280"/>
                    <a:pt x="1021718" y="4280"/>
                  </a:cubicBezTo>
                  <a:cubicBezTo>
                    <a:pt x="1053126" y="2356"/>
                    <a:pt x="1085175" y="3638"/>
                    <a:pt x="1117224" y="3638"/>
                  </a:cubicBezTo>
                  <a:close/>
                  <a:moveTo>
                    <a:pt x="1848320" y="2697"/>
                  </a:moveTo>
                  <a:cubicBezTo>
                    <a:pt x="1887680" y="-127"/>
                    <a:pt x="1918928" y="10209"/>
                    <a:pt x="1924216" y="29919"/>
                  </a:cubicBezTo>
                  <a:cubicBezTo>
                    <a:pt x="1856913" y="43380"/>
                    <a:pt x="1812685" y="35688"/>
                    <a:pt x="1806917" y="10049"/>
                  </a:cubicBezTo>
                  <a:cubicBezTo>
                    <a:pt x="1821179" y="6043"/>
                    <a:pt x="1835200" y="3639"/>
                    <a:pt x="1848320" y="2697"/>
                  </a:cubicBezTo>
                  <a:close/>
                  <a:moveTo>
                    <a:pt x="360550" y="1876"/>
                  </a:moveTo>
                  <a:cubicBezTo>
                    <a:pt x="380901" y="-1649"/>
                    <a:pt x="409264" y="-207"/>
                    <a:pt x="446120" y="6203"/>
                  </a:cubicBezTo>
                  <a:cubicBezTo>
                    <a:pt x="437146" y="33765"/>
                    <a:pt x="386509" y="42098"/>
                    <a:pt x="323052" y="27355"/>
                  </a:cubicBezTo>
                  <a:cubicBezTo>
                    <a:pt x="327859" y="13895"/>
                    <a:pt x="340198" y="5402"/>
                    <a:pt x="360550" y="1876"/>
                  </a:cubicBezTo>
                  <a:close/>
                  <a:moveTo>
                    <a:pt x="716613" y="1716"/>
                  </a:moveTo>
                  <a:cubicBezTo>
                    <a:pt x="712126" y="35047"/>
                    <a:pt x="675590" y="41457"/>
                    <a:pt x="595468" y="23509"/>
                  </a:cubicBezTo>
                  <a:cubicBezTo>
                    <a:pt x="630081" y="-13668"/>
                    <a:pt x="675590" y="12613"/>
                    <a:pt x="716613" y="1716"/>
                  </a:cubicBezTo>
                  <a:close/>
                  <a:moveTo>
                    <a:pt x="800382" y="1645"/>
                  </a:moveTo>
                  <a:cubicBezTo>
                    <a:pt x="816246" y="2316"/>
                    <a:pt x="835675" y="4119"/>
                    <a:pt x="859552" y="6843"/>
                  </a:cubicBezTo>
                  <a:cubicBezTo>
                    <a:pt x="848014" y="17740"/>
                    <a:pt x="841604" y="29919"/>
                    <a:pt x="833913" y="30559"/>
                  </a:cubicBezTo>
                  <a:cubicBezTo>
                    <a:pt x="800582" y="33123"/>
                    <a:pt x="767251" y="31841"/>
                    <a:pt x="730074" y="31841"/>
                  </a:cubicBezTo>
                  <a:cubicBezTo>
                    <a:pt x="737285" y="7805"/>
                    <a:pt x="752789" y="-368"/>
                    <a:pt x="800382" y="1645"/>
                  </a:cubicBezTo>
                  <a:close/>
                  <a:moveTo>
                    <a:pt x="529888" y="603"/>
                  </a:moveTo>
                  <a:cubicBezTo>
                    <a:pt x="544430" y="1274"/>
                    <a:pt x="561497" y="3157"/>
                    <a:pt x="581367" y="6202"/>
                  </a:cubicBezTo>
                  <a:cubicBezTo>
                    <a:pt x="574957" y="34406"/>
                    <a:pt x="532652" y="42097"/>
                    <a:pt x="459581" y="28637"/>
                  </a:cubicBezTo>
                  <a:cubicBezTo>
                    <a:pt x="465350" y="7484"/>
                    <a:pt x="486262" y="-1410"/>
                    <a:pt x="529888" y="603"/>
                  </a:cubicBezTo>
                  <a:close/>
                  <a:moveTo>
                    <a:pt x="310875" y="434"/>
                  </a:moveTo>
                  <a:cubicBezTo>
                    <a:pt x="302542" y="33765"/>
                    <a:pt x="253187" y="42098"/>
                    <a:pt x="179474" y="24151"/>
                  </a:cubicBezTo>
                  <a:cubicBezTo>
                    <a:pt x="221138" y="-16232"/>
                    <a:pt x="268570" y="13254"/>
                    <a:pt x="310875" y="434"/>
                  </a:cubicBezTo>
                  <a:close/>
                </a:path>
              </a:pathLst>
            </a:custGeom>
            <a:solidFill>
              <a:srgbClr val="F8BA16">
                <a:lumMod val="75000"/>
              </a:srgbClr>
            </a:solidFill>
            <a:ln w="9525" cap="flat">
              <a:noFill/>
              <a:prstDash val="solid"/>
              <a:miter/>
            </a:ln>
          </p:spPr>
          <p:txBody>
            <a:bodyPr wrap="square" rtlCol="0"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6" name="Freeform: Shape 90">
              <a:extLst>
                <a:ext uri="{FF2B5EF4-FFF2-40B4-BE49-F238E27FC236}">
                  <a16:creationId xmlns:a16="http://schemas.microsoft.com/office/drawing/2014/main" id="{4805B98E-4EFF-E063-0BCF-7B2DFA318729}"/>
                </a:ext>
              </a:extLst>
            </p:cNvPr>
            <p:cNvSpPr/>
            <p:nvPr/>
          </p:nvSpPr>
          <p:spPr>
            <a:xfrm>
              <a:off x="2354140" y="5141372"/>
              <a:ext cx="621749" cy="153835"/>
            </a:xfrm>
            <a:custGeom>
              <a:avLst/>
              <a:gdLst>
                <a:gd name="connsiteX0" fmla="*/ 874395 w 923925"/>
                <a:gd name="connsiteY0" fmla="*/ 0 h 228600"/>
                <a:gd name="connsiteX1" fmla="*/ 926782 w 923925"/>
                <a:gd name="connsiteY1" fmla="*/ 228600 h 228600"/>
                <a:gd name="connsiteX2" fmla="*/ 0 w 923925"/>
                <a:gd name="connsiteY2" fmla="*/ 228600 h 228600"/>
                <a:gd name="connsiteX3" fmla="*/ 46672 w 923925"/>
                <a:gd name="connsiteY3" fmla="*/ 18097 h 228600"/>
                <a:gd name="connsiteX4" fmla="*/ 75247 w 923925"/>
                <a:gd name="connsiteY4" fmla="*/ 953 h 228600"/>
                <a:gd name="connsiteX5" fmla="*/ 874395 w 923925"/>
                <a:gd name="connsiteY5" fmla="*/ 0 h 228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23925" h="228600">
                  <a:moveTo>
                    <a:pt x="874395" y="0"/>
                  </a:moveTo>
                  <a:cubicBezTo>
                    <a:pt x="891540" y="74295"/>
                    <a:pt x="908685" y="149543"/>
                    <a:pt x="926782" y="228600"/>
                  </a:cubicBezTo>
                  <a:cubicBezTo>
                    <a:pt x="618172" y="228600"/>
                    <a:pt x="313372" y="228600"/>
                    <a:pt x="0" y="228600"/>
                  </a:cubicBezTo>
                  <a:cubicBezTo>
                    <a:pt x="16192" y="155257"/>
                    <a:pt x="29528" y="85725"/>
                    <a:pt x="46672" y="18097"/>
                  </a:cubicBezTo>
                  <a:cubicBezTo>
                    <a:pt x="48578" y="10478"/>
                    <a:pt x="64770" y="953"/>
                    <a:pt x="75247" y="953"/>
                  </a:cubicBezTo>
                  <a:cubicBezTo>
                    <a:pt x="339090" y="0"/>
                    <a:pt x="603885" y="0"/>
                    <a:pt x="874395" y="0"/>
                  </a:cubicBezTo>
                  <a:close/>
                </a:path>
              </a:pathLst>
            </a:custGeom>
            <a:solidFill>
              <a:srgbClr val="F8BA16">
                <a:lumMod val="75000"/>
              </a:srgbClr>
            </a:solidFill>
            <a:ln w="9525"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7" name="Freeform: Shape 94">
              <a:extLst>
                <a:ext uri="{FF2B5EF4-FFF2-40B4-BE49-F238E27FC236}">
                  <a16:creationId xmlns:a16="http://schemas.microsoft.com/office/drawing/2014/main" id="{A34D726F-E542-ABD4-BC63-FCF9994949BC}"/>
                </a:ext>
              </a:extLst>
            </p:cNvPr>
            <p:cNvSpPr/>
            <p:nvPr/>
          </p:nvSpPr>
          <p:spPr>
            <a:xfrm>
              <a:off x="2709333" y="2077401"/>
              <a:ext cx="2660060" cy="2756206"/>
            </a:xfrm>
            <a:custGeom>
              <a:avLst/>
              <a:gdLst>
                <a:gd name="connsiteX0" fmla="*/ 3877491 w 3952875"/>
                <a:gd name="connsiteY0" fmla="*/ 3295792 h 4095750"/>
                <a:gd name="connsiteX1" fmla="*/ 3034528 w 3952875"/>
                <a:gd name="connsiteY1" fmla="*/ 2520458 h 4095750"/>
                <a:gd name="connsiteX2" fmla="*/ 2997381 w 3952875"/>
                <a:gd name="connsiteY2" fmla="*/ 2485215 h 4095750"/>
                <a:gd name="connsiteX3" fmla="*/ 3021193 w 3952875"/>
                <a:gd name="connsiteY3" fmla="*/ 2444258 h 4095750"/>
                <a:gd name="connsiteX4" fmla="*/ 3215503 w 3952875"/>
                <a:gd name="connsiteY4" fmla="*/ 1302210 h 4095750"/>
                <a:gd name="connsiteX5" fmla="*/ 1768656 w 3952875"/>
                <a:gd name="connsiteY5" fmla="*/ 4905 h 4095750"/>
                <a:gd name="connsiteX6" fmla="*/ 217986 w 3952875"/>
                <a:gd name="connsiteY6" fmla="*/ 810720 h 4095750"/>
                <a:gd name="connsiteX7" fmla="*/ 78921 w 3952875"/>
                <a:gd name="connsiteY7" fmla="*/ 1110757 h 4095750"/>
                <a:gd name="connsiteX8" fmla="*/ 325618 w 3952875"/>
                <a:gd name="connsiteY8" fmla="*/ 2589037 h 4095750"/>
                <a:gd name="connsiteX9" fmla="*/ 1662928 w 3952875"/>
                <a:gd name="connsiteY9" fmla="*/ 3242452 h 4095750"/>
                <a:gd name="connsiteX10" fmla="*/ 2351586 w 3952875"/>
                <a:gd name="connsiteY10" fmla="*/ 3085290 h 4095750"/>
                <a:gd name="connsiteX11" fmla="*/ 2367778 w 3952875"/>
                <a:gd name="connsiteY11" fmla="*/ 3106245 h 4095750"/>
                <a:gd name="connsiteX12" fmla="*/ 3026908 w 3952875"/>
                <a:gd name="connsiteY12" fmla="*/ 4010167 h 4095750"/>
                <a:gd name="connsiteX13" fmla="*/ 3383143 w 3952875"/>
                <a:gd name="connsiteY13" fmla="*/ 4050173 h 4095750"/>
                <a:gd name="connsiteX14" fmla="*/ 3854631 w 3952875"/>
                <a:gd name="connsiteY14" fmla="*/ 3633930 h 4095750"/>
                <a:gd name="connsiteX15" fmla="*/ 3892731 w 3952875"/>
                <a:gd name="connsiteY15" fmla="*/ 3592020 h 4095750"/>
                <a:gd name="connsiteX16" fmla="*/ 3957501 w 3952875"/>
                <a:gd name="connsiteY16" fmla="*/ 3442477 h 4095750"/>
                <a:gd name="connsiteX17" fmla="*/ 3877491 w 3952875"/>
                <a:gd name="connsiteY17" fmla="*/ 3295792 h 4095750"/>
                <a:gd name="connsiteX18" fmla="*/ 1598158 w 3952875"/>
                <a:gd name="connsiteY18" fmla="*/ 3039570 h 4095750"/>
                <a:gd name="connsiteX19" fmla="*/ 194173 w 3952875"/>
                <a:gd name="connsiteY19" fmla="*/ 1613677 h 4095750"/>
                <a:gd name="connsiteX20" fmla="*/ 1625781 w 3952875"/>
                <a:gd name="connsiteY20" fmla="*/ 206835 h 4095750"/>
                <a:gd name="connsiteX21" fmla="*/ 3028813 w 3952875"/>
                <a:gd name="connsiteY21" fmla="*/ 1634632 h 4095750"/>
                <a:gd name="connsiteX22" fmla="*/ 1598158 w 3952875"/>
                <a:gd name="connsiteY22" fmla="*/ 3039570 h 4095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952875" h="4095750">
                  <a:moveTo>
                    <a:pt x="3877491" y="3295792"/>
                  </a:moveTo>
                  <a:cubicBezTo>
                    <a:pt x="3595551" y="3038617"/>
                    <a:pt x="3315516" y="2778585"/>
                    <a:pt x="3034528" y="2520458"/>
                  </a:cubicBezTo>
                  <a:cubicBezTo>
                    <a:pt x="3022146" y="2509027"/>
                    <a:pt x="3009763" y="2496645"/>
                    <a:pt x="2997381" y="2485215"/>
                  </a:cubicBezTo>
                  <a:cubicBezTo>
                    <a:pt x="3006906" y="2469023"/>
                    <a:pt x="3013574" y="2456640"/>
                    <a:pt x="3021193" y="2444258"/>
                  </a:cubicBezTo>
                  <a:cubicBezTo>
                    <a:pt x="3227886" y="2088022"/>
                    <a:pt x="3294561" y="1706070"/>
                    <a:pt x="3215503" y="1302210"/>
                  </a:cubicBezTo>
                  <a:cubicBezTo>
                    <a:pt x="3077391" y="597360"/>
                    <a:pt x="2480174" y="53482"/>
                    <a:pt x="1768656" y="4905"/>
                  </a:cubicBezTo>
                  <a:cubicBezTo>
                    <a:pt x="1094286" y="-40815"/>
                    <a:pt x="574221" y="233505"/>
                    <a:pt x="217986" y="810720"/>
                  </a:cubicBezTo>
                  <a:cubicBezTo>
                    <a:pt x="196078" y="846915"/>
                    <a:pt x="104638" y="1035510"/>
                    <a:pt x="78921" y="1110757"/>
                  </a:cubicBezTo>
                  <a:cubicBezTo>
                    <a:pt x="-76337" y="1647967"/>
                    <a:pt x="-6804" y="2144220"/>
                    <a:pt x="325618" y="2589037"/>
                  </a:cubicBezTo>
                  <a:cubicBezTo>
                    <a:pt x="657088" y="3031950"/>
                    <a:pt x="1113336" y="3237690"/>
                    <a:pt x="1662928" y="3242452"/>
                  </a:cubicBezTo>
                  <a:cubicBezTo>
                    <a:pt x="1761036" y="3242452"/>
                    <a:pt x="2142036" y="3175777"/>
                    <a:pt x="2351586" y="3085290"/>
                  </a:cubicBezTo>
                  <a:cubicBezTo>
                    <a:pt x="2352538" y="3086242"/>
                    <a:pt x="2360158" y="3095767"/>
                    <a:pt x="2367778" y="3106245"/>
                  </a:cubicBezTo>
                  <a:cubicBezTo>
                    <a:pt x="2587806" y="3407235"/>
                    <a:pt x="2806881" y="3709177"/>
                    <a:pt x="3026908" y="4010167"/>
                  </a:cubicBezTo>
                  <a:cubicBezTo>
                    <a:pt x="3101203" y="4111133"/>
                    <a:pt x="3289799" y="4132087"/>
                    <a:pt x="3383143" y="4050173"/>
                  </a:cubicBezTo>
                  <a:cubicBezTo>
                    <a:pt x="3540306" y="3912060"/>
                    <a:pt x="3697468" y="3772995"/>
                    <a:pt x="3854631" y="3633930"/>
                  </a:cubicBezTo>
                  <a:cubicBezTo>
                    <a:pt x="3868918" y="3621548"/>
                    <a:pt x="3881301" y="3607260"/>
                    <a:pt x="3892731" y="3592020"/>
                  </a:cubicBezTo>
                  <a:cubicBezTo>
                    <a:pt x="3932736" y="3538680"/>
                    <a:pt x="3952738" y="3503437"/>
                    <a:pt x="3957501" y="3442477"/>
                  </a:cubicBezTo>
                  <a:cubicBezTo>
                    <a:pt x="3959406" y="3398662"/>
                    <a:pt x="3910828" y="3326273"/>
                    <a:pt x="3877491" y="3295792"/>
                  </a:cubicBezTo>
                  <a:close/>
                  <a:moveTo>
                    <a:pt x="1598158" y="3039570"/>
                  </a:moveTo>
                  <a:cubicBezTo>
                    <a:pt x="811393" y="3026235"/>
                    <a:pt x="181791" y="2387108"/>
                    <a:pt x="194173" y="1613677"/>
                  </a:cubicBezTo>
                  <a:cubicBezTo>
                    <a:pt x="206556" y="821197"/>
                    <a:pt x="845683" y="193500"/>
                    <a:pt x="1625781" y="206835"/>
                  </a:cubicBezTo>
                  <a:cubicBezTo>
                    <a:pt x="2411593" y="220170"/>
                    <a:pt x="3040243" y="860250"/>
                    <a:pt x="3028813" y="1634632"/>
                  </a:cubicBezTo>
                  <a:cubicBezTo>
                    <a:pt x="3016431" y="2420445"/>
                    <a:pt x="2373493" y="3052905"/>
                    <a:pt x="1598158" y="3039570"/>
                  </a:cubicBezTo>
                  <a:close/>
                </a:path>
              </a:pathLst>
            </a:custGeom>
            <a:solidFill>
              <a:srgbClr val="F8BA16"/>
            </a:solidFill>
            <a:ln w="9525"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9" name="Freeform: Shape 96">
              <a:extLst>
                <a:ext uri="{FF2B5EF4-FFF2-40B4-BE49-F238E27FC236}">
                  <a16:creationId xmlns:a16="http://schemas.microsoft.com/office/drawing/2014/main" id="{EC29FE16-3BE0-AE42-AA88-EA8EBBA3C870}"/>
                </a:ext>
              </a:extLst>
            </p:cNvPr>
            <p:cNvSpPr/>
            <p:nvPr/>
          </p:nvSpPr>
          <p:spPr>
            <a:xfrm>
              <a:off x="3600791" y="2447478"/>
              <a:ext cx="439253" cy="1392068"/>
            </a:xfrm>
            <a:custGeom>
              <a:avLst/>
              <a:gdLst>
                <a:gd name="connsiteX0" fmla="*/ 25050 w 439253"/>
                <a:gd name="connsiteY0" fmla="*/ 443420 h 1392068"/>
                <a:gd name="connsiteX1" fmla="*/ 413483 w 439253"/>
                <a:gd name="connsiteY1" fmla="*/ 443420 h 1392068"/>
                <a:gd name="connsiteX2" fmla="*/ 413483 w 439253"/>
                <a:gd name="connsiteY2" fmla="*/ 1392068 h 1392068"/>
                <a:gd name="connsiteX3" fmla="*/ 25050 w 439253"/>
                <a:gd name="connsiteY3" fmla="*/ 1392068 h 1392068"/>
                <a:gd name="connsiteX4" fmla="*/ 25050 w 439253"/>
                <a:gd name="connsiteY4" fmla="*/ 443420 h 1392068"/>
                <a:gd name="connsiteX5" fmla="*/ 230242 w 439253"/>
                <a:gd name="connsiteY5" fmla="*/ 103 h 1392068"/>
                <a:gd name="connsiteX6" fmla="*/ 328232 w 439253"/>
                <a:gd name="connsiteY6" fmla="*/ 21015 h 1392068"/>
                <a:gd name="connsiteX7" fmla="*/ 439121 w 439253"/>
                <a:gd name="connsiteY7" fmla="*/ 174849 h 1392068"/>
                <a:gd name="connsiteX8" fmla="*/ 335924 w 439253"/>
                <a:gd name="connsiteY8" fmla="*/ 343427 h 1392068"/>
                <a:gd name="connsiteX9" fmla="*/ 217984 w 439253"/>
                <a:gd name="connsiteY9" fmla="*/ 374194 h 1392068"/>
                <a:gd name="connsiteX10" fmla="*/ 101966 w 439253"/>
                <a:gd name="connsiteY10" fmla="*/ 340222 h 1392068"/>
                <a:gd name="connsiteX11" fmla="*/ 692 w 439253"/>
                <a:gd name="connsiteY11" fmla="*/ 169722 h 1392068"/>
                <a:gd name="connsiteX12" fmla="*/ 130811 w 439253"/>
                <a:gd name="connsiteY12" fmla="*/ 13323 h 1392068"/>
                <a:gd name="connsiteX13" fmla="*/ 230242 w 439253"/>
                <a:gd name="connsiteY13" fmla="*/ 103 h 13920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39253" h="1392068">
                  <a:moveTo>
                    <a:pt x="25050" y="443420"/>
                  </a:moveTo>
                  <a:cubicBezTo>
                    <a:pt x="154528" y="443420"/>
                    <a:pt x="282724" y="443420"/>
                    <a:pt x="413483" y="443420"/>
                  </a:cubicBezTo>
                  <a:cubicBezTo>
                    <a:pt x="413483" y="759422"/>
                    <a:pt x="413483" y="1074783"/>
                    <a:pt x="413483" y="1392068"/>
                  </a:cubicBezTo>
                  <a:cubicBezTo>
                    <a:pt x="285287" y="1392068"/>
                    <a:pt x="156451" y="1392068"/>
                    <a:pt x="25050" y="1392068"/>
                  </a:cubicBezTo>
                  <a:cubicBezTo>
                    <a:pt x="25050" y="1074143"/>
                    <a:pt x="25050" y="760063"/>
                    <a:pt x="25050" y="443420"/>
                  </a:cubicBezTo>
                  <a:close/>
                  <a:moveTo>
                    <a:pt x="230242" y="103"/>
                  </a:moveTo>
                  <a:cubicBezTo>
                    <a:pt x="263333" y="984"/>
                    <a:pt x="296183" y="7554"/>
                    <a:pt x="328232" y="21015"/>
                  </a:cubicBezTo>
                  <a:cubicBezTo>
                    <a:pt x="395534" y="49218"/>
                    <a:pt x="435916" y="99214"/>
                    <a:pt x="439121" y="174849"/>
                  </a:cubicBezTo>
                  <a:cubicBezTo>
                    <a:pt x="441685" y="253690"/>
                    <a:pt x="407072" y="312019"/>
                    <a:pt x="335924" y="343427"/>
                  </a:cubicBezTo>
                  <a:cubicBezTo>
                    <a:pt x="300670" y="358810"/>
                    <a:pt x="259647" y="363938"/>
                    <a:pt x="217984" y="374194"/>
                  </a:cubicBezTo>
                  <a:cubicBezTo>
                    <a:pt x="178243" y="362656"/>
                    <a:pt x="137861" y="356887"/>
                    <a:pt x="101966" y="340222"/>
                  </a:cubicBezTo>
                  <a:cubicBezTo>
                    <a:pt x="32741" y="308173"/>
                    <a:pt x="-5718" y="238307"/>
                    <a:pt x="692" y="169722"/>
                  </a:cubicBezTo>
                  <a:cubicBezTo>
                    <a:pt x="8384" y="92164"/>
                    <a:pt x="53893" y="35758"/>
                    <a:pt x="130811" y="13323"/>
                  </a:cubicBezTo>
                  <a:cubicBezTo>
                    <a:pt x="163821" y="4029"/>
                    <a:pt x="197152" y="-778"/>
                    <a:pt x="230242" y="103"/>
                  </a:cubicBezTo>
                  <a:close/>
                </a:path>
              </a:pathLst>
            </a:custGeom>
            <a:solidFill>
              <a:srgbClr val="F8BA16"/>
            </a:solidFill>
            <a:ln w="9525" cap="flat">
              <a:noFill/>
              <a:prstDash val="solid"/>
              <a:miter/>
            </a:ln>
          </p:spPr>
          <p:txBody>
            <a:bodyPr wrap="square" rtlCol="0"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grpSp>
    </p:spTree>
    <p:extLst>
      <p:ext uri="{BB962C8B-B14F-4D97-AF65-F5344CB8AC3E}">
        <p14:creationId xmlns:p14="http://schemas.microsoft.com/office/powerpoint/2010/main" val="11859223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874165" y="517447"/>
            <a:ext cx="5121967" cy="750975"/>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خطوات العمل الإعلامي</a:t>
            </a: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9972675" y="1521952"/>
            <a:ext cx="1249854" cy="750975"/>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4000" b="1" i="0" u="none" strike="noStrike" kern="1200" cap="none" spc="0" normalizeH="0" baseline="0" noProof="0" dirty="0">
                <a:ln>
                  <a:noFill/>
                </a:ln>
                <a:solidFill>
                  <a:srgbClr val="24A9E1"/>
                </a:solidFill>
                <a:effectLst/>
                <a:uLnTx/>
                <a:uFillTx/>
                <a:latin typeface="Simplified Arabic" panose="02020603050405020304" pitchFamily="18" charset="-78"/>
                <a:ea typeface="Calibri" panose="020F0502020204030204" pitchFamily="34" charset="0"/>
                <a:cs typeface="Simplified Arabic" panose="02020603050405020304" pitchFamily="18" charset="-78"/>
              </a:rPr>
              <a:t>الكتابة</a:t>
            </a:r>
            <a:endParaRPr kumimoji="0" lang="en-US" sz="4000" b="0" i="0" u="none" strike="noStrike" kern="1200" cap="none" spc="0" normalizeH="0" baseline="0" noProof="0" dirty="0">
              <a:ln>
                <a:noFill/>
              </a:ln>
              <a:solidFill>
                <a:srgbClr val="24A9E1"/>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1" name="TextBox 10">
            <a:extLst>
              <a:ext uri="{FF2B5EF4-FFF2-40B4-BE49-F238E27FC236}">
                <a16:creationId xmlns:a16="http://schemas.microsoft.com/office/drawing/2014/main" id="{82F7EAC0-05F5-AB5B-A4D7-FF9ED69AD912}"/>
              </a:ext>
            </a:extLst>
          </p:cNvPr>
          <p:cNvSpPr txBox="1"/>
          <p:nvPr/>
        </p:nvSpPr>
        <p:spPr>
          <a:xfrm>
            <a:off x="4146922" y="2930087"/>
            <a:ext cx="7340097" cy="1077218"/>
          </a:xfrm>
          <a:prstGeom prst="rect">
            <a:avLst/>
          </a:prstGeom>
          <a:noFill/>
        </p:spPr>
        <p:txBody>
          <a:bodyPr wrap="square">
            <a:spAutoFit/>
          </a:bodyPr>
          <a:lstStyle/>
          <a:p>
            <a:pPr algn="r" rtl="1"/>
            <a:r>
              <a:rPr lang="ar-EG" sz="3200" dirty="0"/>
              <a:t>يختلف طريقة أسلوب الكتابة من شخر لآخر، لجذب القراء فمن ينجح ومن يفشل في ذلك ؟</a:t>
            </a:r>
          </a:p>
        </p:txBody>
      </p:sp>
      <p:grpSp>
        <p:nvGrpSpPr>
          <p:cNvPr id="9" name="Group 8">
            <a:extLst>
              <a:ext uri="{FF2B5EF4-FFF2-40B4-BE49-F238E27FC236}">
                <a16:creationId xmlns:a16="http://schemas.microsoft.com/office/drawing/2014/main" id="{5743F125-0F14-99E6-D116-726B8B43F27E}"/>
              </a:ext>
            </a:extLst>
          </p:cNvPr>
          <p:cNvGrpSpPr/>
          <p:nvPr/>
        </p:nvGrpSpPr>
        <p:grpSpPr>
          <a:xfrm>
            <a:off x="480165" y="2700550"/>
            <a:ext cx="3921245" cy="2637030"/>
            <a:chOff x="668085" y="2077401"/>
            <a:chExt cx="4701308" cy="3689499"/>
          </a:xfrm>
        </p:grpSpPr>
        <p:sp>
          <p:nvSpPr>
            <p:cNvPr id="12" name="Freeform: Shape 93">
              <a:extLst>
                <a:ext uri="{FF2B5EF4-FFF2-40B4-BE49-F238E27FC236}">
                  <a16:creationId xmlns:a16="http://schemas.microsoft.com/office/drawing/2014/main" id="{D0EC01D6-D923-97B0-878F-5D9FC2163042}"/>
                </a:ext>
              </a:extLst>
            </p:cNvPr>
            <p:cNvSpPr/>
            <p:nvPr/>
          </p:nvSpPr>
          <p:spPr>
            <a:xfrm>
              <a:off x="1359982" y="2656301"/>
              <a:ext cx="2595962" cy="1801149"/>
            </a:xfrm>
            <a:custGeom>
              <a:avLst/>
              <a:gdLst>
                <a:gd name="connsiteX0" fmla="*/ 3863340 w 3857625"/>
                <a:gd name="connsiteY0" fmla="*/ 153352 h 2676525"/>
                <a:gd name="connsiteX1" fmla="*/ 3707130 w 3857625"/>
                <a:gd name="connsiteY1" fmla="*/ 0 h 2676525"/>
                <a:gd name="connsiteX2" fmla="*/ 1952625 w 3857625"/>
                <a:gd name="connsiteY2" fmla="*/ 952 h 2676525"/>
                <a:gd name="connsiteX3" fmla="*/ 156210 w 3857625"/>
                <a:gd name="connsiteY3" fmla="*/ 0 h 2676525"/>
                <a:gd name="connsiteX4" fmla="*/ 0 w 3857625"/>
                <a:gd name="connsiteY4" fmla="*/ 153352 h 2676525"/>
                <a:gd name="connsiteX5" fmla="*/ 0 w 3857625"/>
                <a:gd name="connsiteY5" fmla="*/ 2525078 h 2676525"/>
                <a:gd name="connsiteX6" fmla="*/ 156210 w 3857625"/>
                <a:gd name="connsiteY6" fmla="*/ 2680335 h 2676525"/>
                <a:gd name="connsiteX7" fmla="*/ 2029778 w 3857625"/>
                <a:gd name="connsiteY7" fmla="*/ 2680335 h 2676525"/>
                <a:gd name="connsiteX8" fmla="*/ 2029778 w 3857625"/>
                <a:gd name="connsiteY8" fmla="*/ 2680335 h 2676525"/>
                <a:gd name="connsiteX9" fmla="*/ 3708083 w 3857625"/>
                <a:gd name="connsiteY9" fmla="*/ 2680335 h 2676525"/>
                <a:gd name="connsiteX10" fmla="*/ 3864293 w 3857625"/>
                <a:gd name="connsiteY10" fmla="*/ 2525078 h 2676525"/>
                <a:gd name="connsiteX11" fmla="*/ 3863340 w 3857625"/>
                <a:gd name="connsiteY11" fmla="*/ 153352 h 2676525"/>
                <a:gd name="connsiteX12" fmla="*/ 3618548 w 3857625"/>
                <a:gd name="connsiteY12" fmla="*/ 2458403 h 2676525"/>
                <a:gd name="connsiteX13" fmla="*/ 2455545 w 3857625"/>
                <a:gd name="connsiteY13" fmla="*/ 2458403 h 2676525"/>
                <a:gd name="connsiteX14" fmla="*/ 2455545 w 3857625"/>
                <a:gd name="connsiteY14" fmla="*/ 2458403 h 2676525"/>
                <a:gd name="connsiteX15" fmla="*/ 244792 w 3857625"/>
                <a:gd name="connsiteY15" fmla="*/ 2458403 h 2676525"/>
                <a:gd name="connsiteX16" fmla="*/ 143827 w 3857625"/>
                <a:gd name="connsiteY16" fmla="*/ 2355533 h 2676525"/>
                <a:gd name="connsiteX17" fmla="*/ 143827 w 3857625"/>
                <a:gd name="connsiteY17" fmla="*/ 345757 h 2676525"/>
                <a:gd name="connsiteX18" fmla="*/ 237172 w 3857625"/>
                <a:gd name="connsiteY18" fmla="*/ 249555 h 2676525"/>
                <a:gd name="connsiteX19" fmla="*/ 1890713 w 3857625"/>
                <a:gd name="connsiteY19" fmla="*/ 249555 h 2676525"/>
                <a:gd name="connsiteX20" fmla="*/ 1890713 w 3857625"/>
                <a:gd name="connsiteY20" fmla="*/ 249555 h 2676525"/>
                <a:gd name="connsiteX21" fmla="*/ 3626168 w 3857625"/>
                <a:gd name="connsiteY21" fmla="*/ 249555 h 2676525"/>
                <a:gd name="connsiteX22" fmla="*/ 3719513 w 3857625"/>
                <a:gd name="connsiteY22" fmla="*/ 345757 h 2676525"/>
                <a:gd name="connsiteX23" fmla="*/ 3719513 w 3857625"/>
                <a:gd name="connsiteY23" fmla="*/ 2355533 h 2676525"/>
                <a:gd name="connsiteX24" fmla="*/ 3618548 w 3857625"/>
                <a:gd name="connsiteY24" fmla="*/ 2458403 h 2676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857625" h="2676525">
                  <a:moveTo>
                    <a:pt x="3863340" y="153352"/>
                  </a:moveTo>
                  <a:cubicBezTo>
                    <a:pt x="3863340" y="49530"/>
                    <a:pt x="3811905" y="0"/>
                    <a:pt x="3707130" y="0"/>
                  </a:cubicBezTo>
                  <a:cubicBezTo>
                    <a:pt x="3122295" y="0"/>
                    <a:pt x="2537460" y="0"/>
                    <a:pt x="1952625" y="952"/>
                  </a:cubicBezTo>
                  <a:cubicBezTo>
                    <a:pt x="1353503" y="0"/>
                    <a:pt x="755333" y="0"/>
                    <a:pt x="156210" y="0"/>
                  </a:cubicBezTo>
                  <a:cubicBezTo>
                    <a:pt x="51435" y="0"/>
                    <a:pt x="0" y="49530"/>
                    <a:pt x="0" y="153352"/>
                  </a:cubicBezTo>
                  <a:cubicBezTo>
                    <a:pt x="0" y="943927"/>
                    <a:pt x="0" y="1734502"/>
                    <a:pt x="0" y="2525078"/>
                  </a:cubicBezTo>
                  <a:cubicBezTo>
                    <a:pt x="0" y="2627948"/>
                    <a:pt x="53340" y="2680335"/>
                    <a:pt x="156210" y="2680335"/>
                  </a:cubicBezTo>
                  <a:cubicBezTo>
                    <a:pt x="781050" y="2680335"/>
                    <a:pt x="1404938" y="2680335"/>
                    <a:pt x="2029778" y="2680335"/>
                  </a:cubicBezTo>
                  <a:cubicBezTo>
                    <a:pt x="2029778" y="2680335"/>
                    <a:pt x="2029778" y="2680335"/>
                    <a:pt x="2029778" y="2680335"/>
                  </a:cubicBezTo>
                  <a:cubicBezTo>
                    <a:pt x="2588895" y="2680335"/>
                    <a:pt x="3148965" y="2680335"/>
                    <a:pt x="3708083" y="2680335"/>
                  </a:cubicBezTo>
                  <a:cubicBezTo>
                    <a:pt x="3810953" y="2680335"/>
                    <a:pt x="3864293" y="2627948"/>
                    <a:pt x="3864293" y="2525078"/>
                  </a:cubicBezTo>
                  <a:cubicBezTo>
                    <a:pt x="3864293" y="1733550"/>
                    <a:pt x="3864293" y="943927"/>
                    <a:pt x="3863340" y="153352"/>
                  </a:cubicBezTo>
                  <a:close/>
                  <a:moveTo>
                    <a:pt x="3618548" y="2458403"/>
                  </a:moveTo>
                  <a:cubicBezTo>
                    <a:pt x="3230880" y="2458403"/>
                    <a:pt x="2843213" y="2458403"/>
                    <a:pt x="2455545" y="2458403"/>
                  </a:cubicBezTo>
                  <a:lnTo>
                    <a:pt x="2455545" y="2458403"/>
                  </a:lnTo>
                  <a:cubicBezTo>
                    <a:pt x="1718310" y="2458403"/>
                    <a:pt x="982028" y="2458403"/>
                    <a:pt x="244792" y="2458403"/>
                  </a:cubicBezTo>
                  <a:cubicBezTo>
                    <a:pt x="158115" y="2458403"/>
                    <a:pt x="143827" y="2444115"/>
                    <a:pt x="143827" y="2355533"/>
                  </a:cubicBezTo>
                  <a:cubicBezTo>
                    <a:pt x="143827" y="1685925"/>
                    <a:pt x="143827" y="1016318"/>
                    <a:pt x="143827" y="345757"/>
                  </a:cubicBezTo>
                  <a:cubicBezTo>
                    <a:pt x="143827" y="265747"/>
                    <a:pt x="159067" y="249555"/>
                    <a:pt x="237172" y="249555"/>
                  </a:cubicBezTo>
                  <a:cubicBezTo>
                    <a:pt x="788670" y="249555"/>
                    <a:pt x="1339215" y="249555"/>
                    <a:pt x="1890713" y="249555"/>
                  </a:cubicBezTo>
                  <a:cubicBezTo>
                    <a:pt x="1890713" y="249555"/>
                    <a:pt x="1890713" y="249555"/>
                    <a:pt x="1890713" y="249555"/>
                  </a:cubicBezTo>
                  <a:cubicBezTo>
                    <a:pt x="2468880" y="249555"/>
                    <a:pt x="3047048" y="249555"/>
                    <a:pt x="3626168" y="249555"/>
                  </a:cubicBezTo>
                  <a:cubicBezTo>
                    <a:pt x="3704273" y="249555"/>
                    <a:pt x="3719513" y="265747"/>
                    <a:pt x="3719513" y="345757"/>
                  </a:cubicBezTo>
                  <a:cubicBezTo>
                    <a:pt x="3719513" y="1015365"/>
                    <a:pt x="3719513" y="1684973"/>
                    <a:pt x="3719513" y="2355533"/>
                  </a:cubicBezTo>
                  <a:cubicBezTo>
                    <a:pt x="3719513" y="2444115"/>
                    <a:pt x="3705225" y="2458403"/>
                    <a:pt x="3618548" y="2458403"/>
                  </a:cubicBezTo>
                  <a:close/>
                </a:path>
              </a:pathLst>
            </a:custGeom>
            <a:solidFill>
              <a:srgbClr val="454545"/>
            </a:solidFill>
            <a:ln w="9525"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nvGrpSpPr>
            <p:cNvPr id="13" name="Group 12">
              <a:extLst>
                <a:ext uri="{FF2B5EF4-FFF2-40B4-BE49-F238E27FC236}">
                  <a16:creationId xmlns:a16="http://schemas.microsoft.com/office/drawing/2014/main" id="{4C634946-D862-8F6F-EA8D-60D499597291}"/>
                </a:ext>
              </a:extLst>
            </p:cNvPr>
            <p:cNvGrpSpPr/>
            <p:nvPr/>
          </p:nvGrpSpPr>
          <p:grpSpPr>
            <a:xfrm>
              <a:off x="2042984" y="2974608"/>
              <a:ext cx="1275678" cy="1121578"/>
              <a:chOff x="3983887" y="4061275"/>
              <a:chExt cx="2122406" cy="1866023"/>
            </a:xfrm>
          </p:grpSpPr>
          <p:grpSp>
            <p:nvGrpSpPr>
              <p:cNvPr id="20" name="Group 19">
                <a:extLst>
                  <a:ext uri="{FF2B5EF4-FFF2-40B4-BE49-F238E27FC236}">
                    <a16:creationId xmlns:a16="http://schemas.microsoft.com/office/drawing/2014/main" id="{594CB6B5-D818-16A0-B832-47CBD5E52305}"/>
                  </a:ext>
                </a:extLst>
              </p:cNvPr>
              <p:cNvGrpSpPr/>
              <p:nvPr/>
            </p:nvGrpSpPr>
            <p:grpSpPr>
              <a:xfrm>
                <a:off x="3983887" y="5358975"/>
                <a:ext cx="2049157" cy="568323"/>
                <a:chOff x="3622676" y="3492499"/>
                <a:chExt cx="2575763" cy="714375"/>
              </a:xfrm>
              <a:effectLst>
                <a:outerShdw blurRad="50800" dist="38100" dir="8100000" algn="tr" rotWithShape="0">
                  <a:prstClr val="black">
                    <a:alpha val="40000"/>
                  </a:prstClr>
                </a:outerShdw>
              </a:effectLst>
            </p:grpSpPr>
            <p:sp>
              <p:nvSpPr>
                <p:cNvPr id="33" name="Freeform 15">
                  <a:extLst>
                    <a:ext uri="{FF2B5EF4-FFF2-40B4-BE49-F238E27FC236}">
                      <a16:creationId xmlns:a16="http://schemas.microsoft.com/office/drawing/2014/main" id="{FAECF664-AC5A-4CF8-9DCA-59ED7D5DA240}"/>
                    </a:ext>
                  </a:extLst>
                </p:cNvPr>
                <p:cNvSpPr/>
                <p:nvPr/>
              </p:nvSpPr>
              <p:spPr>
                <a:xfrm>
                  <a:off x="3622676" y="3492499"/>
                  <a:ext cx="2575763" cy="714375"/>
                </a:xfrm>
                <a:custGeom>
                  <a:avLst/>
                  <a:gdLst>
                    <a:gd name="connsiteX0" fmla="*/ 190500 w 2559050"/>
                    <a:gd name="connsiteY0" fmla="*/ 0 h 698500"/>
                    <a:gd name="connsiteX1" fmla="*/ 0 w 2559050"/>
                    <a:gd name="connsiteY1" fmla="*/ 152400 h 698500"/>
                    <a:gd name="connsiteX2" fmla="*/ 6350 w 2559050"/>
                    <a:gd name="connsiteY2" fmla="*/ 2159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90500 w 2559050"/>
                    <a:gd name="connsiteY0" fmla="*/ 0 h 698500"/>
                    <a:gd name="connsiteX1" fmla="*/ 0 w 2559050"/>
                    <a:gd name="connsiteY1" fmla="*/ 152400 h 698500"/>
                    <a:gd name="connsiteX2" fmla="*/ 19050 w 2559050"/>
                    <a:gd name="connsiteY2" fmla="*/ 2413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84150 w 2552700"/>
                    <a:gd name="connsiteY0" fmla="*/ 0 h 698500"/>
                    <a:gd name="connsiteX1" fmla="*/ 9525 w 2552700"/>
                    <a:gd name="connsiteY1" fmla="*/ 152400 h 698500"/>
                    <a:gd name="connsiteX2" fmla="*/ 12700 w 2552700"/>
                    <a:gd name="connsiteY2" fmla="*/ 241300 h 698500"/>
                    <a:gd name="connsiteX3" fmla="*/ 2495550 w 2552700"/>
                    <a:gd name="connsiteY3" fmla="*/ 241300 h 698500"/>
                    <a:gd name="connsiteX4" fmla="*/ 2463800 w 2552700"/>
                    <a:gd name="connsiteY4" fmla="*/ 552450 h 698500"/>
                    <a:gd name="connsiteX5" fmla="*/ 69850 w 2552700"/>
                    <a:gd name="connsiteY5" fmla="*/ 565150 h 698500"/>
                    <a:gd name="connsiteX6" fmla="*/ 95250 w 2552700"/>
                    <a:gd name="connsiteY6" fmla="*/ 520700 h 698500"/>
                    <a:gd name="connsiteX7" fmla="*/ 0 w 2552700"/>
                    <a:gd name="connsiteY7" fmla="*/ 577850 h 698500"/>
                    <a:gd name="connsiteX8" fmla="*/ 38100 w 2552700"/>
                    <a:gd name="connsiteY8" fmla="*/ 666750 h 698500"/>
                    <a:gd name="connsiteX9" fmla="*/ 2393950 w 2552700"/>
                    <a:gd name="connsiteY9" fmla="*/ 692150 h 698500"/>
                    <a:gd name="connsiteX10" fmla="*/ 2425700 w 2552700"/>
                    <a:gd name="connsiteY10" fmla="*/ 666750 h 698500"/>
                    <a:gd name="connsiteX11" fmla="*/ 2495550 w 2552700"/>
                    <a:gd name="connsiteY11" fmla="*/ 698500 h 698500"/>
                    <a:gd name="connsiteX12" fmla="*/ 2546350 w 2552700"/>
                    <a:gd name="connsiteY12" fmla="*/ 685800 h 698500"/>
                    <a:gd name="connsiteX13" fmla="*/ 2552700 w 2552700"/>
                    <a:gd name="connsiteY13" fmla="*/ 158750 h 698500"/>
                    <a:gd name="connsiteX14" fmla="*/ 2470150 w 2552700"/>
                    <a:gd name="connsiteY14" fmla="*/ 95250 h 698500"/>
                    <a:gd name="connsiteX15" fmla="*/ 514350 w 2552700"/>
                    <a:gd name="connsiteY15" fmla="*/ 184150 h 698500"/>
                    <a:gd name="connsiteX16" fmla="*/ 184150 w 2552700"/>
                    <a:gd name="connsiteY16" fmla="*/ 0 h 698500"/>
                    <a:gd name="connsiteX0" fmla="*/ 184150 w 2571750"/>
                    <a:gd name="connsiteY0" fmla="*/ 0 h 698500"/>
                    <a:gd name="connsiteX1" fmla="*/ 9525 w 2571750"/>
                    <a:gd name="connsiteY1" fmla="*/ 152400 h 698500"/>
                    <a:gd name="connsiteX2" fmla="*/ 12700 w 2571750"/>
                    <a:gd name="connsiteY2" fmla="*/ 241300 h 698500"/>
                    <a:gd name="connsiteX3" fmla="*/ 2495550 w 2571750"/>
                    <a:gd name="connsiteY3" fmla="*/ 241300 h 698500"/>
                    <a:gd name="connsiteX4" fmla="*/ 2463800 w 2571750"/>
                    <a:gd name="connsiteY4" fmla="*/ 552450 h 698500"/>
                    <a:gd name="connsiteX5" fmla="*/ 69850 w 2571750"/>
                    <a:gd name="connsiteY5" fmla="*/ 565150 h 698500"/>
                    <a:gd name="connsiteX6" fmla="*/ 95250 w 2571750"/>
                    <a:gd name="connsiteY6" fmla="*/ 520700 h 698500"/>
                    <a:gd name="connsiteX7" fmla="*/ 0 w 2571750"/>
                    <a:gd name="connsiteY7" fmla="*/ 577850 h 698500"/>
                    <a:gd name="connsiteX8" fmla="*/ 38100 w 2571750"/>
                    <a:gd name="connsiteY8" fmla="*/ 666750 h 698500"/>
                    <a:gd name="connsiteX9" fmla="*/ 2393950 w 2571750"/>
                    <a:gd name="connsiteY9" fmla="*/ 692150 h 698500"/>
                    <a:gd name="connsiteX10" fmla="*/ 2425700 w 2571750"/>
                    <a:gd name="connsiteY10" fmla="*/ 666750 h 698500"/>
                    <a:gd name="connsiteX11" fmla="*/ 2495550 w 2571750"/>
                    <a:gd name="connsiteY11" fmla="*/ 698500 h 698500"/>
                    <a:gd name="connsiteX12" fmla="*/ 2546350 w 2571750"/>
                    <a:gd name="connsiteY12" fmla="*/ 685800 h 698500"/>
                    <a:gd name="connsiteX13" fmla="*/ 2571750 w 2571750"/>
                    <a:gd name="connsiteY13" fmla="*/ 193675 h 698500"/>
                    <a:gd name="connsiteX14" fmla="*/ 2470150 w 2571750"/>
                    <a:gd name="connsiteY14" fmla="*/ 95250 h 698500"/>
                    <a:gd name="connsiteX15" fmla="*/ 514350 w 2571750"/>
                    <a:gd name="connsiteY15" fmla="*/ 184150 h 698500"/>
                    <a:gd name="connsiteX16" fmla="*/ 184150 w 2571750"/>
                    <a:gd name="connsiteY16" fmla="*/ 0 h 698500"/>
                    <a:gd name="connsiteX0" fmla="*/ 184150 w 2555875"/>
                    <a:gd name="connsiteY0" fmla="*/ 0 h 698500"/>
                    <a:gd name="connsiteX1" fmla="*/ 9525 w 2555875"/>
                    <a:gd name="connsiteY1" fmla="*/ 152400 h 698500"/>
                    <a:gd name="connsiteX2" fmla="*/ 12700 w 2555875"/>
                    <a:gd name="connsiteY2" fmla="*/ 241300 h 698500"/>
                    <a:gd name="connsiteX3" fmla="*/ 2495550 w 2555875"/>
                    <a:gd name="connsiteY3" fmla="*/ 241300 h 698500"/>
                    <a:gd name="connsiteX4" fmla="*/ 2463800 w 2555875"/>
                    <a:gd name="connsiteY4" fmla="*/ 552450 h 698500"/>
                    <a:gd name="connsiteX5" fmla="*/ 69850 w 2555875"/>
                    <a:gd name="connsiteY5" fmla="*/ 565150 h 698500"/>
                    <a:gd name="connsiteX6" fmla="*/ 95250 w 2555875"/>
                    <a:gd name="connsiteY6" fmla="*/ 520700 h 698500"/>
                    <a:gd name="connsiteX7" fmla="*/ 0 w 2555875"/>
                    <a:gd name="connsiteY7" fmla="*/ 577850 h 698500"/>
                    <a:gd name="connsiteX8" fmla="*/ 38100 w 2555875"/>
                    <a:gd name="connsiteY8" fmla="*/ 666750 h 698500"/>
                    <a:gd name="connsiteX9" fmla="*/ 2393950 w 2555875"/>
                    <a:gd name="connsiteY9" fmla="*/ 692150 h 698500"/>
                    <a:gd name="connsiteX10" fmla="*/ 2425700 w 2555875"/>
                    <a:gd name="connsiteY10" fmla="*/ 666750 h 698500"/>
                    <a:gd name="connsiteX11" fmla="*/ 2495550 w 2555875"/>
                    <a:gd name="connsiteY11" fmla="*/ 698500 h 698500"/>
                    <a:gd name="connsiteX12" fmla="*/ 2546350 w 2555875"/>
                    <a:gd name="connsiteY12" fmla="*/ 685800 h 698500"/>
                    <a:gd name="connsiteX13" fmla="*/ 2555875 w 2555875"/>
                    <a:gd name="connsiteY13" fmla="*/ 171450 h 698500"/>
                    <a:gd name="connsiteX14" fmla="*/ 2470150 w 2555875"/>
                    <a:gd name="connsiteY14" fmla="*/ 95250 h 698500"/>
                    <a:gd name="connsiteX15" fmla="*/ 514350 w 2555875"/>
                    <a:gd name="connsiteY15" fmla="*/ 184150 h 698500"/>
                    <a:gd name="connsiteX16" fmla="*/ 184150 w 2555875"/>
                    <a:gd name="connsiteY16" fmla="*/ 0 h 698500"/>
                    <a:gd name="connsiteX0" fmla="*/ 184150 w 2562506"/>
                    <a:gd name="connsiteY0" fmla="*/ 0 h 698500"/>
                    <a:gd name="connsiteX1" fmla="*/ 9525 w 2562506"/>
                    <a:gd name="connsiteY1" fmla="*/ 152400 h 698500"/>
                    <a:gd name="connsiteX2" fmla="*/ 12700 w 2562506"/>
                    <a:gd name="connsiteY2" fmla="*/ 241300 h 698500"/>
                    <a:gd name="connsiteX3" fmla="*/ 2495550 w 2562506"/>
                    <a:gd name="connsiteY3" fmla="*/ 241300 h 698500"/>
                    <a:gd name="connsiteX4" fmla="*/ 2463800 w 2562506"/>
                    <a:gd name="connsiteY4" fmla="*/ 552450 h 698500"/>
                    <a:gd name="connsiteX5" fmla="*/ 69850 w 2562506"/>
                    <a:gd name="connsiteY5" fmla="*/ 565150 h 698500"/>
                    <a:gd name="connsiteX6" fmla="*/ 95250 w 2562506"/>
                    <a:gd name="connsiteY6" fmla="*/ 520700 h 698500"/>
                    <a:gd name="connsiteX7" fmla="*/ 0 w 2562506"/>
                    <a:gd name="connsiteY7" fmla="*/ 577850 h 698500"/>
                    <a:gd name="connsiteX8" fmla="*/ 38100 w 2562506"/>
                    <a:gd name="connsiteY8" fmla="*/ 666750 h 698500"/>
                    <a:gd name="connsiteX9" fmla="*/ 2393950 w 2562506"/>
                    <a:gd name="connsiteY9" fmla="*/ 692150 h 698500"/>
                    <a:gd name="connsiteX10" fmla="*/ 2425700 w 2562506"/>
                    <a:gd name="connsiteY10" fmla="*/ 666750 h 698500"/>
                    <a:gd name="connsiteX11" fmla="*/ 2495550 w 2562506"/>
                    <a:gd name="connsiteY11" fmla="*/ 698500 h 698500"/>
                    <a:gd name="connsiteX12" fmla="*/ 2562225 w 2562506"/>
                    <a:gd name="connsiteY12" fmla="*/ 685800 h 698500"/>
                    <a:gd name="connsiteX13" fmla="*/ 2555875 w 2562506"/>
                    <a:gd name="connsiteY13" fmla="*/ 171450 h 698500"/>
                    <a:gd name="connsiteX14" fmla="*/ 2470150 w 2562506"/>
                    <a:gd name="connsiteY14" fmla="*/ 95250 h 698500"/>
                    <a:gd name="connsiteX15" fmla="*/ 514350 w 2562506"/>
                    <a:gd name="connsiteY15" fmla="*/ 184150 h 698500"/>
                    <a:gd name="connsiteX16" fmla="*/ 184150 w 2562506"/>
                    <a:gd name="connsiteY16" fmla="*/ 0 h 69850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25700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9525 w 2562506"/>
                    <a:gd name="connsiteY8" fmla="*/ 688975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92075 w 2559331"/>
                    <a:gd name="connsiteY6" fmla="*/ 520700 h 692150"/>
                    <a:gd name="connsiteX7" fmla="*/ 0 w 2559331"/>
                    <a:gd name="connsiteY7" fmla="*/ 593725 h 692150"/>
                    <a:gd name="connsiteX8" fmla="*/ 6350 w 2559331"/>
                    <a:gd name="connsiteY8" fmla="*/ 688975 h 692150"/>
                    <a:gd name="connsiteX9" fmla="*/ 2390775 w 2559331"/>
                    <a:gd name="connsiteY9" fmla="*/ 692150 h 692150"/>
                    <a:gd name="connsiteX10" fmla="*/ 2432050 w 2559331"/>
                    <a:gd name="connsiteY10" fmla="*/ 6667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559050 w 2559331"/>
                    <a:gd name="connsiteY11" fmla="*/ 685800 h 692150"/>
                    <a:gd name="connsiteX12" fmla="*/ 2552700 w 2559331"/>
                    <a:gd name="connsiteY12" fmla="*/ 171450 h 692150"/>
                    <a:gd name="connsiteX13" fmla="*/ 2466975 w 2559331"/>
                    <a:gd name="connsiteY13" fmla="*/ 95250 h 692150"/>
                    <a:gd name="connsiteX14" fmla="*/ 511175 w 2559331"/>
                    <a:gd name="connsiteY14" fmla="*/ 184150 h 692150"/>
                    <a:gd name="connsiteX15" fmla="*/ 180975 w 2559331"/>
                    <a:gd name="connsiteY15" fmla="*/ 0 h 692150"/>
                    <a:gd name="connsiteX0" fmla="*/ 180975 w 2559331"/>
                    <a:gd name="connsiteY0" fmla="*/ 0 h 688975"/>
                    <a:gd name="connsiteX1" fmla="*/ 6350 w 2559331"/>
                    <a:gd name="connsiteY1" fmla="*/ 152400 h 688975"/>
                    <a:gd name="connsiteX2" fmla="*/ 9525 w 2559331"/>
                    <a:gd name="connsiteY2" fmla="*/ 241300 h 688975"/>
                    <a:gd name="connsiteX3" fmla="*/ 2454275 w 2559331"/>
                    <a:gd name="connsiteY3" fmla="*/ 234950 h 688975"/>
                    <a:gd name="connsiteX4" fmla="*/ 2454275 w 2559331"/>
                    <a:gd name="connsiteY4" fmla="*/ 552450 h 688975"/>
                    <a:gd name="connsiteX5" fmla="*/ 66675 w 2559331"/>
                    <a:gd name="connsiteY5" fmla="*/ 565150 h 688975"/>
                    <a:gd name="connsiteX6" fmla="*/ 88900 w 2559331"/>
                    <a:gd name="connsiteY6" fmla="*/ 568325 h 688975"/>
                    <a:gd name="connsiteX7" fmla="*/ 92075 w 2559331"/>
                    <a:gd name="connsiteY7" fmla="*/ 520700 h 688975"/>
                    <a:gd name="connsiteX8" fmla="*/ 0 w 2559331"/>
                    <a:gd name="connsiteY8" fmla="*/ 593725 h 688975"/>
                    <a:gd name="connsiteX9" fmla="*/ 6350 w 2559331"/>
                    <a:gd name="connsiteY9" fmla="*/ 688975 h 688975"/>
                    <a:gd name="connsiteX10" fmla="*/ 2559050 w 2559331"/>
                    <a:gd name="connsiteY10" fmla="*/ 685800 h 688975"/>
                    <a:gd name="connsiteX11" fmla="*/ 2552700 w 2559331"/>
                    <a:gd name="connsiteY11" fmla="*/ 171450 h 688975"/>
                    <a:gd name="connsiteX12" fmla="*/ 2466975 w 2559331"/>
                    <a:gd name="connsiteY12" fmla="*/ 95250 h 688975"/>
                    <a:gd name="connsiteX13" fmla="*/ 511175 w 2559331"/>
                    <a:gd name="connsiteY13" fmla="*/ 184150 h 688975"/>
                    <a:gd name="connsiteX14" fmla="*/ 180975 w 25593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54275 w 2570812"/>
                    <a:gd name="connsiteY3" fmla="*/ 2349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485775 w 2570812"/>
                    <a:gd name="connsiteY13" fmla="*/ 1714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180975 w 2570812"/>
                    <a:gd name="connsiteY13" fmla="*/ 0 h 688975"/>
                    <a:gd name="connsiteX0" fmla="*/ 180975 w 2570812"/>
                    <a:gd name="connsiteY0" fmla="*/ 31750 h 720725"/>
                    <a:gd name="connsiteX1" fmla="*/ 6350 w 2570812"/>
                    <a:gd name="connsiteY1" fmla="*/ 184150 h 720725"/>
                    <a:gd name="connsiteX2" fmla="*/ 9525 w 2570812"/>
                    <a:gd name="connsiteY2" fmla="*/ 273050 h 720725"/>
                    <a:gd name="connsiteX3" fmla="*/ 2460625 w 2570812"/>
                    <a:gd name="connsiteY3" fmla="*/ 279400 h 720725"/>
                    <a:gd name="connsiteX4" fmla="*/ 2457450 w 2570812"/>
                    <a:gd name="connsiteY4" fmla="*/ 593725 h 720725"/>
                    <a:gd name="connsiteX5" fmla="*/ 66675 w 2570812"/>
                    <a:gd name="connsiteY5" fmla="*/ 596900 h 720725"/>
                    <a:gd name="connsiteX6" fmla="*/ 88900 w 2570812"/>
                    <a:gd name="connsiteY6" fmla="*/ 600075 h 720725"/>
                    <a:gd name="connsiteX7" fmla="*/ 92075 w 2570812"/>
                    <a:gd name="connsiteY7" fmla="*/ 552450 h 720725"/>
                    <a:gd name="connsiteX8" fmla="*/ 0 w 2570812"/>
                    <a:gd name="connsiteY8" fmla="*/ 625475 h 720725"/>
                    <a:gd name="connsiteX9" fmla="*/ 6350 w 2570812"/>
                    <a:gd name="connsiteY9" fmla="*/ 720725 h 720725"/>
                    <a:gd name="connsiteX10" fmla="*/ 2565400 w 2570812"/>
                    <a:gd name="connsiteY10" fmla="*/ 720725 h 720725"/>
                    <a:gd name="connsiteX11" fmla="*/ 2552700 w 2570812"/>
                    <a:gd name="connsiteY11" fmla="*/ 203200 h 720725"/>
                    <a:gd name="connsiteX12" fmla="*/ 2336800 w 2570812"/>
                    <a:gd name="connsiteY12" fmla="*/ 0 h 720725"/>
                    <a:gd name="connsiteX13" fmla="*/ 180975 w 2570812"/>
                    <a:gd name="connsiteY13" fmla="*/ 31750 h 72072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352675 w 2570812"/>
                    <a:gd name="connsiteY12" fmla="*/ 19050 h 688975"/>
                    <a:gd name="connsiteX13" fmla="*/ 180975 w 2570812"/>
                    <a:gd name="connsiteY13" fmla="*/ 0 h 6889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52675 w 2570812"/>
                    <a:gd name="connsiteY12" fmla="*/ 4445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08225 w 2570812"/>
                    <a:gd name="connsiteY12" fmla="*/ 1270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2985"/>
                    <a:gd name="connsiteY0" fmla="*/ 0 h 714375"/>
                    <a:gd name="connsiteX1" fmla="*/ 6350 w 2572985"/>
                    <a:gd name="connsiteY1" fmla="*/ 177800 h 714375"/>
                    <a:gd name="connsiteX2" fmla="*/ 9525 w 2572985"/>
                    <a:gd name="connsiteY2" fmla="*/ 266700 h 714375"/>
                    <a:gd name="connsiteX3" fmla="*/ 2460625 w 2572985"/>
                    <a:gd name="connsiteY3" fmla="*/ 273050 h 714375"/>
                    <a:gd name="connsiteX4" fmla="*/ 2457450 w 2572985"/>
                    <a:gd name="connsiteY4" fmla="*/ 587375 h 714375"/>
                    <a:gd name="connsiteX5" fmla="*/ 66675 w 2572985"/>
                    <a:gd name="connsiteY5" fmla="*/ 590550 h 714375"/>
                    <a:gd name="connsiteX6" fmla="*/ 88900 w 2572985"/>
                    <a:gd name="connsiteY6" fmla="*/ 593725 h 714375"/>
                    <a:gd name="connsiteX7" fmla="*/ 92075 w 2572985"/>
                    <a:gd name="connsiteY7" fmla="*/ 546100 h 714375"/>
                    <a:gd name="connsiteX8" fmla="*/ 0 w 2572985"/>
                    <a:gd name="connsiteY8" fmla="*/ 619125 h 714375"/>
                    <a:gd name="connsiteX9" fmla="*/ 6350 w 2572985"/>
                    <a:gd name="connsiteY9" fmla="*/ 714375 h 714375"/>
                    <a:gd name="connsiteX10" fmla="*/ 2565400 w 2572985"/>
                    <a:gd name="connsiteY10" fmla="*/ 714375 h 714375"/>
                    <a:gd name="connsiteX11" fmla="*/ 2565567 w 2572985"/>
                    <a:gd name="connsiteY11" fmla="*/ 205427 h 714375"/>
                    <a:gd name="connsiteX12" fmla="*/ 2295525 w 2572985"/>
                    <a:gd name="connsiteY12" fmla="*/ 0 h 714375"/>
                    <a:gd name="connsiteX13" fmla="*/ 225425 w 2572985"/>
                    <a:gd name="connsiteY13" fmla="*/ 0 h 714375"/>
                    <a:gd name="connsiteX0" fmla="*/ 225425 w 2575763"/>
                    <a:gd name="connsiteY0" fmla="*/ 0 h 714375"/>
                    <a:gd name="connsiteX1" fmla="*/ 6350 w 2575763"/>
                    <a:gd name="connsiteY1" fmla="*/ 177800 h 714375"/>
                    <a:gd name="connsiteX2" fmla="*/ 9525 w 2575763"/>
                    <a:gd name="connsiteY2" fmla="*/ 266700 h 714375"/>
                    <a:gd name="connsiteX3" fmla="*/ 2460625 w 2575763"/>
                    <a:gd name="connsiteY3" fmla="*/ 273050 h 714375"/>
                    <a:gd name="connsiteX4" fmla="*/ 2457450 w 2575763"/>
                    <a:gd name="connsiteY4" fmla="*/ 587375 h 714375"/>
                    <a:gd name="connsiteX5" fmla="*/ 66675 w 2575763"/>
                    <a:gd name="connsiteY5" fmla="*/ 590550 h 714375"/>
                    <a:gd name="connsiteX6" fmla="*/ 88900 w 2575763"/>
                    <a:gd name="connsiteY6" fmla="*/ 593725 h 714375"/>
                    <a:gd name="connsiteX7" fmla="*/ 92075 w 2575763"/>
                    <a:gd name="connsiteY7" fmla="*/ 546100 h 714375"/>
                    <a:gd name="connsiteX8" fmla="*/ 0 w 2575763"/>
                    <a:gd name="connsiteY8" fmla="*/ 619125 h 714375"/>
                    <a:gd name="connsiteX9" fmla="*/ 6350 w 2575763"/>
                    <a:gd name="connsiteY9" fmla="*/ 714375 h 714375"/>
                    <a:gd name="connsiteX10" fmla="*/ 2565400 w 2575763"/>
                    <a:gd name="connsiteY10" fmla="*/ 714375 h 714375"/>
                    <a:gd name="connsiteX11" fmla="*/ 2574145 w 2575763"/>
                    <a:gd name="connsiteY11" fmla="*/ 205427 h 714375"/>
                    <a:gd name="connsiteX12" fmla="*/ 2295525 w 2575763"/>
                    <a:gd name="connsiteY12" fmla="*/ 0 h 714375"/>
                    <a:gd name="connsiteX13" fmla="*/ 225425 w 2575763"/>
                    <a:gd name="connsiteY13" fmla="*/ 0 h 71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75763" h="714375">
                      <a:moveTo>
                        <a:pt x="225425" y="0"/>
                      </a:moveTo>
                      <a:lnTo>
                        <a:pt x="6350" y="177800"/>
                      </a:lnTo>
                      <a:lnTo>
                        <a:pt x="9525" y="266700"/>
                      </a:lnTo>
                      <a:lnTo>
                        <a:pt x="2460625" y="273050"/>
                      </a:lnTo>
                      <a:cubicBezTo>
                        <a:pt x="2459567" y="377825"/>
                        <a:pt x="2458508" y="482600"/>
                        <a:pt x="2457450" y="587375"/>
                      </a:cubicBezTo>
                      <a:lnTo>
                        <a:pt x="66675" y="590550"/>
                      </a:lnTo>
                      <a:cubicBezTo>
                        <a:pt x="69850" y="588433"/>
                        <a:pt x="85725" y="595842"/>
                        <a:pt x="88900" y="593725"/>
                      </a:cubicBezTo>
                      <a:lnTo>
                        <a:pt x="92075" y="546100"/>
                      </a:lnTo>
                      <a:lnTo>
                        <a:pt x="0" y="619125"/>
                      </a:lnTo>
                      <a:lnTo>
                        <a:pt x="6350" y="714375"/>
                      </a:lnTo>
                      <a:lnTo>
                        <a:pt x="2565400" y="714375"/>
                      </a:lnTo>
                      <a:cubicBezTo>
                        <a:pt x="2583392" y="672042"/>
                        <a:pt x="2572028" y="381110"/>
                        <a:pt x="2574145" y="205427"/>
                      </a:cubicBezTo>
                      <a:cubicBezTo>
                        <a:pt x="2488420" y="123935"/>
                        <a:pt x="2381250" y="65617"/>
                        <a:pt x="2295525" y="0"/>
                      </a:cubicBezTo>
                      <a:lnTo>
                        <a:pt x="225425" y="0"/>
                      </a:lnTo>
                      <a:close/>
                    </a:path>
                  </a:pathLst>
                </a:custGeom>
                <a:solidFill>
                  <a:srgbClr val="F8BA16"/>
                </a:solidFill>
                <a:ln w="12700" cap="flat" cmpd="sng" algn="ctr">
                  <a:noFill/>
                  <a:prstDash val="solid"/>
                  <a:miter lim="800000"/>
                </a:ln>
                <a:effectLst>
                  <a:outerShdw blurRad="76200" dist="12700" dir="8100000" sy="-23000" kx="800400" algn="br" rotWithShape="0">
                    <a:prstClr val="black">
                      <a:alpha val="2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dirty="0">
                    <a:ln>
                      <a:noFill/>
                    </a:ln>
                    <a:solidFill>
                      <a:sysClr val="window" lastClr="FFFFFF"/>
                    </a:solidFill>
                    <a:effectLst/>
                    <a:uLnTx/>
                    <a:uFillTx/>
                    <a:latin typeface="Arial"/>
                    <a:ea typeface="Arial Unicode MS"/>
                    <a:cs typeface="+mn-cs"/>
                  </a:endParaRPr>
                </a:p>
              </p:txBody>
            </p:sp>
            <p:sp>
              <p:nvSpPr>
                <p:cNvPr id="34" name="Rectangle 22">
                  <a:extLst>
                    <a:ext uri="{FF2B5EF4-FFF2-40B4-BE49-F238E27FC236}">
                      <a16:creationId xmlns:a16="http://schemas.microsoft.com/office/drawing/2014/main" id="{001EBF98-BA79-B0BA-FF8E-D47E60521FBE}"/>
                    </a:ext>
                  </a:extLst>
                </p:cNvPr>
                <p:cNvSpPr/>
                <p:nvPr/>
              </p:nvSpPr>
              <p:spPr>
                <a:xfrm>
                  <a:off x="3707904" y="3762375"/>
                  <a:ext cx="2376264" cy="321543"/>
                </a:xfrm>
                <a:custGeom>
                  <a:avLst/>
                  <a:gdLst>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6264" h="321543">
                      <a:moveTo>
                        <a:pt x="0" y="0"/>
                      </a:moveTo>
                      <a:lnTo>
                        <a:pt x="2376264" y="0"/>
                      </a:lnTo>
                      <a:lnTo>
                        <a:pt x="2376264" y="321543"/>
                      </a:lnTo>
                      <a:lnTo>
                        <a:pt x="0" y="321543"/>
                      </a:lnTo>
                      <a:cubicBezTo>
                        <a:pt x="34925" y="258812"/>
                        <a:pt x="50800" y="110356"/>
                        <a:pt x="0" y="0"/>
                      </a:cubicBezTo>
                      <a:close/>
                    </a:path>
                  </a:pathLst>
                </a:cu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sysClr val="window" lastClr="FFFFFF"/>
                    </a:solidFill>
                    <a:effectLst/>
                    <a:uLnTx/>
                    <a:uFillTx/>
                    <a:latin typeface="Arial"/>
                    <a:ea typeface="Arial Unicode MS"/>
                    <a:cs typeface="+mn-cs"/>
                  </a:endParaRPr>
                </a:p>
              </p:txBody>
            </p:sp>
          </p:grpSp>
          <p:grpSp>
            <p:nvGrpSpPr>
              <p:cNvPr id="21" name="Group 20">
                <a:extLst>
                  <a:ext uri="{FF2B5EF4-FFF2-40B4-BE49-F238E27FC236}">
                    <a16:creationId xmlns:a16="http://schemas.microsoft.com/office/drawing/2014/main" id="{242ED391-525C-E38E-12B3-B4E7766102B9}"/>
                  </a:ext>
                </a:extLst>
              </p:cNvPr>
              <p:cNvGrpSpPr/>
              <p:nvPr/>
            </p:nvGrpSpPr>
            <p:grpSpPr>
              <a:xfrm>
                <a:off x="4035197" y="5083389"/>
                <a:ext cx="2071096" cy="442029"/>
                <a:chOff x="3644106" y="3130550"/>
                <a:chExt cx="2603340" cy="555625"/>
              </a:xfrm>
              <a:effectLst>
                <a:outerShdw blurRad="50800" dist="38100" dir="8100000" algn="tr" rotWithShape="0">
                  <a:prstClr val="black">
                    <a:alpha val="40000"/>
                  </a:prstClr>
                </a:outerShdw>
              </a:effectLst>
            </p:grpSpPr>
            <p:sp>
              <p:nvSpPr>
                <p:cNvPr id="31" name="Freeform 18">
                  <a:extLst>
                    <a:ext uri="{FF2B5EF4-FFF2-40B4-BE49-F238E27FC236}">
                      <a16:creationId xmlns:a16="http://schemas.microsoft.com/office/drawing/2014/main" id="{714B1BF4-107E-83A6-19A8-600D5F317EDC}"/>
                    </a:ext>
                  </a:extLst>
                </p:cNvPr>
                <p:cNvSpPr/>
                <p:nvPr/>
              </p:nvSpPr>
              <p:spPr>
                <a:xfrm>
                  <a:off x="3644106" y="3130550"/>
                  <a:ext cx="2603340" cy="555625"/>
                </a:xfrm>
                <a:custGeom>
                  <a:avLst/>
                  <a:gdLst>
                    <a:gd name="connsiteX0" fmla="*/ 47625 w 2552700"/>
                    <a:gd name="connsiteY0" fmla="*/ 374650 h 685800"/>
                    <a:gd name="connsiteX1" fmla="*/ 0 w 2552700"/>
                    <a:gd name="connsiteY1" fmla="*/ 422275 h 685800"/>
                    <a:gd name="connsiteX2" fmla="*/ 447675 w 2552700"/>
                    <a:gd name="connsiteY2" fmla="*/ 685800 h 685800"/>
                    <a:gd name="connsiteX3" fmla="*/ 2549525 w 2552700"/>
                    <a:gd name="connsiteY3" fmla="*/ 615950 h 685800"/>
                    <a:gd name="connsiteX4" fmla="*/ 2552700 w 2552700"/>
                    <a:gd name="connsiteY4" fmla="*/ 273050 h 685800"/>
                    <a:gd name="connsiteX5" fmla="*/ 1384300 w 2552700"/>
                    <a:gd name="connsiteY5" fmla="*/ 0 h 685800"/>
                    <a:gd name="connsiteX6" fmla="*/ 6350 w 2552700"/>
                    <a:gd name="connsiteY6" fmla="*/ 168275 h 685800"/>
                    <a:gd name="connsiteX7" fmla="*/ 3175 w 2552700"/>
                    <a:gd name="connsiteY7" fmla="*/ 206375 h 685800"/>
                    <a:gd name="connsiteX8" fmla="*/ 463550 w 2552700"/>
                    <a:gd name="connsiteY8" fmla="*/ 374650 h 685800"/>
                    <a:gd name="connsiteX9" fmla="*/ 2520950 w 2552700"/>
                    <a:gd name="connsiteY9" fmla="*/ 333375 h 685800"/>
                    <a:gd name="connsiteX10" fmla="*/ 2501900 w 2552700"/>
                    <a:gd name="connsiteY10" fmla="*/ 549275 h 685800"/>
                    <a:gd name="connsiteX11" fmla="*/ 473075 w 2552700"/>
                    <a:gd name="connsiteY11" fmla="*/ 622300 h 685800"/>
                    <a:gd name="connsiteX12" fmla="*/ 47625 w 2552700"/>
                    <a:gd name="connsiteY12" fmla="*/ 374650 h 685800"/>
                    <a:gd name="connsiteX0" fmla="*/ 47625 w 2552700"/>
                    <a:gd name="connsiteY0" fmla="*/ 263525 h 574675"/>
                    <a:gd name="connsiteX1" fmla="*/ 0 w 2552700"/>
                    <a:gd name="connsiteY1" fmla="*/ 311150 h 574675"/>
                    <a:gd name="connsiteX2" fmla="*/ 447675 w 2552700"/>
                    <a:gd name="connsiteY2" fmla="*/ 574675 h 574675"/>
                    <a:gd name="connsiteX3" fmla="*/ 2549525 w 2552700"/>
                    <a:gd name="connsiteY3" fmla="*/ 504825 h 574675"/>
                    <a:gd name="connsiteX4" fmla="*/ 2552700 w 2552700"/>
                    <a:gd name="connsiteY4" fmla="*/ 161925 h 574675"/>
                    <a:gd name="connsiteX5" fmla="*/ 1552575 w 2552700"/>
                    <a:gd name="connsiteY5" fmla="*/ 0 h 574675"/>
                    <a:gd name="connsiteX6" fmla="*/ 6350 w 2552700"/>
                    <a:gd name="connsiteY6" fmla="*/ 57150 h 574675"/>
                    <a:gd name="connsiteX7" fmla="*/ 3175 w 2552700"/>
                    <a:gd name="connsiteY7" fmla="*/ 95250 h 574675"/>
                    <a:gd name="connsiteX8" fmla="*/ 463550 w 2552700"/>
                    <a:gd name="connsiteY8" fmla="*/ 263525 h 574675"/>
                    <a:gd name="connsiteX9" fmla="*/ 2520950 w 2552700"/>
                    <a:gd name="connsiteY9" fmla="*/ 222250 h 574675"/>
                    <a:gd name="connsiteX10" fmla="*/ 2501900 w 2552700"/>
                    <a:gd name="connsiteY10" fmla="*/ 438150 h 574675"/>
                    <a:gd name="connsiteX11" fmla="*/ 473075 w 2552700"/>
                    <a:gd name="connsiteY11" fmla="*/ 511175 h 574675"/>
                    <a:gd name="connsiteX12" fmla="*/ 47625 w 2552700"/>
                    <a:gd name="connsiteY12" fmla="*/ 263525 h 574675"/>
                    <a:gd name="connsiteX0" fmla="*/ 47625 w 2552700"/>
                    <a:gd name="connsiteY0" fmla="*/ 244475 h 555625"/>
                    <a:gd name="connsiteX1" fmla="*/ 0 w 2552700"/>
                    <a:gd name="connsiteY1" fmla="*/ 292100 h 555625"/>
                    <a:gd name="connsiteX2" fmla="*/ 447675 w 2552700"/>
                    <a:gd name="connsiteY2" fmla="*/ 555625 h 555625"/>
                    <a:gd name="connsiteX3" fmla="*/ 2549525 w 2552700"/>
                    <a:gd name="connsiteY3" fmla="*/ 485775 h 555625"/>
                    <a:gd name="connsiteX4" fmla="*/ 2552700 w 2552700"/>
                    <a:gd name="connsiteY4" fmla="*/ 142875 h 555625"/>
                    <a:gd name="connsiteX5" fmla="*/ 1606550 w 2552700"/>
                    <a:gd name="connsiteY5" fmla="*/ 0 h 555625"/>
                    <a:gd name="connsiteX6" fmla="*/ 6350 w 2552700"/>
                    <a:gd name="connsiteY6" fmla="*/ 38100 h 555625"/>
                    <a:gd name="connsiteX7" fmla="*/ 3175 w 2552700"/>
                    <a:gd name="connsiteY7" fmla="*/ 76200 h 555625"/>
                    <a:gd name="connsiteX8" fmla="*/ 463550 w 2552700"/>
                    <a:gd name="connsiteY8" fmla="*/ 244475 h 555625"/>
                    <a:gd name="connsiteX9" fmla="*/ 2520950 w 2552700"/>
                    <a:gd name="connsiteY9" fmla="*/ 203200 h 555625"/>
                    <a:gd name="connsiteX10" fmla="*/ 2501900 w 2552700"/>
                    <a:gd name="connsiteY10" fmla="*/ 419100 h 555625"/>
                    <a:gd name="connsiteX11" fmla="*/ 473075 w 2552700"/>
                    <a:gd name="connsiteY11" fmla="*/ 492125 h 555625"/>
                    <a:gd name="connsiteX12" fmla="*/ 47625 w 2552700"/>
                    <a:gd name="connsiteY12" fmla="*/ 244475 h 555625"/>
                    <a:gd name="connsiteX0" fmla="*/ 47625 w 2585519"/>
                    <a:gd name="connsiteY0" fmla="*/ 244475 h 555625"/>
                    <a:gd name="connsiteX1" fmla="*/ 0 w 2585519"/>
                    <a:gd name="connsiteY1" fmla="*/ 292100 h 555625"/>
                    <a:gd name="connsiteX2" fmla="*/ 447675 w 2585519"/>
                    <a:gd name="connsiteY2" fmla="*/ 555625 h 555625"/>
                    <a:gd name="connsiteX3" fmla="*/ 2549525 w 2585519"/>
                    <a:gd name="connsiteY3" fmla="*/ 485775 h 555625"/>
                    <a:gd name="connsiteX4" fmla="*/ 2552700 w 2585519"/>
                    <a:gd name="connsiteY4" fmla="*/ 142875 h 555625"/>
                    <a:gd name="connsiteX5" fmla="*/ 1606550 w 2585519"/>
                    <a:gd name="connsiteY5" fmla="*/ 0 h 555625"/>
                    <a:gd name="connsiteX6" fmla="*/ 6350 w 2585519"/>
                    <a:gd name="connsiteY6" fmla="*/ 38100 h 555625"/>
                    <a:gd name="connsiteX7" fmla="*/ 3175 w 2585519"/>
                    <a:gd name="connsiteY7" fmla="*/ 76200 h 555625"/>
                    <a:gd name="connsiteX8" fmla="*/ 463550 w 2585519"/>
                    <a:gd name="connsiteY8" fmla="*/ 244475 h 555625"/>
                    <a:gd name="connsiteX9" fmla="*/ 2520950 w 2585519"/>
                    <a:gd name="connsiteY9" fmla="*/ 203200 h 555625"/>
                    <a:gd name="connsiteX10" fmla="*/ 2501900 w 2585519"/>
                    <a:gd name="connsiteY10" fmla="*/ 419100 h 555625"/>
                    <a:gd name="connsiteX11" fmla="*/ 473075 w 2585519"/>
                    <a:gd name="connsiteY11" fmla="*/ 492125 h 555625"/>
                    <a:gd name="connsiteX12" fmla="*/ 47625 w 2585519"/>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520950 w 2599371"/>
                    <a:gd name="connsiteY9" fmla="*/ 203200 h 555625"/>
                    <a:gd name="connsiteX10" fmla="*/ 2501900 w 2599371"/>
                    <a:gd name="connsiteY10" fmla="*/ 41910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01900 w 2599371"/>
                    <a:gd name="connsiteY10" fmla="*/ 41910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27300 w 2599371"/>
                    <a:gd name="connsiteY10" fmla="*/ 307975 h 555625"/>
                    <a:gd name="connsiteX11" fmla="*/ 2501900 w 2599371"/>
                    <a:gd name="connsiteY11" fmla="*/ 419100 h 555625"/>
                    <a:gd name="connsiteX12" fmla="*/ 473075 w 2599371"/>
                    <a:gd name="connsiteY12" fmla="*/ 492125 h 555625"/>
                    <a:gd name="connsiteX13" fmla="*/ 47625 w 2599371"/>
                    <a:gd name="connsiteY13"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27300 w 2599371"/>
                    <a:gd name="connsiteY10" fmla="*/ 307975 h 555625"/>
                    <a:gd name="connsiteX11" fmla="*/ 2479675 w 2599371"/>
                    <a:gd name="connsiteY11" fmla="*/ 425450 h 555625"/>
                    <a:gd name="connsiteX12" fmla="*/ 473075 w 2599371"/>
                    <a:gd name="connsiteY12" fmla="*/ 492125 h 555625"/>
                    <a:gd name="connsiteX13" fmla="*/ 47625 w 2599371"/>
                    <a:gd name="connsiteY13" fmla="*/ 244475 h 555625"/>
                    <a:gd name="connsiteX0" fmla="*/ 47625 w 2740156"/>
                    <a:gd name="connsiteY0" fmla="*/ 244475 h 555625"/>
                    <a:gd name="connsiteX1" fmla="*/ 0 w 2740156"/>
                    <a:gd name="connsiteY1" fmla="*/ 292100 h 555625"/>
                    <a:gd name="connsiteX2" fmla="*/ 447675 w 2740156"/>
                    <a:gd name="connsiteY2" fmla="*/ 555625 h 555625"/>
                    <a:gd name="connsiteX3" fmla="*/ 2549525 w 2740156"/>
                    <a:gd name="connsiteY3" fmla="*/ 485775 h 555625"/>
                    <a:gd name="connsiteX4" fmla="*/ 2552700 w 2740156"/>
                    <a:gd name="connsiteY4" fmla="*/ 142875 h 555625"/>
                    <a:gd name="connsiteX5" fmla="*/ 1606550 w 2740156"/>
                    <a:gd name="connsiteY5" fmla="*/ 0 h 555625"/>
                    <a:gd name="connsiteX6" fmla="*/ 6350 w 2740156"/>
                    <a:gd name="connsiteY6" fmla="*/ 38100 h 555625"/>
                    <a:gd name="connsiteX7" fmla="*/ 3175 w 2740156"/>
                    <a:gd name="connsiteY7" fmla="*/ 76200 h 555625"/>
                    <a:gd name="connsiteX8" fmla="*/ 463550 w 2740156"/>
                    <a:gd name="connsiteY8" fmla="*/ 244475 h 555625"/>
                    <a:gd name="connsiteX9" fmla="*/ 2495550 w 2740156"/>
                    <a:gd name="connsiteY9" fmla="*/ 206375 h 555625"/>
                    <a:gd name="connsiteX10" fmla="*/ 2479675 w 2740156"/>
                    <a:gd name="connsiteY10" fmla="*/ 425450 h 555625"/>
                    <a:gd name="connsiteX11" fmla="*/ 473075 w 2740156"/>
                    <a:gd name="connsiteY11" fmla="*/ 492125 h 555625"/>
                    <a:gd name="connsiteX12" fmla="*/ 47625 w 2740156"/>
                    <a:gd name="connsiteY12" fmla="*/ 244475 h 555625"/>
                    <a:gd name="connsiteX0" fmla="*/ 47625 w 2646925"/>
                    <a:gd name="connsiteY0" fmla="*/ 244475 h 555625"/>
                    <a:gd name="connsiteX1" fmla="*/ 0 w 2646925"/>
                    <a:gd name="connsiteY1" fmla="*/ 292100 h 555625"/>
                    <a:gd name="connsiteX2" fmla="*/ 447675 w 2646925"/>
                    <a:gd name="connsiteY2" fmla="*/ 555625 h 555625"/>
                    <a:gd name="connsiteX3" fmla="*/ 2549525 w 2646925"/>
                    <a:gd name="connsiteY3" fmla="*/ 485775 h 555625"/>
                    <a:gd name="connsiteX4" fmla="*/ 2552700 w 2646925"/>
                    <a:gd name="connsiteY4" fmla="*/ 142875 h 555625"/>
                    <a:gd name="connsiteX5" fmla="*/ 1606550 w 2646925"/>
                    <a:gd name="connsiteY5" fmla="*/ 0 h 555625"/>
                    <a:gd name="connsiteX6" fmla="*/ 6350 w 2646925"/>
                    <a:gd name="connsiteY6" fmla="*/ 38100 h 555625"/>
                    <a:gd name="connsiteX7" fmla="*/ 3175 w 2646925"/>
                    <a:gd name="connsiteY7" fmla="*/ 76200 h 555625"/>
                    <a:gd name="connsiteX8" fmla="*/ 463550 w 2646925"/>
                    <a:gd name="connsiteY8" fmla="*/ 244475 h 555625"/>
                    <a:gd name="connsiteX9" fmla="*/ 2495550 w 2646925"/>
                    <a:gd name="connsiteY9" fmla="*/ 206375 h 555625"/>
                    <a:gd name="connsiteX10" fmla="*/ 2479675 w 2646925"/>
                    <a:gd name="connsiteY10" fmla="*/ 425450 h 555625"/>
                    <a:gd name="connsiteX11" fmla="*/ 473075 w 2646925"/>
                    <a:gd name="connsiteY11" fmla="*/ 492125 h 555625"/>
                    <a:gd name="connsiteX12" fmla="*/ 47625 w 2646925"/>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24625 w 2608121"/>
                    <a:gd name="connsiteY0" fmla="*/ 244475 h 555625"/>
                    <a:gd name="connsiteX1" fmla="*/ 8750 w 2608121"/>
                    <a:gd name="connsiteY1" fmla="*/ 292100 h 555625"/>
                    <a:gd name="connsiteX2" fmla="*/ 456425 w 2608121"/>
                    <a:gd name="connsiteY2" fmla="*/ 555625 h 555625"/>
                    <a:gd name="connsiteX3" fmla="*/ 2558275 w 2608121"/>
                    <a:gd name="connsiteY3" fmla="*/ 485775 h 555625"/>
                    <a:gd name="connsiteX4" fmla="*/ 2561450 w 2608121"/>
                    <a:gd name="connsiteY4" fmla="*/ 142875 h 555625"/>
                    <a:gd name="connsiteX5" fmla="*/ 1615300 w 2608121"/>
                    <a:gd name="connsiteY5" fmla="*/ 0 h 555625"/>
                    <a:gd name="connsiteX6" fmla="*/ 15100 w 2608121"/>
                    <a:gd name="connsiteY6" fmla="*/ 38100 h 555625"/>
                    <a:gd name="connsiteX7" fmla="*/ 11925 w 2608121"/>
                    <a:gd name="connsiteY7" fmla="*/ 76200 h 555625"/>
                    <a:gd name="connsiteX8" fmla="*/ 472300 w 2608121"/>
                    <a:gd name="connsiteY8" fmla="*/ 244475 h 555625"/>
                    <a:gd name="connsiteX9" fmla="*/ 2478900 w 2608121"/>
                    <a:gd name="connsiteY9" fmla="*/ 209550 h 555625"/>
                    <a:gd name="connsiteX10" fmla="*/ 2488425 w 2608121"/>
                    <a:gd name="connsiteY10" fmla="*/ 425450 h 555625"/>
                    <a:gd name="connsiteX11" fmla="*/ 481825 w 2608121"/>
                    <a:gd name="connsiteY11" fmla="*/ 492125 h 555625"/>
                    <a:gd name="connsiteX12" fmla="*/ 24625 w 2608121"/>
                    <a:gd name="connsiteY12" fmla="*/ 244475 h 555625"/>
                    <a:gd name="connsiteX0" fmla="*/ 20208 w 2622754"/>
                    <a:gd name="connsiteY0" fmla="*/ 244475 h 555625"/>
                    <a:gd name="connsiteX1" fmla="*/ 23383 w 2622754"/>
                    <a:gd name="connsiteY1" fmla="*/ 292100 h 555625"/>
                    <a:gd name="connsiteX2" fmla="*/ 471058 w 2622754"/>
                    <a:gd name="connsiteY2" fmla="*/ 555625 h 555625"/>
                    <a:gd name="connsiteX3" fmla="*/ 2572908 w 2622754"/>
                    <a:gd name="connsiteY3" fmla="*/ 485775 h 555625"/>
                    <a:gd name="connsiteX4" fmla="*/ 2576083 w 2622754"/>
                    <a:gd name="connsiteY4" fmla="*/ 142875 h 555625"/>
                    <a:gd name="connsiteX5" fmla="*/ 1629933 w 2622754"/>
                    <a:gd name="connsiteY5" fmla="*/ 0 h 555625"/>
                    <a:gd name="connsiteX6" fmla="*/ 29733 w 2622754"/>
                    <a:gd name="connsiteY6" fmla="*/ 38100 h 555625"/>
                    <a:gd name="connsiteX7" fmla="*/ 26558 w 2622754"/>
                    <a:gd name="connsiteY7" fmla="*/ 76200 h 555625"/>
                    <a:gd name="connsiteX8" fmla="*/ 486933 w 2622754"/>
                    <a:gd name="connsiteY8" fmla="*/ 244475 h 555625"/>
                    <a:gd name="connsiteX9" fmla="*/ 2493533 w 2622754"/>
                    <a:gd name="connsiteY9" fmla="*/ 209550 h 555625"/>
                    <a:gd name="connsiteX10" fmla="*/ 2503058 w 2622754"/>
                    <a:gd name="connsiteY10" fmla="*/ 425450 h 555625"/>
                    <a:gd name="connsiteX11" fmla="*/ 496458 w 2622754"/>
                    <a:gd name="connsiteY11" fmla="*/ 492125 h 555625"/>
                    <a:gd name="connsiteX12" fmla="*/ 20208 w 2622754"/>
                    <a:gd name="connsiteY12" fmla="*/ 244475 h 555625"/>
                    <a:gd name="connsiteX0" fmla="*/ 63500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63500 w 2599371"/>
                    <a:gd name="connsiteY12" fmla="*/ 244475 h 555625"/>
                    <a:gd name="connsiteX0" fmla="*/ 63500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85775 w 2599371"/>
                    <a:gd name="connsiteY11" fmla="*/ 488950 h 555625"/>
                    <a:gd name="connsiteX12" fmla="*/ 63500 w 2599371"/>
                    <a:gd name="connsiteY12" fmla="*/ 244475 h 555625"/>
                    <a:gd name="connsiteX0" fmla="*/ 96355 w 2632226"/>
                    <a:gd name="connsiteY0" fmla="*/ 244475 h 555625"/>
                    <a:gd name="connsiteX1" fmla="*/ 36030 w 2632226"/>
                    <a:gd name="connsiteY1" fmla="*/ 247650 h 555625"/>
                    <a:gd name="connsiteX2" fmla="*/ 32855 w 2632226"/>
                    <a:gd name="connsiteY2" fmla="*/ 292100 h 555625"/>
                    <a:gd name="connsiteX3" fmla="*/ 480530 w 2632226"/>
                    <a:gd name="connsiteY3" fmla="*/ 555625 h 555625"/>
                    <a:gd name="connsiteX4" fmla="*/ 2582380 w 2632226"/>
                    <a:gd name="connsiteY4" fmla="*/ 485775 h 555625"/>
                    <a:gd name="connsiteX5" fmla="*/ 2585555 w 2632226"/>
                    <a:gd name="connsiteY5" fmla="*/ 142875 h 555625"/>
                    <a:gd name="connsiteX6" fmla="*/ 1639405 w 2632226"/>
                    <a:gd name="connsiteY6" fmla="*/ 0 h 555625"/>
                    <a:gd name="connsiteX7" fmla="*/ 39205 w 2632226"/>
                    <a:gd name="connsiteY7" fmla="*/ 38100 h 555625"/>
                    <a:gd name="connsiteX8" fmla="*/ 36030 w 2632226"/>
                    <a:gd name="connsiteY8" fmla="*/ 76200 h 555625"/>
                    <a:gd name="connsiteX9" fmla="*/ 496405 w 2632226"/>
                    <a:gd name="connsiteY9" fmla="*/ 244475 h 555625"/>
                    <a:gd name="connsiteX10" fmla="*/ 2503005 w 2632226"/>
                    <a:gd name="connsiteY10" fmla="*/ 209550 h 555625"/>
                    <a:gd name="connsiteX11" fmla="*/ 2512530 w 2632226"/>
                    <a:gd name="connsiteY11" fmla="*/ 425450 h 555625"/>
                    <a:gd name="connsiteX12" fmla="*/ 518630 w 2632226"/>
                    <a:gd name="connsiteY12" fmla="*/ 488950 h 555625"/>
                    <a:gd name="connsiteX13" fmla="*/ 96355 w 2632226"/>
                    <a:gd name="connsiteY13" fmla="*/ 244475 h 555625"/>
                    <a:gd name="connsiteX0" fmla="*/ 105580 w 2641451"/>
                    <a:gd name="connsiteY0" fmla="*/ 244475 h 555625"/>
                    <a:gd name="connsiteX1" fmla="*/ 19061 w 2641451"/>
                    <a:gd name="connsiteY1" fmla="*/ 226218 h 555625"/>
                    <a:gd name="connsiteX2" fmla="*/ 42080 w 2641451"/>
                    <a:gd name="connsiteY2" fmla="*/ 292100 h 555625"/>
                    <a:gd name="connsiteX3" fmla="*/ 489755 w 2641451"/>
                    <a:gd name="connsiteY3" fmla="*/ 555625 h 555625"/>
                    <a:gd name="connsiteX4" fmla="*/ 2591605 w 2641451"/>
                    <a:gd name="connsiteY4" fmla="*/ 485775 h 555625"/>
                    <a:gd name="connsiteX5" fmla="*/ 2594780 w 2641451"/>
                    <a:gd name="connsiteY5" fmla="*/ 142875 h 555625"/>
                    <a:gd name="connsiteX6" fmla="*/ 1648630 w 2641451"/>
                    <a:gd name="connsiteY6" fmla="*/ 0 h 555625"/>
                    <a:gd name="connsiteX7" fmla="*/ 48430 w 2641451"/>
                    <a:gd name="connsiteY7" fmla="*/ 38100 h 555625"/>
                    <a:gd name="connsiteX8" fmla="*/ 45255 w 2641451"/>
                    <a:gd name="connsiteY8" fmla="*/ 76200 h 555625"/>
                    <a:gd name="connsiteX9" fmla="*/ 505630 w 2641451"/>
                    <a:gd name="connsiteY9" fmla="*/ 244475 h 555625"/>
                    <a:gd name="connsiteX10" fmla="*/ 2512230 w 2641451"/>
                    <a:gd name="connsiteY10" fmla="*/ 209550 h 555625"/>
                    <a:gd name="connsiteX11" fmla="*/ 2521755 w 2641451"/>
                    <a:gd name="connsiteY11" fmla="*/ 425450 h 555625"/>
                    <a:gd name="connsiteX12" fmla="*/ 527855 w 2641451"/>
                    <a:gd name="connsiteY12" fmla="*/ 488950 h 555625"/>
                    <a:gd name="connsiteX13" fmla="*/ 105580 w 2641451"/>
                    <a:gd name="connsiteY13" fmla="*/ 244475 h 555625"/>
                    <a:gd name="connsiteX0" fmla="*/ 100036 w 2635907"/>
                    <a:gd name="connsiteY0" fmla="*/ 244475 h 555625"/>
                    <a:gd name="connsiteX1" fmla="*/ 27804 w 2635907"/>
                    <a:gd name="connsiteY1" fmla="*/ 266699 h 555625"/>
                    <a:gd name="connsiteX2" fmla="*/ 36536 w 2635907"/>
                    <a:gd name="connsiteY2" fmla="*/ 292100 h 555625"/>
                    <a:gd name="connsiteX3" fmla="*/ 484211 w 2635907"/>
                    <a:gd name="connsiteY3" fmla="*/ 555625 h 555625"/>
                    <a:gd name="connsiteX4" fmla="*/ 2586061 w 2635907"/>
                    <a:gd name="connsiteY4" fmla="*/ 485775 h 555625"/>
                    <a:gd name="connsiteX5" fmla="*/ 2589236 w 2635907"/>
                    <a:gd name="connsiteY5" fmla="*/ 142875 h 555625"/>
                    <a:gd name="connsiteX6" fmla="*/ 1643086 w 2635907"/>
                    <a:gd name="connsiteY6" fmla="*/ 0 h 555625"/>
                    <a:gd name="connsiteX7" fmla="*/ 42886 w 2635907"/>
                    <a:gd name="connsiteY7" fmla="*/ 38100 h 555625"/>
                    <a:gd name="connsiteX8" fmla="*/ 39711 w 2635907"/>
                    <a:gd name="connsiteY8" fmla="*/ 76200 h 555625"/>
                    <a:gd name="connsiteX9" fmla="*/ 500086 w 2635907"/>
                    <a:gd name="connsiteY9" fmla="*/ 244475 h 555625"/>
                    <a:gd name="connsiteX10" fmla="*/ 2506686 w 2635907"/>
                    <a:gd name="connsiteY10" fmla="*/ 209550 h 555625"/>
                    <a:gd name="connsiteX11" fmla="*/ 2516211 w 2635907"/>
                    <a:gd name="connsiteY11" fmla="*/ 425450 h 555625"/>
                    <a:gd name="connsiteX12" fmla="*/ 522311 w 2635907"/>
                    <a:gd name="connsiteY12" fmla="*/ 488950 h 555625"/>
                    <a:gd name="connsiteX13" fmla="*/ 100036 w 2635907"/>
                    <a:gd name="connsiteY13" fmla="*/ 244475 h 555625"/>
                    <a:gd name="connsiteX0" fmla="*/ 103571 w 2639442"/>
                    <a:gd name="connsiteY0" fmla="*/ 244475 h 555625"/>
                    <a:gd name="connsiteX1" fmla="*/ 21814 w 2639442"/>
                    <a:gd name="connsiteY1" fmla="*/ 226218 h 555625"/>
                    <a:gd name="connsiteX2" fmla="*/ 40071 w 2639442"/>
                    <a:gd name="connsiteY2" fmla="*/ 292100 h 555625"/>
                    <a:gd name="connsiteX3" fmla="*/ 487746 w 2639442"/>
                    <a:gd name="connsiteY3" fmla="*/ 555625 h 555625"/>
                    <a:gd name="connsiteX4" fmla="*/ 2589596 w 2639442"/>
                    <a:gd name="connsiteY4" fmla="*/ 485775 h 555625"/>
                    <a:gd name="connsiteX5" fmla="*/ 2592771 w 2639442"/>
                    <a:gd name="connsiteY5" fmla="*/ 142875 h 555625"/>
                    <a:gd name="connsiteX6" fmla="*/ 1646621 w 2639442"/>
                    <a:gd name="connsiteY6" fmla="*/ 0 h 555625"/>
                    <a:gd name="connsiteX7" fmla="*/ 46421 w 2639442"/>
                    <a:gd name="connsiteY7" fmla="*/ 38100 h 555625"/>
                    <a:gd name="connsiteX8" fmla="*/ 43246 w 2639442"/>
                    <a:gd name="connsiteY8" fmla="*/ 76200 h 555625"/>
                    <a:gd name="connsiteX9" fmla="*/ 503621 w 2639442"/>
                    <a:gd name="connsiteY9" fmla="*/ 244475 h 555625"/>
                    <a:gd name="connsiteX10" fmla="*/ 2510221 w 2639442"/>
                    <a:gd name="connsiteY10" fmla="*/ 209550 h 555625"/>
                    <a:gd name="connsiteX11" fmla="*/ 2519746 w 2639442"/>
                    <a:gd name="connsiteY11" fmla="*/ 425450 h 555625"/>
                    <a:gd name="connsiteX12" fmla="*/ 525846 w 2639442"/>
                    <a:gd name="connsiteY12" fmla="*/ 488950 h 555625"/>
                    <a:gd name="connsiteX13" fmla="*/ 103571 w 2639442"/>
                    <a:gd name="connsiteY13" fmla="*/ 244475 h 555625"/>
                    <a:gd name="connsiteX0" fmla="*/ 103571 w 2639442"/>
                    <a:gd name="connsiteY0" fmla="*/ 244475 h 555625"/>
                    <a:gd name="connsiteX1" fmla="*/ 21814 w 2639442"/>
                    <a:gd name="connsiteY1" fmla="*/ 226218 h 555625"/>
                    <a:gd name="connsiteX2" fmla="*/ 40071 w 2639442"/>
                    <a:gd name="connsiteY2" fmla="*/ 292100 h 555625"/>
                    <a:gd name="connsiteX3" fmla="*/ 487746 w 2639442"/>
                    <a:gd name="connsiteY3" fmla="*/ 555625 h 555625"/>
                    <a:gd name="connsiteX4" fmla="*/ 2589596 w 2639442"/>
                    <a:gd name="connsiteY4" fmla="*/ 485775 h 555625"/>
                    <a:gd name="connsiteX5" fmla="*/ 2592771 w 2639442"/>
                    <a:gd name="connsiteY5" fmla="*/ 142875 h 555625"/>
                    <a:gd name="connsiteX6" fmla="*/ 1646621 w 2639442"/>
                    <a:gd name="connsiteY6" fmla="*/ 0 h 555625"/>
                    <a:gd name="connsiteX7" fmla="*/ 46421 w 2639442"/>
                    <a:gd name="connsiteY7" fmla="*/ 38100 h 555625"/>
                    <a:gd name="connsiteX8" fmla="*/ 43246 w 2639442"/>
                    <a:gd name="connsiteY8" fmla="*/ 76200 h 555625"/>
                    <a:gd name="connsiteX9" fmla="*/ 503621 w 2639442"/>
                    <a:gd name="connsiteY9" fmla="*/ 244475 h 555625"/>
                    <a:gd name="connsiteX10" fmla="*/ 2510221 w 2639442"/>
                    <a:gd name="connsiteY10" fmla="*/ 209550 h 555625"/>
                    <a:gd name="connsiteX11" fmla="*/ 2519746 w 2639442"/>
                    <a:gd name="connsiteY11" fmla="*/ 425450 h 555625"/>
                    <a:gd name="connsiteX12" fmla="*/ 525846 w 2639442"/>
                    <a:gd name="connsiteY12" fmla="*/ 488950 h 555625"/>
                    <a:gd name="connsiteX13" fmla="*/ 103571 w 2639442"/>
                    <a:gd name="connsiteY13" fmla="*/ 244475 h 555625"/>
                    <a:gd name="connsiteX0" fmla="*/ 98616 w 2634487"/>
                    <a:gd name="connsiteY0" fmla="*/ 244475 h 555625"/>
                    <a:gd name="connsiteX1" fmla="*/ 16859 w 2634487"/>
                    <a:gd name="connsiteY1" fmla="*/ 226218 h 555625"/>
                    <a:gd name="connsiteX2" fmla="*/ 35116 w 2634487"/>
                    <a:gd name="connsiteY2" fmla="*/ 292100 h 555625"/>
                    <a:gd name="connsiteX3" fmla="*/ 482791 w 2634487"/>
                    <a:gd name="connsiteY3" fmla="*/ 555625 h 555625"/>
                    <a:gd name="connsiteX4" fmla="*/ 2584641 w 2634487"/>
                    <a:gd name="connsiteY4" fmla="*/ 485775 h 555625"/>
                    <a:gd name="connsiteX5" fmla="*/ 2587816 w 2634487"/>
                    <a:gd name="connsiteY5" fmla="*/ 142875 h 555625"/>
                    <a:gd name="connsiteX6" fmla="*/ 1641666 w 2634487"/>
                    <a:gd name="connsiteY6" fmla="*/ 0 h 555625"/>
                    <a:gd name="connsiteX7" fmla="*/ 41466 w 2634487"/>
                    <a:gd name="connsiteY7" fmla="*/ 38100 h 555625"/>
                    <a:gd name="connsiteX8" fmla="*/ 38291 w 2634487"/>
                    <a:gd name="connsiteY8" fmla="*/ 76200 h 555625"/>
                    <a:gd name="connsiteX9" fmla="*/ 498666 w 2634487"/>
                    <a:gd name="connsiteY9" fmla="*/ 244475 h 555625"/>
                    <a:gd name="connsiteX10" fmla="*/ 2505266 w 2634487"/>
                    <a:gd name="connsiteY10" fmla="*/ 209550 h 555625"/>
                    <a:gd name="connsiteX11" fmla="*/ 2514791 w 2634487"/>
                    <a:gd name="connsiteY11" fmla="*/ 425450 h 555625"/>
                    <a:gd name="connsiteX12" fmla="*/ 520891 w 2634487"/>
                    <a:gd name="connsiteY12" fmla="*/ 488950 h 555625"/>
                    <a:gd name="connsiteX13" fmla="*/ 98616 w 2634487"/>
                    <a:gd name="connsiteY13" fmla="*/ 244475 h 555625"/>
                    <a:gd name="connsiteX0" fmla="*/ 81757 w 2617628"/>
                    <a:gd name="connsiteY0" fmla="*/ 244475 h 555625"/>
                    <a:gd name="connsiteX1" fmla="*/ 0 w 2617628"/>
                    <a:gd name="connsiteY1" fmla="*/ 226218 h 555625"/>
                    <a:gd name="connsiteX2" fmla="*/ 18257 w 2617628"/>
                    <a:gd name="connsiteY2" fmla="*/ 292100 h 555625"/>
                    <a:gd name="connsiteX3" fmla="*/ 465932 w 2617628"/>
                    <a:gd name="connsiteY3" fmla="*/ 555625 h 555625"/>
                    <a:gd name="connsiteX4" fmla="*/ 2567782 w 2617628"/>
                    <a:gd name="connsiteY4" fmla="*/ 485775 h 555625"/>
                    <a:gd name="connsiteX5" fmla="*/ 2570957 w 2617628"/>
                    <a:gd name="connsiteY5" fmla="*/ 142875 h 555625"/>
                    <a:gd name="connsiteX6" fmla="*/ 1624807 w 2617628"/>
                    <a:gd name="connsiteY6" fmla="*/ 0 h 555625"/>
                    <a:gd name="connsiteX7" fmla="*/ 24607 w 2617628"/>
                    <a:gd name="connsiteY7" fmla="*/ 38100 h 555625"/>
                    <a:gd name="connsiteX8" fmla="*/ 21432 w 2617628"/>
                    <a:gd name="connsiteY8" fmla="*/ 76200 h 555625"/>
                    <a:gd name="connsiteX9" fmla="*/ 481807 w 2617628"/>
                    <a:gd name="connsiteY9" fmla="*/ 244475 h 555625"/>
                    <a:gd name="connsiteX10" fmla="*/ 2488407 w 2617628"/>
                    <a:gd name="connsiteY10" fmla="*/ 209550 h 555625"/>
                    <a:gd name="connsiteX11" fmla="*/ 2497932 w 2617628"/>
                    <a:gd name="connsiteY11" fmla="*/ 425450 h 555625"/>
                    <a:gd name="connsiteX12" fmla="*/ 504032 w 2617628"/>
                    <a:gd name="connsiteY12" fmla="*/ 488950 h 555625"/>
                    <a:gd name="connsiteX13" fmla="*/ 81757 w 2617628"/>
                    <a:gd name="connsiteY13" fmla="*/ 244475 h 555625"/>
                    <a:gd name="connsiteX0" fmla="*/ 67469 w 2603340"/>
                    <a:gd name="connsiteY0" fmla="*/ 244475 h 555625"/>
                    <a:gd name="connsiteX1" fmla="*/ 0 w 2603340"/>
                    <a:gd name="connsiteY1" fmla="*/ 247649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7649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9844 w 2603340"/>
                    <a:gd name="connsiteY7" fmla="*/ 33337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0955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603340" h="555625">
                      <a:moveTo>
                        <a:pt x="67469" y="244475"/>
                      </a:moveTo>
                      <a:cubicBezTo>
                        <a:pt x="66940" y="247651"/>
                        <a:pt x="46301" y="239713"/>
                        <a:pt x="0" y="242887"/>
                      </a:cubicBezTo>
                      <a:cubicBezTo>
                        <a:pt x="6086" y="288924"/>
                        <a:pt x="-2116" y="262732"/>
                        <a:pt x="3969" y="292100"/>
                      </a:cubicBezTo>
                      <a:lnTo>
                        <a:pt x="451644" y="555625"/>
                      </a:lnTo>
                      <a:lnTo>
                        <a:pt x="2553494" y="485775"/>
                      </a:lnTo>
                      <a:cubicBezTo>
                        <a:pt x="2605352" y="396875"/>
                        <a:pt x="2631811" y="276225"/>
                        <a:pt x="2556669" y="142875"/>
                      </a:cubicBezTo>
                      <a:lnTo>
                        <a:pt x="1610519" y="0"/>
                      </a:lnTo>
                      <a:lnTo>
                        <a:pt x="10319" y="30955"/>
                      </a:lnTo>
                      <a:lnTo>
                        <a:pt x="7144" y="76200"/>
                      </a:lnTo>
                      <a:lnTo>
                        <a:pt x="467519" y="244475"/>
                      </a:lnTo>
                      <a:lnTo>
                        <a:pt x="2474119" y="209550"/>
                      </a:lnTo>
                      <a:cubicBezTo>
                        <a:pt x="2527565" y="280988"/>
                        <a:pt x="2515923" y="346075"/>
                        <a:pt x="2483644" y="425450"/>
                      </a:cubicBezTo>
                      <a:lnTo>
                        <a:pt x="489744" y="488950"/>
                      </a:lnTo>
                      <a:lnTo>
                        <a:pt x="67469" y="244475"/>
                      </a:lnTo>
                      <a:close/>
                    </a:path>
                  </a:pathLst>
                </a:custGeom>
                <a:solidFill>
                  <a:srgbClr val="454545"/>
                </a:solidFill>
                <a:ln w="12700" cap="flat" cmpd="sng" algn="ctr">
                  <a:noFill/>
                  <a:prstDash val="solid"/>
                  <a:miter lim="800000"/>
                </a:ln>
                <a:effectLst>
                  <a:outerShdw blurRad="50800" dist="38100" dir="8100000" algn="tr"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sysClr val="window" lastClr="FFFFFF"/>
                    </a:solidFill>
                    <a:effectLst/>
                    <a:uLnTx/>
                    <a:uFillTx/>
                    <a:latin typeface="Arial"/>
                    <a:ea typeface="Arial Unicode MS"/>
                    <a:cs typeface="+mn-cs"/>
                  </a:endParaRPr>
                </a:p>
              </p:txBody>
            </p:sp>
            <p:sp>
              <p:nvSpPr>
                <p:cNvPr id="32" name="Freeform 19">
                  <a:extLst>
                    <a:ext uri="{FF2B5EF4-FFF2-40B4-BE49-F238E27FC236}">
                      <a16:creationId xmlns:a16="http://schemas.microsoft.com/office/drawing/2014/main" id="{A8C341D5-B2B4-6585-C95D-1D2808466AD5}"/>
                    </a:ext>
                  </a:extLst>
                </p:cNvPr>
                <p:cNvSpPr/>
                <p:nvPr/>
              </p:nvSpPr>
              <p:spPr>
                <a:xfrm>
                  <a:off x="3695702" y="3233738"/>
                  <a:ext cx="2458684" cy="383382"/>
                </a:xfrm>
                <a:custGeom>
                  <a:avLst/>
                  <a:gdLst>
                    <a:gd name="connsiteX0" fmla="*/ 7144 w 2424113"/>
                    <a:gd name="connsiteY0" fmla="*/ 0 h 378619"/>
                    <a:gd name="connsiteX1" fmla="*/ 0 w 2424113"/>
                    <a:gd name="connsiteY1" fmla="*/ 130969 h 378619"/>
                    <a:gd name="connsiteX2" fmla="*/ 431007 w 2424113"/>
                    <a:gd name="connsiteY2" fmla="*/ 378619 h 378619"/>
                    <a:gd name="connsiteX3" fmla="*/ 2424113 w 2424113"/>
                    <a:gd name="connsiteY3" fmla="*/ 304800 h 378619"/>
                    <a:gd name="connsiteX4" fmla="*/ 2414588 w 2424113"/>
                    <a:gd name="connsiteY4" fmla="*/ 109538 h 378619"/>
                    <a:gd name="connsiteX5" fmla="*/ 428625 w 2424113"/>
                    <a:gd name="connsiteY5" fmla="*/ 150019 h 378619"/>
                    <a:gd name="connsiteX6" fmla="*/ 7144 w 2424113"/>
                    <a:gd name="connsiteY6" fmla="*/ 0 h 378619"/>
                    <a:gd name="connsiteX0" fmla="*/ 7144 w 2436996"/>
                    <a:gd name="connsiteY0" fmla="*/ 0 h 378619"/>
                    <a:gd name="connsiteX1" fmla="*/ 0 w 2436996"/>
                    <a:gd name="connsiteY1" fmla="*/ 130969 h 378619"/>
                    <a:gd name="connsiteX2" fmla="*/ 431007 w 2436996"/>
                    <a:gd name="connsiteY2" fmla="*/ 378619 h 378619"/>
                    <a:gd name="connsiteX3" fmla="*/ 2424113 w 2436996"/>
                    <a:gd name="connsiteY3" fmla="*/ 304800 h 378619"/>
                    <a:gd name="connsiteX4" fmla="*/ 2414588 w 2436996"/>
                    <a:gd name="connsiteY4" fmla="*/ 109538 h 378619"/>
                    <a:gd name="connsiteX5" fmla="*/ 428625 w 2436996"/>
                    <a:gd name="connsiteY5" fmla="*/ 150019 h 378619"/>
                    <a:gd name="connsiteX6" fmla="*/ 7144 w 2436996"/>
                    <a:gd name="connsiteY6" fmla="*/ 0 h 378619"/>
                    <a:gd name="connsiteX0" fmla="*/ 7144 w 2448855"/>
                    <a:gd name="connsiteY0" fmla="*/ 0 h 378619"/>
                    <a:gd name="connsiteX1" fmla="*/ 0 w 2448855"/>
                    <a:gd name="connsiteY1" fmla="*/ 130969 h 378619"/>
                    <a:gd name="connsiteX2" fmla="*/ 431007 w 2448855"/>
                    <a:gd name="connsiteY2" fmla="*/ 378619 h 378619"/>
                    <a:gd name="connsiteX3" fmla="*/ 2424113 w 2448855"/>
                    <a:gd name="connsiteY3" fmla="*/ 304800 h 378619"/>
                    <a:gd name="connsiteX4" fmla="*/ 2414588 w 2448855"/>
                    <a:gd name="connsiteY4" fmla="*/ 109538 h 378619"/>
                    <a:gd name="connsiteX5" fmla="*/ 428625 w 2448855"/>
                    <a:gd name="connsiteY5" fmla="*/ 150019 h 378619"/>
                    <a:gd name="connsiteX6" fmla="*/ 7144 w 2448855"/>
                    <a:gd name="connsiteY6" fmla="*/ 0 h 378619"/>
                    <a:gd name="connsiteX0" fmla="*/ 7144 w 2444270"/>
                    <a:gd name="connsiteY0" fmla="*/ 0 h 378619"/>
                    <a:gd name="connsiteX1" fmla="*/ 0 w 2444270"/>
                    <a:gd name="connsiteY1" fmla="*/ 130969 h 378619"/>
                    <a:gd name="connsiteX2" fmla="*/ 431007 w 2444270"/>
                    <a:gd name="connsiteY2" fmla="*/ 378619 h 378619"/>
                    <a:gd name="connsiteX3" fmla="*/ 2414588 w 2444270"/>
                    <a:gd name="connsiteY3" fmla="*/ 314325 h 378619"/>
                    <a:gd name="connsiteX4" fmla="*/ 2414588 w 2444270"/>
                    <a:gd name="connsiteY4" fmla="*/ 109538 h 378619"/>
                    <a:gd name="connsiteX5" fmla="*/ 428625 w 2444270"/>
                    <a:gd name="connsiteY5" fmla="*/ 150019 h 378619"/>
                    <a:gd name="connsiteX6" fmla="*/ 7144 w 2444270"/>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9538 h 378619"/>
                    <a:gd name="connsiteX5" fmla="*/ 428625 w 2446779"/>
                    <a:gd name="connsiteY5" fmla="*/ 150019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9538 h 378619"/>
                    <a:gd name="connsiteX5" fmla="*/ 433388 w 2446779"/>
                    <a:gd name="connsiteY5" fmla="*/ 140494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33388 w 2446779"/>
                    <a:gd name="connsiteY5" fmla="*/ 140494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42913 w 2446779"/>
                    <a:gd name="connsiteY5" fmla="*/ 142875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45294 w 2446779"/>
                    <a:gd name="connsiteY5" fmla="*/ 135731 h 378619"/>
                    <a:gd name="connsiteX6" fmla="*/ 7144 w 2446779"/>
                    <a:gd name="connsiteY6" fmla="*/ 0 h 378619"/>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14287 w 2451541"/>
                    <a:gd name="connsiteY0" fmla="*/ 0 h 385763"/>
                    <a:gd name="connsiteX1" fmla="*/ 0 w 2451541"/>
                    <a:gd name="connsiteY1" fmla="*/ 145257 h 385763"/>
                    <a:gd name="connsiteX2" fmla="*/ 435769 w 2451541"/>
                    <a:gd name="connsiteY2" fmla="*/ 385763 h 385763"/>
                    <a:gd name="connsiteX3" fmla="*/ 2419350 w 2451541"/>
                    <a:gd name="connsiteY3" fmla="*/ 321469 h 385763"/>
                    <a:gd name="connsiteX4" fmla="*/ 2419350 w 2451541"/>
                    <a:gd name="connsiteY4" fmla="*/ 107157 h 385763"/>
                    <a:gd name="connsiteX5" fmla="*/ 450056 w 2451541"/>
                    <a:gd name="connsiteY5" fmla="*/ 142875 h 385763"/>
                    <a:gd name="connsiteX6" fmla="*/ 14287 w 2451541"/>
                    <a:gd name="connsiteY6" fmla="*/ 0 h 385763"/>
                    <a:gd name="connsiteX0" fmla="*/ 4762 w 2451541"/>
                    <a:gd name="connsiteY0" fmla="*/ 0 h 383382"/>
                    <a:gd name="connsiteX1" fmla="*/ 0 w 2451541"/>
                    <a:gd name="connsiteY1" fmla="*/ 142876 h 383382"/>
                    <a:gd name="connsiteX2" fmla="*/ 435769 w 2451541"/>
                    <a:gd name="connsiteY2" fmla="*/ 383382 h 383382"/>
                    <a:gd name="connsiteX3" fmla="*/ 2419350 w 2451541"/>
                    <a:gd name="connsiteY3" fmla="*/ 319088 h 383382"/>
                    <a:gd name="connsiteX4" fmla="*/ 2419350 w 2451541"/>
                    <a:gd name="connsiteY4" fmla="*/ 104776 h 383382"/>
                    <a:gd name="connsiteX5" fmla="*/ 450056 w 2451541"/>
                    <a:gd name="connsiteY5" fmla="*/ 140494 h 383382"/>
                    <a:gd name="connsiteX6" fmla="*/ 4762 w 2451541"/>
                    <a:gd name="connsiteY6" fmla="*/ 0 h 383382"/>
                    <a:gd name="connsiteX0" fmla="*/ 4762 w 2451541"/>
                    <a:gd name="connsiteY0" fmla="*/ 0 h 383382"/>
                    <a:gd name="connsiteX1" fmla="*/ 0 w 2451541"/>
                    <a:gd name="connsiteY1" fmla="*/ 142876 h 383382"/>
                    <a:gd name="connsiteX2" fmla="*/ 435769 w 2451541"/>
                    <a:gd name="connsiteY2" fmla="*/ 383382 h 383382"/>
                    <a:gd name="connsiteX3" fmla="*/ 2419350 w 2451541"/>
                    <a:gd name="connsiteY3" fmla="*/ 319088 h 383382"/>
                    <a:gd name="connsiteX4" fmla="*/ 2419350 w 2451541"/>
                    <a:gd name="connsiteY4" fmla="*/ 104776 h 383382"/>
                    <a:gd name="connsiteX5" fmla="*/ 450056 w 2451541"/>
                    <a:gd name="connsiteY5" fmla="*/ 140494 h 383382"/>
                    <a:gd name="connsiteX6" fmla="*/ 4762 w 2451541"/>
                    <a:gd name="connsiteY6" fmla="*/ 0 h 383382"/>
                    <a:gd name="connsiteX0" fmla="*/ 11905 w 2458684"/>
                    <a:gd name="connsiteY0" fmla="*/ 0 h 383382"/>
                    <a:gd name="connsiteX1" fmla="*/ 0 w 2458684"/>
                    <a:gd name="connsiteY1" fmla="*/ 138114 h 383382"/>
                    <a:gd name="connsiteX2" fmla="*/ 442912 w 2458684"/>
                    <a:gd name="connsiteY2" fmla="*/ 383382 h 383382"/>
                    <a:gd name="connsiteX3" fmla="*/ 2426493 w 2458684"/>
                    <a:gd name="connsiteY3" fmla="*/ 319088 h 383382"/>
                    <a:gd name="connsiteX4" fmla="*/ 2426493 w 2458684"/>
                    <a:gd name="connsiteY4" fmla="*/ 104776 h 383382"/>
                    <a:gd name="connsiteX5" fmla="*/ 457199 w 2458684"/>
                    <a:gd name="connsiteY5" fmla="*/ 140494 h 383382"/>
                    <a:gd name="connsiteX6" fmla="*/ 11905 w 2458684"/>
                    <a:gd name="connsiteY6" fmla="*/ 0 h 383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58684" h="383382">
                      <a:moveTo>
                        <a:pt x="11905" y="0"/>
                      </a:moveTo>
                      <a:cubicBezTo>
                        <a:pt x="25399" y="53182"/>
                        <a:pt x="19843" y="123033"/>
                        <a:pt x="0" y="138114"/>
                      </a:cubicBezTo>
                      <a:lnTo>
                        <a:pt x="442912" y="383382"/>
                      </a:lnTo>
                      <a:lnTo>
                        <a:pt x="2426493" y="319088"/>
                      </a:lnTo>
                      <a:cubicBezTo>
                        <a:pt x="2466181" y="277813"/>
                        <a:pt x="2472531" y="174625"/>
                        <a:pt x="2426493" y="104776"/>
                      </a:cubicBezTo>
                      <a:lnTo>
                        <a:pt x="457199" y="140494"/>
                      </a:lnTo>
                      <a:lnTo>
                        <a:pt x="11905" y="0"/>
                      </a:lnTo>
                      <a:close/>
                    </a:path>
                  </a:pathLst>
                </a:custGeom>
                <a:solidFill>
                  <a:sysClr val="window" lastClr="FFFFFF"/>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sysClr val="window" lastClr="FFFFFF"/>
                    </a:solidFill>
                    <a:effectLst/>
                    <a:uLnTx/>
                    <a:uFillTx/>
                    <a:latin typeface="Arial"/>
                    <a:ea typeface="Arial Unicode MS"/>
                    <a:cs typeface="+mn-cs"/>
                  </a:endParaRPr>
                </a:p>
              </p:txBody>
            </p:sp>
          </p:grpSp>
          <p:grpSp>
            <p:nvGrpSpPr>
              <p:cNvPr id="22" name="Group 21">
                <a:extLst>
                  <a:ext uri="{FF2B5EF4-FFF2-40B4-BE49-F238E27FC236}">
                    <a16:creationId xmlns:a16="http://schemas.microsoft.com/office/drawing/2014/main" id="{7D789ADD-333D-DB83-851C-45C3F188B919}"/>
                  </a:ext>
                </a:extLst>
              </p:cNvPr>
              <p:cNvGrpSpPr/>
              <p:nvPr/>
            </p:nvGrpSpPr>
            <p:grpSpPr>
              <a:xfrm flipH="1">
                <a:off x="4155315" y="4711652"/>
                <a:ext cx="1753505" cy="486436"/>
                <a:chOff x="3622676" y="3492499"/>
                <a:chExt cx="2575177" cy="714375"/>
              </a:xfrm>
              <a:effectLst>
                <a:outerShdw blurRad="50800" dist="38100" dir="8100000" algn="tr" rotWithShape="0">
                  <a:prstClr val="black">
                    <a:alpha val="40000"/>
                  </a:prstClr>
                </a:outerShdw>
              </a:effectLst>
            </p:grpSpPr>
            <p:sp>
              <p:nvSpPr>
                <p:cNvPr id="29" name="Freeform 21">
                  <a:extLst>
                    <a:ext uri="{FF2B5EF4-FFF2-40B4-BE49-F238E27FC236}">
                      <a16:creationId xmlns:a16="http://schemas.microsoft.com/office/drawing/2014/main" id="{6FC60351-E16D-73A6-93E5-DA70B7CB015F}"/>
                    </a:ext>
                  </a:extLst>
                </p:cNvPr>
                <p:cNvSpPr/>
                <p:nvPr/>
              </p:nvSpPr>
              <p:spPr>
                <a:xfrm>
                  <a:off x="3622676" y="3492499"/>
                  <a:ext cx="2575177" cy="714375"/>
                </a:xfrm>
                <a:custGeom>
                  <a:avLst/>
                  <a:gdLst>
                    <a:gd name="connsiteX0" fmla="*/ 190500 w 2559050"/>
                    <a:gd name="connsiteY0" fmla="*/ 0 h 698500"/>
                    <a:gd name="connsiteX1" fmla="*/ 0 w 2559050"/>
                    <a:gd name="connsiteY1" fmla="*/ 152400 h 698500"/>
                    <a:gd name="connsiteX2" fmla="*/ 6350 w 2559050"/>
                    <a:gd name="connsiteY2" fmla="*/ 2159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90500 w 2559050"/>
                    <a:gd name="connsiteY0" fmla="*/ 0 h 698500"/>
                    <a:gd name="connsiteX1" fmla="*/ 0 w 2559050"/>
                    <a:gd name="connsiteY1" fmla="*/ 152400 h 698500"/>
                    <a:gd name="connsiteX2" fmla="*/ 19050 w 2559050"/>
                    <a:gd name="connsiteY2" fmla="*/ 2413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84150 w 2552700"/>
                    <a:gd name="connsiteY0" fmla="*/ 0 h 698500"/>
                    <a:gd name="connsiteX1" fmla="*/ 9525 w 2552700"/>
                    <a:gd name="connsiteY1" fmla="*/ 152400 h 698500"/>
                    <a:gd name="connsiteX2" fmla="*/ 12700 w 2552700"/>
                    <a:gd name="connsiteY2" fmla="*/ 241300 h 698500"/>
                    <a:gd name="connsiteX3" fmla="*/ 2495550 w 2552700"/>
                    <a:gd name="connsiteY3" fmla="*/ 241300 h 698500"/>
                    <a:gd name="connsiteX4" fmla="*/ 2463800 w 2552700"/>
                    <a:gd name="connsiteY4" fmla="*/ 552450 h 698500"/>
                    <a:gd name="connsiteX5" fmla="*/ 69850 w 2552700"/>
                    <a:gd name="connsiteY5" fmla="*/ 565150 h 698500"/>
                    <a:gd name="connsiteX6" fmla="*/ 95250 w 2552700"/>
                    <a:gd name="connsiteY6" fmla="*/ 520700 h 698500"/>
                    <a:gd name="connsiteX7" fmla="*/ 0 w 2552700"/>
                    <a:gd name="connsiteY7" fmla="*/ 577850 h 698500"/>
                    <a:gd name="connsiteX8" fmla="*/ 38100 w 2552700"/>
                    <a:gd name="connsiteY8" fmla="*/ 666750 h 698500"/>
                    <a:gd name="connsiteX9" fmla="*/ 2393950 w 2552700"/>
                    <a:gd name="connsiteY9" fmla="*/ 692150 h 698500"/>
                    <a:gd name="connsiteX10" fmla="*/ 2425700 w 2552700"/>
                    <a:gd name="connsiteY10" fmla="*/ 666750 h 698500"/>
                    <a:gd name="connsiteX11" fmla="*/ 2495550 w 2552700"/>
                    <a:gd name="connsiteY11" fmla="*/ 698500 h 698500"/>
                    <a:gd name="connsiteX12" fmla="*/ 2546350 w 2552700"/>
                    <a:gd name="connsiteY12" fmla="*/ 685800 h 698500"/>
                    <a:gd name="connsiteX13" fmla="*/ 2552700 w 2552700"/>
                    <a:gd name="connsiteY13" fmla="*/ 158750 h 698500"/>
                    <a:gd name="connsiteX14" fmla="*/ 2470150 w 2552700"/>
                    <a:gd name="connsiteY14" fmla="*/ 95250 h 698500"/>
                    <a:gd name="connsiteX15" fmla="*/ 514350 w 2552700"/>
                    <a:gd name="connsiteY15" fmla="*/ 184150 h 698500"/>
                    <a:gd name="connsiteX16" fmla="*/ 184150 w 2552700"/>
                    <a:gd name="connsiteY16" fmla="*/ 0 h 698500"/>
                    <a:gd name="connsiteX0" fmla="*/ 184150 w 2571750"/>
                    <a:gd name="connsiteY0" fmla="*/ 0 h 698500"/>
                    <a:gd name="connsiteX1" fmla="*/ 9525 w 2571750"/>
                    <a:gd name="connsiteY1" fmla="*/ 152400 h 698500"/>
                    <a:gd name="connsiteX2" fmla="*/ 12700 w 2571750"/>
                    <a:gd name="connsiteY2" fmla="*/ 241300 h 698500"/>
                    <a:gd name="connsiteX3" fmla="*/ 2495550 w 2571750"/>
                    <a:gd name="connsiteY3" fmla="*/ 241300 h 698500"/>
                    <a:gd name="connsiteX4" fmla="*/ 2463800 w 2571750"/>
                    <a:gd name="connsiteY4" fmla="*/ 552450 h 698500"/>
                    <a:gd name="connsiteX5" fmla="*/ 69850 w 2571750"/>
                    <a:gd name="connsiteY5" fmla="*/ 565150 h 698500"/>
                    <a:gd name="connsiteX6" fmla="*/ 95250 w 2571750"/>
                    <a:gd name="connsiteY6" fmla="*/ 520700 h 698500"/>
                    <a:gd name="connsiteX7" fmla="*/ 0 w 2571750"/>
                    <a:gd name="connsiteY7" fmla="*/ 577850 h 698500"/>
                    <a:gd name="connsiteX8" fmla="*/ 38100 w 2571750"/>
                    <a:gd name="connsiteY8" fmla="*/ 666750 h 698500"/>
                    <a:gd name="connsiteX9" fmla="*/ 2393950 w 2571750"/>
                    <a:gd name="connsiteY9" fmla="*/ 692150 h 698500"/>
                    <a:gd name="connsiteX10" fmla="*/ 2425700 w 2571750"/>
                    <a:gd name="connsiteY10" fmla="*/ 666750 h 698500"/>
                    <a:gd name="connsiteX11" fmla="*/ 2495550 w 2571750"/>
                    <a:gd name="connsiteY11" fmla="*/ 698500 h 698500"/>
                    <a:gd name="connsiteX12" fmla="*/ 2546350 w 2571750"/>
                    <a:gd name="connsiteY12" fmla="*/ 685800 h 698500"/>
                    <a:gd name="connsiteX13" fmla="*/ 2571750 w 2571750"/>
                    <a:gd name="connsiteY13" fmla="*/ 193675 h 698500"/>
                    <a:gd name="connsiteX14" fmla="*/ 2470150 w 2571750"/>
                    <a:gd name="connsiteY14" fmla="*/ 95250 h 698500"/>
                    <a:gd name="connsiteX15" fmla="*/ 514350 w 2571750"/>
                    <a:gd name="connsiteY15" fmla="*/ 184150 h 698500"/>
                    <a:gd name="connsiteX16" fmla="*/ 184150 w 2571750"/>
                    <a:gd name="connsiteY16" fmla="*/ 0 h 698500"/>
                    <a:gd name="connsiteX0" fmla="*/ 184150 w 2555875"/>
                    <a:gd name="connsiteY0" fmla="*/ 0 h 698500"/>
                    <a:gd name="connsiteX1" fmla="*/ 9525 w 2555875"/>
                    <a:gd name="connsiteY1" fmla="*/ 152400 h 698500"/>
                    <a:gd name="connsiteX2" fmla="*/ 12700 w 2555875"/>
                    <a:gd name="connsiteY2" fmla="*/ 241300 h 698500"/>
                    <a:gd name="connsiteX3" fmla="*/ 2495550 w 2555875"/>
                    <a:gd name="connsiteY3" fmla="*/ 241300 h 698500"/>
                    <a:gd name="connsiteX4" fmla="*/ 2463800 w 2555875"/>
                    <a:gd name="connsiteY4" fmla="*/ 552450 h 698500"/>
                    <a:gd name="connsiteX5" fmla="*/ 69850 w 2555875"/>
                    <a:gd name="connsiteY5" fmla="*/ 565150 h 698500"/>
                    <a:gd name="connsiteX6" fmla="*/ 95250 w 2555875"/>
                    <a:gd name="connsiteY6" fmla="*/ 520700 h 698500"/>
                    <a:gd name="connsiteX7" fmla="*/ 0 w 2555875"/>
                    <a:gd name="connsiteY7" fmla="*/ 577850 h 698500"/>
                    <a:gd name="connsiteX8" fmla="*/ 38100 w 2555875"/>
                    <a:gd name="connsiteY8" fmla="*/ 666750 h 698500"/>
                    <a:gd name="connsiteX9" fmla="*/ 2393950 w 2555875"/>
                    <a:gd name="connsiteY9" fmla="*/ 692150 h 698500"/>
                    <a:gd name="connsiteX10" fmla="*/ 2425700 w 2555875"/>
                    <a:gd name="connsiteY10" fmla="*/ 666750 h 698500"/>
                    <a:gd name="connsiteX11" fmla="*/ 2495550 w 2555875"/>
                    <a:gd name="connsiteY11" fmla="*/ 698500 h 698500"/>
                    <a:gd name="connsiteX12" fmla="*/ 2546350 w 2555875"/>
                    <a:gd name="connsiteY12" fmla="*/ 685800 h 698500"/>
                    <a:gd name="connsiteX13" fmla="*/ 2555875 w 2555875"/>
                    <a:gd name="connsiteY13" fmla="*/ 171450 h 698500"/>
                    <a:gd name="connsiteX14" fmla="*/ 2470150 w 2555875"/>
                    <a:gd name="connsiteY14" fmla="*/ 95250 h 698500"/>
                    <a:gd name="connsiteX15" fmla="*/ 514350 w 2555875"/>
                    <a:gd name="connsiteY15" fmla="*/ 184150 h 698500"/>
                    <a:gd name="connsiteX16" fmla="*/ 184150 w 2555875"/>
                    <a:gd name="connsiteY16" fmla="*/ 0 h 698500"/>
                    <a:gd name="connsiteX0" fmla="*/ 184150 w 2562506"/>
                    <a:gd name="connsiteY0" fmla="*/ 0 h 698500"/>
                    <a:gd name="connsiteX1" fmla="*/ 9525 w 2562506"/>
                    <a:gd name="connsiteY1" fmla="*/ 152400 h 698500"/>
                    <a:gd name="connsiteX2" fmla="*/ 12700 w 2562506"/>
                    <a:gd name="connsiteY2" fmla="*/ 241300 h 698500"/>
                    <a:gd name="connsiteX3" fmla="*/ 2495550 w 2562506"/>
                    <a:gd name="connsiteY3" fmla="*/ 241300 h 698500"/>
                    <a:gd name="connsiteX4" fmla="*/ 2463800 w 2562506"/>
                    <a:gd name="connsiteY4" fmla="*/ 552450 h 698500"/>
                    <a:gd name="connsiteX5" fmla="*/ 69850 w 2562506"/>
                    <a:gd name="connsiteY5" fmla="*/ 565150 h 698500"/>
                    <a:gd name="connsiteX6" fmla="*/ 95250 w 2562506"/>
                    <a:gd name="connsiteY6" fmla="*/ 520700 h 698500"/>
                    <a:gd name="connsiteX7" fmla="*/ 0 w 2562506"/>
                    <a:gd name="connsiteY7" fmla="*/ 577850 h 698500"/>
                    <a:gd name="connsiteX8" fmla="*/ 38100 w 2562506"/>
                    <a:gd name="connsiteY8" fmla="*/ 666750 h 698500"/>
                    <a:gd name="connsiteX9" fmla="*/ 2393950 w 2562506"/>
                    <a:gd name="connsiteY9" fmla="*/ 692150 h 698500"/>
                    <a:gd name="connsiteX10" fmla="*/ 2425700 w 2562506"/>
                    <a:gd name="connsiteY10" fmla="*/ 666750 h 698500"/>
                    <a:gd name="connsiteX11" fmla="*/ 2495550 w 2562506"/>
                    <a:gd name="connsiteY11" fmla="*/ 698500 h 698500"/>
                    <a:gd name="connsiteX12" fmla="*/ 2562225 w 2562506"/>
                    <a:gd name="connsiteY12" fmla="*/ 685800 h 698500"/>
                    <a:gd name="connsiteX13" fmla="*/ 2555875 w 2562506"/>
                    <a:gd name="connsiteY13" fmla="*/ 171450 h 698500"/>
                    <a:gd name="connsiteX14" fmla="*/ 2470150 w 2562506"/>
                    <a:gd name="connsiteY14" fmla="*/ 95250 h 698500"/>
                    <a:gd name="connsiteX15" fmla="*/ 514350 w 2562506"/>
                    <a:gd name="connsiteY15" fmla="*/ 184150 h 698500"/>
                    <a:gd name="connsiteX16" fmla="*/ 184150 w 2562506"/>
                    <a:gd name="connsiteY16" fmla="*/ 0 h 69850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25700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9525 w 2562506"/>
                    <a:gd name="connsiteY8" fmla="*/ 688975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92075 w 2559331"/>
                    <a:gd name="connsiteY6" fmla="*/ 520700 h 692150"/>
                    <a:gd name="connsiteX7" fmla="*/ 0 w 2559331"/>
                    <a:gd name="connsiteY7" fmla="*/ 593725 h 692150"/>
                    <a:gd name="connsiteX8" fmla="*/ 6350 w 2559331"/>
                    <a:gd name="connsiteY8" fmla="*/ 688975 h 692150"/>
                    <a:gd name="connsiteX9" fmla="*/ 2390775 w 2559331"/>
                    <a:gd name="connsiteY9" fmla="*/ 692150 h 692150"/>
                    <a:gd name="connsiteX10" fmla="*/ 2432050 w 2559331"/>
                    <a:gd name="connsiteY10" fmla="*/ 6667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559050 w 2559331"/>
                    <a:gd name="connsiteY11" fmla="*/ 685800 h 692150"/>
                    <a:gd name="connsiteX12" fmla="*/ 2552700 w 2559331"/>
                    <a:gd name="connsiteY12" fmla="*/ 171450 h 692150"/>
                    <a:gd name="connsiteX13" fmla="*/ 2466975 w 2559331"/>
                    <a:gd name="connsiteY13" fmla="*/ 95250 h 692150"/>
                    <a:gd name="connsiteX14" fmla="*/ 511175 w 2559331"/>
                    <a:gd name="connsiteY14" fmla="*/ 184150 h 692150"/>
                    <a:gd name="connsiteX15" fmla="*/ 180975 w 2559331"/>
                    <a:gd name="connsiteY15" fmla="*/ 0 h 692150"/>
                    <a:gd name="connsiteX0" fmla="*/ 180975 w 2559331"/>
                    <a:gd name="connsiteY0" fmla="*/ 0 h 688975"/>
                    <a:gd name="connsiteX1" fmla="*/ 6350 w 2559331"/>
                    <a:gd name="connsiteY1" fmla="*/ 152400 h 688975"/>
                    <a:gd name="connsiteX2" fmla="*/ 9525 w 2559331"/>
                    <a:gd name="connsiteY2" fmla="*/ 241300 h 688975"/>
                    <a:gd name="connsiteX3" fmla="*/ 2454275 w 2559331"/>
                    <a:gd name="connsiteY3" fmla="*/ 234950 h 688975"/>
                    <a:gd name="connsiteX4" fmla="*/ 2454275 w 2559331"/>
                    <a:gd name="connsiteY4" fmla="*/ 552450 h 688975"/>
                    <a:gd name="connsiteX5" fmla="*/ 66675 w 2559331"/>
                    <a:gd name="connsiteY5" fmla="*/ 565150 h 688975"/>
                    <a:gd name="connsiteX6" fmla="*/ 88900 w 2559331"/>
                    <a:gd name="connsiteY6" fmla="*/ 568325 h 688975"/>
                    <a:gd name="connsiteX7" fmla="*/ 92075 w 2559331"/>
                    <a:gd name="connsiteY7" fmla="*/ 520700 h 688975"/>
                    <a:gd name="connsiteX8" fmla="*/ 0 w 2559331"/>
                    <a:gd name="connsiteY8" fmla="*/ 593725 h 688975"/>
                    <a:gd name="connsiteX9" fmla="*/ 6350 w 2559331"/>
                    <a:gd name="connsiteY9" fmla="*/ 688975 h 688975"/>
                    <a:gd name="connsiteX10" fmla="*/ 2559050 w 2559331"/>
                    <a:gd name="connsiteY10" fmla="*/ 685800 h 688975"/>
                    <a:gd name="connsiteX11" fmla="*/ 2552700 w 2559331"/>
                    <a:gd name="connsiteY11" fmla="*/ 171450 h 688975"/>
                    <a:gd name="connsiteX12" fmla="*/ 2466975 w 2559331"/>
                    <a:gd name="connsiteY12" fmla="*/ 95250 h 688975"/>
                    <a:gd name="connsiteX13" fmla="*/ 511175 w 2559331"/>
                    <a:gd name="connsiteY13" fmla="*/ 184150 h 688975"/>
                    <a:gd name="connsiteX14" fmla="*/ 180975 w 25593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54275 w 2570812"/>
                    <a:gd name="connsiteY3" fmla="*/ 2349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485775 w 2570812"/>
                    <a:gd name="connsiteY13" fmla="*/ 1714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180975 w 2570812"/>
                    <a:gd name="connsiteY13" fmla="*/ 0 h 688975"/>
                    <a:gd name="connsiteX0" fmla="*/ 180975 w 2570812"/>
                    <a:gd name="connsiteY0" fmla="*/ 31750 h 720725"/>
                    <a:gd name="connsiteX1" fmla="*/ 6350 w 2570812"/>
                    <a:gd name="connsiteY1" fmla="*/ 184150 h 720725"/>
                    <a:gd name="connsiteX2" fmla="*/ 9525 w 2570812"/>
                    <a:gd name="connsiteY2" fmla="*/ 273050 h 720725"/>
                    <a:gd name="connsiteX3" fmla="*/ 2460625 w 2570812"/>
                    <a:gd name="connsiteY3" fmla="*/ 279400 h 720725"/>
                    <a:gd name="connsiteX4" fmla="*/ 2457450 w 2570812"/>
                    <a:gd name="connsiteY4" fmla="*/ 593725 h 720725"/>
                    <a:gd name="connsiteX5" fmla="*/ 66675 w 2570812"/>
                    <a:gd name="connsiteY5" fmla="*/ 596900 h 720725"/>
                    <a:gd name="connsiteX6" fmla="*/ 88900 w 2570812"/>
                    <a:gd name="connsiteY6" fmla="*/ 600075 h 720725"/>
                    <a:gd name="connsiteX7" fmla="*/ 92075 w 2570812"/>
                    <a:gd name="connsiteY7" fmla="*/ 552450 h 720725"/>
                    <a:gd name="connsiteX8" fmla="*/ 0 w 2570812"/>
                    <a:gd name="connsiteY8" fmla="*/ 625475 h 720725"/>
                    <a:gd name="connsiteX9" fmla="*/ 6350 w 2570812"/>
                    <a:gd name="connsiteY9" fmla="*/ 720725 h 720725"/>
                    <a:gd name="connsiteX10" fmla="*/ 2565400 w 2570812"/>
                    <a:gd name="connsiteY10" fmla="*/ 720725 h 720725"/>
                    <a:gd name="connsiteX11" fmla="*/ 2552700 w 2570812"/>
                    <a:gd name="connsiteY11" fmla="*/ 203200 h 720725"/>
                    <a:gd name="connsiteX12" fmla="*/ 2336800 w 2570812"/>
                    <a:gd name="connsiteY12" fmla="*/ 0 h 720725"/>
                    <a:gd name="connsiteX13" fmla="*/ 180975 w 2570812"/>
                    <a:gd name="connsiteY13" fmla="*/ 31750 h 72072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352675 w 2570812"/>
                    <a:gd name="connsiteY12" fmla="*/ 19050 h 688975"/>
                    <a:gd name="connsiteX13" fmla="*/ 180975 w 2570812"/>
                    <a:gd name="connsiteY13" fmla="*/ 0 h 6889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52675 w 2570812"/>
                    <a:gd name="connsiteY12" fmla="*/ 4445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08225 w 2570812"/>
                    <a:gd name="connsiteY12" fmla="*/ 1270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3535"/>
                    <a:gd name="connsiteY0" fmla="*/ 0 h 714375"/>
                    <a:gd name="connsiteX1" fmla="*/ 6350 w 2573535"/>
                    <a:gd name="connsiteY1" fmla="*/ 177800 h 714375"/>
                    <a:gd name="connsiteX2" fmla="*/ 9525 w 2573535"/>
                    <a:gd name="connsiteY2" fmla="*/ 266700 h 714375"/>
                    <a:gd name="connsiteX3" fmla="*/ 2460625 w 2573535"/>
                    <a:gd name="connsiteY3" fmla="*/ 273050 h 714375"/>
                    <a:gd name="connsiteX4" fmla="*/ 2457450 w 2573535"/>
                    <a:gd name="connsiteY4" fmla="*/ 587375 h 714375"/>
                    <a:gd name="connsiteX5" fmla="*/ 66675 w 2573535"/>
                    <a:gd name="connsiteY5" fmla="*/ 590550 h 714375"/>
                    <a:gd name="connsiteX6" fmla="*/ 88900 w 2573535"/>
                    <a:gd name="connsiteY6" fmla="*/ 593725 h 714375"/>
                    <a:gd name="connsiteX7" fmla="*/ 92075 w 2573535"/>
                    <a:gd name="connsiteY7" fmla="*/ 546100 h 714375"/>
                    <a:gd name="connsiteX8" fmla="*/ 0 w 2573535"/>
                    <a:gd name="connsiteY8" fmla="*/ 619125 h 714375"/>
                    <a:gd name="connsiteX9" fmla="*/ 6350 w 2573535"/>
                    <a:gd name="connsiteY9" fmla="*/ 714375 h 714375"/>
                    <a:gd name="connsiteX10" fmla="*/ 2565400 w 2573535"/>
                    <a:gd name="connsiteY10" fmla="*/ 714375 h 714375"/>
                    <a:gd name="connsiteX11" fmla="*/ 2567732 w 2573535"/>
                    <a:gd name="connsiteY11" fmla="*/ 201861 h 714375"/>
                    <a:gd name="connsiteX12" fmla="*/ 2295525 w 2573535"/>
                    <a:gd name="connsiteY12" fmla="*/ 0 h 714375"/>
                    <a:gd name="connsiteX13" fmla="*/ 225425 w 2573535"/>
                    <a:gd name="connsiteY13" fmla="*/ 0 h 714375"/>
                    <a:gd name="connsiteX0" fmla="*/ 225425 w 2575177"/>
                    <a:gd name="connsiteY0" fmla="*/ 0 h 714375"/>
                    <a:gd name="connsiteX1" fmla="*/ 6350 w 2575177"/>
                    <a:gd name="connsiteY1" fmla="*/ 177800 h 714375"/>
                    <a:gd name="connsiteX2" fmla="*/ 9525 w 2575177"/>
                    <a:gd name="connsiteY2" fmla="*/ 266700 h 714375"/>
                    <a:gd name="connsiteX3" fmla="*/ 2460625 w 2575177"/>
                    <a:gd name="connsiteY3" fmla="*/ 273050 h 714375"/>
                    <a:gd name="connsiteX4" fmla="*/ 2457450 w 2575177"/>
                    <a:gd name="connsiteY4" fmla="*/ 587375 h 714375"/>
                    <a:gd name="connsiteX5" fmla="*/ 66675 w 2575177"/>
                    <a:gd name="connsiteY5" fmla="*/ 590550 h 714375"/>
                    <a:gd name="connsiteX6" fmla="*/ 88900 w 2575177"/>
                    <a:gd name="connsiteY6" fmla="*/ 593725 h 714375"/>
                    <a:gd name="connsiteX7" fmla="*/ 92075 w 2575177"/>
                    <a:gd name="connsiteY7" fmla="*/ 546100 h 714375"/>
                    <a:gd name="connsiteX8" fmla="*/ 0 w 2575177"/>
                    <a:gd name="connsiteY8" fmla="*/ 619125 h 714375"/>
                    <a:gd name="connsiteX9" fmla="*/ 6350 w 2575177"/>
                    <a:gd name="connsiteY9" fmla="*/ 714375 h 714375"/>
                    <a:gd name="connsiteX10" fmla="*/ 2565400 w 2575177"/>
                    <a:gd name="connsiteY10" fmla="*/ 714375 h 714375"/>
                    <a:gd name="connsiteX11" fmla="*/ 2572743 w 2575177"/>
                    <a:gd name="connsiteY11" fmla="*/ 201861 h 714375"/>
                    <a:gd name="connsiteX12" fmla="*/ 2295525 w 2575177"/>
                    <a:gd name="connsiteY12" fmla="*/ 0 h 714375"/>
                    <a:gd name="connsiteX13" fmla="*/ 225425 w 2575177"/>
                    <a:gd name="connsiteY13" fmla="*/ 0 h 71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75177" h="714375">
                      <a:moveTo>
                        <a:pt x="225425" y="0"/>
                      </a:moveTo>
                      <a:lnTo>
                        <a:pt x="6350" y="177800"/>
                      </a:lnTo>
                      <a:lnTo>
                        <a:pt x="9525" y="266700"/>
                      </a:lnTo>
                      <a:lnTo>
                        <a:pt x="2460625" y="273050"/>
                      </a:lnTo>
                      <a:cubicBezTo>
                        <a:pt x="2459567" y="377825"/>
                        <a:pt x="2458508" y="482600"/>
                        <a:pt x="2457450" y="587375"/>
                      </a:cubicBezTo>
                      <a:lnTo>
                        <a:pt x="66675" y="590550"/>
                      </a:lnTo>
                      <a:cubicBezTo>
                        <a:pt x="69850" y="588433"/>
                        <a:pt x="85725" y="595842"/>
                        <a:pt x="88900" y="593725"/>
                      </a:cubicBezTo>
                      <a:lnTo>
                        <a:pt x="92075" y="546100"/>
                      </a:lnTo>
                      <a:lnTo>
                        <a:pt x="0" y="619125"/>
                      </a:lnTo>
                      <a:lnTo>
                        <a:pt x="6350" y="714375"/>
                      </a:lnTo>
                      <a:lnTo>
                        <a:pt x="2565400" y="714375"/>
                      </a:lnTo>
                      <a:cubicBezTo>
                        <a:pt x="2583392" y="672042"/>
                        <a:pt x="2570626" y="377544"/>
                        <a:pt x="2572743" y="201861"/>
                      </a:cubicBezTo>
                      <a:cubicBezTo>
                        <a:pt x="2487018" y="120369"/>
                        <a:pt x="2381250" y="65617"/>
                        <a:pt x="2295525" y="0"/>
                      </a:cubicBezTo>
                      <a:lnTo>
                        <a:pt x="225425" y="0"/>
                      </a:lnTo>
                      <a:close/>
                    </a:path>
                  </a:pathLst>
                </a:custGeom>
                <a:solidFill>
                  <a:srgbClr val="F8BA16"/>
                </a:solidFill>
                <a:ln w="12700" cap="flat" cmpd="sng" algn="ctr">
                  <a:noFill/>
                  <a:prstDash val="solid"/>
                  <a:miter lim="800000"/>
                </a:ln>
                <a:effectLst>
                  <a:outerShdw blurRad="50800" dist="38100" dir="8100000" algn="tr"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dirty="0">
                    <a:ln>
                      <a:noFill/>
                    </a:ln>
                    <a:solidFill>
                      <a:sysClr val="window" lastClr="FFFFFF"/>
                    </a:solidFill>
                    <a:effectLst/>
                    <a:uLnTx/>
                    <a:uFillTx/>
                    <a:latin typeface="Arial"/>
                    <a:ea typeface="Arial Unicode MS"/>
                    <a:cs typeface="+mn-cs"/>
                  </a:endParaRPr>
                </a:p>
              </p:txBody>
            </p:sp>
            <p:sp>
              <p:nvSpPr>
                <p:cNvPr id="30" name="Rectangle 22">
                  <a:extLst>
                    <a:ext uri="{FF2B5EF4-FFF2-40B4-BE49-F238E27FC236}">
                      <a16:creationId xmlns:a16="http://schemas.microsoft.com/office/drawing/2014/main" id="{72493BBE-F6CD-4E23-3F12-56EFB6AC03CE}"/>
                    </a:ext>
                  </a:extLst>
                </p:cNvPr>
                <p:cNvSpPr/>
                <p:nvPr/>
              </p:nvSpPr>
              <p:spPr>
                <a:xfrm>
                  <a:off x="3707904" y="3762375"/>
                  <a:ext cx="2376264" cy="321543"/>
                </a:xfrm>
                <a:custGeom>
                  <a:avLst/>
                  <a:gdLst>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6264" h="321543">
                      <a:moveTo>
                        <a:pt x="0" y="0"/>
                      </a:moveTo>
                      <a:lnTo>
                        <a:pt x="2376264" y="0"/>
                      </a:lnTo>
                      <a:lnTo>
                        <a:pt x="2376264" y="321543"/>
                      </a:lnTo>
                      <a:lnTo>
                        <a:pt x="0" y="321543"/>
                      </a:lnTo>
                      <a:cubicBezTo>
                        <a:pt x="34925" y="258812"/>
                        <a:pt x="50800" y="110356"/>
                        <a:pt x="0" y="0"/>
                      </a:cubicBezTo>
                      <a:close/>
                    </a:path>
                  </a:pathLst>
                </a:cu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sysClr val="window" lastClr="FFFFFF"/>
                    </a:solidFill>
                    <a:effectLst/>
                    <a:uLnTx/>
                    <a:uFillTx/>
                    <a:latin typeface="Arial"/>
                    <a:ea typeface="Arial Unicode MS"/>
                    <a:cs typeface="+mn-cs"/>
                  </a:endParaRPr>
                </a:p>
              </p:txBody>
            </p:sp>
          </p:grpSp>
          <p:grpSp>
            <p:nvGrpSpPr>
              <p:cNvPr id="23" name="Group 22">
                <a:extLst>
                  <a:ext uri="{FF2B5EF4-FFF2-40B4-BE49-F238E27FC236}">
                    <a16:creationId xmlns:a16="http://schemas.microsoft.com/office/drawing/2014/main" id="{DDB0A59F-04F7-FB09-6443-0D83412B7FBD}"/>
                  </a:ext>
                </a:extLst>
              </p:cNvPr>
              <p:cNvGrpSpPr/>
              <p:nvPr/>
            </p:nvGrpSpPr>
            <p:grpSpPr>
              <a:xfrm>
                <a:off x="4203709" y="4329734"/>
                <a:ext cx="1681345" cy="465751"/>
                <a:chOff x="3622676" y="3492499"/>
                <a:chExt cx="2578868" cy="714375"/>
              </a:xfrm>
              <a:effectLst>
                <a:outerShdw blurRad="50800" dist="38100" dir="8100000" algn="tr" rotWithShape="0">
                  <a:prstClr val="black">
                    <a:alpha val="40000"/>
                  </a:prstClr>
                </a:outerShdw>
              </a:effectLst>
            </p:grpSpPr>
            <p:sp>
              <p:nvSpPr>
                <p:cNvPr id="27" name="Freeform 24">
                  <a:extLst>
                    <a:ext uri="{FF2B5EF4-FFF2-40B4-BE49-F238E27FC236}">
                      <a16:creationId xmlns:a16="http://schemas.microsoft.com/office/drawing/2014/main" id="{B8BFDD09-CE0B-AE59-F1C2-52EF6C92CCC3}"/>
                    </a:ext>
                  </a:extLst>
                </p:cNvPr>
                <p:cNvSpPr/>
                <p:nvPr/>
              </p:nvSpPr>
              <p:spPr>
                <a:xfrm>
                  <a:off x="3622676" y="3492499"/>
                  <a:ext cx="2578868" cy="714375"/>
                </a:xfrm>
                <a:custGeom>
                  <a:avLst/>
                  <a:gdLst>
                    <a:gd name="connsiteX0" fmla="*/ 190500 w 2559050"/>
                    <a:gd name="connsiteY0" fmla="*/ 0 h 698500"/>
                    <a:gd name="connsiteX1" fmla="*/ 0 w 2559050"/>
                    <a:gd name="connsiteY1" fmla="*/ 152400 h 698500"/>
                    <a:gd name="connsiteX2" fmla="*/ 6350 w 2559050"/>
                    <a:gd name="connsiteY2" fmla="*/ 2159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90500 w 2559050"/>
                    <a:gd name="connsiteY0" fmla="*/ 0 h 698500"/>
                    <a:gd name="connsiteX1" fmla="*/ 0 w 2559050"/>
                    <a:gd name="connsiteY1" fmla="*/ 152400 h 698500"/>
                    <a:gd name="connsiteX2" fmla="*/ 19050 w 2559050"/>
                    <a:gd name="connsiteY2" fmla="*/ 2413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84150 w 2552700"/>
                    <a:gd name="connsiteY0" fmla="*/ 0 h 698500"/>
                    <a:gd name="connsiteX1" fmla="*/ 9525 w 2552700"/>
                    <a:gd name="connsiteY1" fmla="*/ 152400 h 698500"/>
                    <a:gd name="connsiteX2" fmla="*/ 12700 w 2552700"/>
                    <a:gd name="connsiteY2" fmla="*/ 241300 h 698500"/>
                    <a:gd name="connsiteX3" fmla="*/ 2495550 w 2552700"/>
                    <a:gd name="connsiteY3" fmla="*/ 241300 h 698500"/>
                    <a:gd name="connsiteX4" fmla="*/ 2463800 w 2552700"/>
                    <a:gd name="connsiteY4" fmla="*/ 552450 h 698500"/>
                    <a:gd name="connsiteX5" fmla="*/ 69850 w 2552700"/>
                    <a:gd name="connsiteY5" fmla="*/ 565150 h 698500"/>
                    <a:gd name="connsiteX6" fmla="*/ 95250 w 2552700"/>
                    <a:gd name="connsiteY6" fmla="*/ 520700 h 698500"/>
                    <a:gd name="connsiteX7" fmla="*/ 0 w 2552700"/>
                    <a:gd name="connsiteY7" fmla="*/ 577850 h 698500"/>
                    <a:gd name="connsiteX8" fmla="*/ 38100 w 2552700"/>
                    <a:gd name="connsiteY8" fmla="*/ 666750 h 698500"/>
                    <a:gd name="connsiteX9" fmla="*/ 2393950 w 2552700"/>
                    <a:gd name="connsiteY9" fmla="*/ 692150 h 698500"/>
                    <a:gd name="connsiteX10" fmla="*/ 2425700 w 2552700"/>
                    <a:gd name="connsiteY10" fmla="*/ 666750 h 698500"/>
                    <a:gd name="connsiteX11" fmla="*/ 2495550 w 2552700"/>
                    <a:gd name="connsiteY11" fmla="*/ 698500 h 698500"/>
                    <a:gd name="connsiteX12" fmla="*/ 2546350 w 2552700"/>
                    <a:gd name="connsiteY12" fmla="*/ 685800 h 698500"/>
                    <a:gd name="connsiteX13" fmla="*/ 2552700 w 2552700"/>
                    <a:gd name="connsiteY13" fmla="*/ 158750 h 698500"/>
                    <a:gd name="connsiteX14" fmla="*/ 2470150 w 2552700"/>
                    <a:gd name="connsiteY14" fmla="*/ 95250 h 698500"/>
                    <a:gd name="connsiteX15" fmla="*/ 514350 w 2552700"/>
                    <a:gd name="connsiteY15" fmla="*/ 184150 h 698500"/>
                    <a:gd name="connsiteX16" fmla="*/ 184150 w 2552700"/>
                    <a:gd name="connsiteY16" fmla="*/ 0 h 698500"/>
                    <a:gd name="connsiteX0" fmla="*/ 184150 w 2571750"/>
                    <a:gd name="connsiteY0" fmla="*/ 0 h 698500"/>
                    <a:gd name="connsiteX1" fmla="*/ 9525 w 2571750"/>
                    <a:gd name="connsiteY1" fmla="*/ 152400 h 698500"/>
                    <a:gd name="connsiteX2" fmla="*/ 12700 w 2571750"/>
                    <a:gd name="connsiteY2" fmla="*/ 241300 h 698500"/>
                    <a:gd name="connsiteX3" fmla="*/ 2495550 w 2571750"/>
                    <a:gd name="connsiteY3" fmla="*/ 241300 h 698500"/>
                    <a:gd name="connsiteX4" fmla="*/ 2463800 w 2571750"/>
                    <a:gd name="connsiteY4" fmla="*/ 552450 h 698500"/>
                    <a:gd name="connsiteX5" fmla="*/ 69850 w 2571750"/>
                    <a:gd name="connsiteY5" fmla="*/ 565150 h 698500"/>
                    <a:gd name="connsiteX6" fmla="*/ 95250 w 2571750"/>
                    <a:gd name="connsiteY6" fmla="*/ 520700 h 698500"/>
                    <a:gd name="connsiteX7" fmla="*/ 0 w 2571750"/>
                    <a:gd name="connsiteY7" fmla="*/ 577850 h 698500"/>
                    <a:gd name="connsiteX8" fmla="*/ 38100 w 2571750"/>
                    <a:gd name="connsiteY8" fmla="*/ 666750 h 698500"/>
                    <a:gd name="connsiteX9" fmla="*/ 2393950 w 2571750"/>
                    <a:gd name="connsiteY9" fmla="*/ 692150 h 698500"/>
                    <a:gd name="connsiteX10" fmla="*/ 2425700 w 2571750"/>
                    <a:gd name="connsiteY10" fmla="*/ 666750 h 698500"/>
                    <a:gd name="connsiteX11" fmla="*/ 2495550 w 2571750"/>
                    <a:gd name="connsiteY11" fmla="*/ 698500 h 698500"/>
                    <a:gd name="connsiteX12" fmla="*/ 2546350 w 2571750"/>
                    <a:gd name="connsiteY12" fmla="*/ 685800 h 698500"/>
                    <a:gd name="connsiteX13" fmla="*/ 2571750 w 2571750"/>
                    <a:gd name="connsiteY13" fmla="*/ 193675 h 698500"/>
                    <a:gd name="connsiteX14" fmla="*/ 2470150 w 2571750"/>
                    <a:gd name="connsiteY14" fmla="*/ 95250 h 698500"/>
                    <a:gd name="connsiteX15" fmla="*/ 514350 w 2571750"/>
                    <a:gd name="connsiteY15" fmla="*/ 184150 h 698500"/>
                    <a:gd name="connsiteX16" fmla="*/ 184150 w 2571750"/>
                    <a:gd name="connsiteY16" fmla="*/ 0 h 698500"/>
                    <a:gd name="connsiteX0" fmla="*/ 184150 w 2555875"/>
                    <a:gd name="connsiteY0" fmla="*/ 0 h 698500"/>
                    <a:gd name="connsiteX1" fmla="*/ 9525 w 2555875"/>
                    <a:gd name="connsiteY1" fmla="*/ 152400 h 698500"/>
                    <a:gd name="connsiteX2" fmla="*/ 12700 w 2555875"/>
                    <a:gd name="connsiteY2" fmla="*/ 241300 h 698500"/>
                    <a:gd name="connsiteX3" fmla="*/ 2495550 w 2555875"/>
                    <a:gd name="connsiteY3" fmla="*/ 241300 h 698500"/>
                    <a:gd name="connsiteX4" fmla="*/ 2463800 w 2555875"/>
                    <a:gd name="connsiteY4" fmla="*/ 552450 h 698500"/>
                    <a:gd name="connsiteX5" fmla="*/ 69850 w 2555875"/>
                    <a:gd name="connsiteY5" fmla="*/ 565150 h 698500"/>
                    <a:gd name="connsiteX6" fmla="*/ 95250 w 2555875"/>
                    <a:gd name="connsiteY6" fmla="*/ 520700 h 698500"/>
                    <a:gd name="connsiteX7" fmla="*/ 0 w 2555875"/>
                    <a:gd name="connsiteY7" fmla="*/ 577850 h 698500"/>
                    <a:gd name="connsiteX8" fmla="*/ 38100 w 2555875"/>
                    <a:gd name="connsiteY8" fmla="*/ 666750 h 698500"/>
                    <a:gd name="connsiteX9" fmla="*/ 2393950 w 2555875"/>
                    <a:gd name="connsiteY9" fmla="*/ 692150 h 698500"/>
                    <a:gd name="connsiteX10" fmla="*/ 2425700 w 2555875"/>
                    <a:gd name="connsiteY10" fmla="*/ 666750 h 698500"/>
                    <a:gd name="connsiteX11" fmla="*/ 2495550 w 2555875"/>
                    <a:gd name="connsiteY11" fmla="*/ 698500 h 698500"/>
                    <a:gd name="connsiteX12" fmla="*/ 2546350 w 2555875"/>
                    <a:gd name="connsiteY12" fmla="*/ 685800 h 698500"/>
                    <a:gd name="connsiteX13" fmla="*/ 2555875 w 2555875"/>
                    <a:gd name="connsiteY13" fmla="*/ 171450 h 698500"/>
                    <a:gd name="connsiteX14" fmla="*/ 2470150 w 2555875"/>
                    <a:gd name="connsiteY14" fmla="*/ 95250 h 698500"/>
                    <a:gd name="connsiteX15" fmla="*/ 514350 w 2555875"/>
                    <a:gd name="connsiteY15" fmla="*/ 184150 h 698500"/>
                    <a:gd name="connsiteX16" fmla="*/ 184150 w 2555875"/>
                    <a:gd name="connsiteY16" fmla="*/ 0 h 698500"/>
                    <a:gd name="connsiteX0" fmla="*/ 184150 w 2562506"/>
                    <a:gd name="connsiteY0" fmla="*/ 0 h 698500"/>
                    <a:gd name="connsiteX1" fmla="*/ 9525 w 2562506"/>
                    <a:gd name="connsiteY1" fmla="*/ 152400 h 698500"/>
                    <a:gd name="connsiteX2" fmla="*/ 12700 w 2562506"/>
                    <a:gd name="connsiteY2" fmla="*/ 241300 h 698500"/>
                    <a:gd name="connsiteX3" fmla="*/ 2495550 w 2562506"/>
                    <a:gd name="connsiteY3" fmla="*/ 241300 h 698500"/>
                    <a:gd name="connsiteX4" fmla="*/ 2463800 w 2562506"/>
                    <a:gd name="connsiteY4" fmla="*/ 552450 h 698500"/>
                    <a:gd name="connsiteX5" fmla="*/ 69850 w 2562506"/>
                    <a:gd name="connsiteY5" fmla="*/ 565150 h 698500"/>
                    <a:gd name="connsiteX6" fmla="*/ 95250 w 2562506"/>
                    <a:gd name="connsiteY6" fmla="*/ 520700 h 698500"/>
                    <a:gd name="connsiteX7" fmla="*/ 0 w 2562506"/>
                    <a:gd name="connsiteY7" fmla="*/ 577850 h 698500"/>
                    <a:gd name="connsiteX8" fmla="*/ 38100 w 2562506"/>
                    <a:gd name="connsiteY8" fmla="*/ 666750 h 698500"/>
                    <a:gd name="connsiteX9" fmla="*/ 2393950 w 2562506"/>
                    <a:gd name="connsiteY9" fmla="*/ 692150 h 698500"/>
                    <a:gd name="connsiteX10" fmla="*/ 2425700 w 2562506"/>
                    <a:gd name="connsiteY10" fmla="*/ 666750 h 698500"/>
                    <a:gd name="connsiteX11" fmla="*/ 2495550 w 2562506"/>
                    <a:gd name="connsiteY11" fmla="*/ 698500 h 698500"/>
                    <a:gd name="connsiteX12" fmla="*/ 2562225 w 2562506"/>
                    <a:gd name="connsiteY12" fmla="*/ 685800 h 698500"/>
                    <a:gd name="connsiteX13" fmla="*/ 2555875 w 2562506"/>
                    <a:gd name="connsiteY13" fmla="*/ 171450 h 698500"/>
                    <a:gd name="connsiteX14" fmla="*/ 2470150 w 2562506"/>
                    <a:gd name="connsiteY14" fmla="*/ 95250 h 698500"/>
                    <a:gd name="connsiteX15" fmla="*/ 514350 w 2562506"/>
                    <a:gd name="connsiteY15" fmla="*/ 184150 h 698500"/>
                    <a:gd name="connsiteX16" fmla="*/ 184150 w 2562506"/>
                    <a:gd name="connsiteY16" fmla="*/ 0 h 69850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25700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9525 w 2562506"/>
                    <a:gd name="connsiteY8" fmla="*/ 688975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92075 w 2559331"/>
                    <a:gd name="connsiteY6" fmla="*/ 520700 h 692150"/>
                    <a:gd name="connsiteX7" fmla="*/ 0 w 2559331"/>
                    <a:gd name="connsiteY7" fmla="*/ 593725 h 692150"/>
                    <a:gd name="connsiteX8" fmla="*/ 6350 w 2559331"/>
                    <a:gd name="connsiteY8" fmla="*/ 688975 h 692150"/>
                    <a:gd name="connsiteX9" fmla="*/ 2390775 w 2559331"/>
                    <a:gd name="connsiteY9" fmla="*/ 692150 h 692150"/>
                    <a:gd name="connsiteX10" fmla="*/ 2432050 w 2559331"/>
                    <a:gd name="connsiteY10" fmla="*/ 6667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559050 w 2559331"/>
                    <a:gd name="connsiteY11" fmla="*/ 685800 h 692150"/>
                    <a:gd name="connsiteX12" fmla="*/ 2552700 w 2559331"/>
                    <a:gd name="connsiteY12" fmla="*/ 171450 h 692150"/>
                    <a:gd name="connsiteX13" fmla="*/ 2466975 w 2559331"/>
                    <a:gd name="connsiteY13" fmla="*/ 95250 h 692150"/>
                    <a:gd name="connsiteX14" fmla="*/ 511175 w 2559331"/>
                    <a:gd name="connsiteY14" fmla="*/ 184150 h 692150"/>
                    <a:gd name="connsiteX15" fmla="*/ 180975 w 2559331"/>
                    <a:gd name="connsiteY15" fmla="*/ 0 h 692150"/>
                    <a:gd name="connsiteX0" fmla="*/ 180975 w 2559331"/>
                    <a:gd name="connsiteY0" fmla="*/ 0 h 688975"/>
                    <a:gd name="connsiteX1" fmla="*/ 6350 w 2559331"/>
                    <a:gd name="connsiteY1" fmla="*/ 152400 h 688975"/>
                    <a:gd name="connsiteX2" fmla="*/ 9525 w 2559331"/>
                    <a:gd name="connsiteY2" fmla="*/ 241300 h 688975"/>
                    <a:gd name="connsiteX3" fmla="*/ 2454275 w 2559331"/>
                    <a:gd name="connsiteY3" fmla="*/ 234950 h 688975"/>
                    <a:gd name="connsiteX4" fmla="*/ 2454275 w 2559331"/>
                    <a:gd name="connsiteY4" fmla="*/ 552450 h 688975"/>
                    <a:gd name="connsiteX5" fmla="*/ 66675 w 2559331"/>
                    <a:gd name="connsiteY5" fmla="*/ 565150 h 688975"/>
                    <a:gd name="connsiteX6" fmla="*/ 88900 w 2559331"/>
                    <a:gd name="connsiteY6" fmla="*/ 568325 h 688975"/>
                    <a:gd name="connsiteX7" fmla="*/ 92075 w 2559331"/>
                    <a:gd name="connsiteY7" fmla="*/ 520700 h 688975"/>
                    <a:gd name="connsiteX8" fmla="*/ 0 w 2559331"/>
                    <a:gd name="connsiteY8" fmla="*/ 593725 h 688975"/>
                    <a:gd name="connsiteX9" fmla="*/ 6350 w 2559331"/>
                    <a:gd name="connsiteY9" fmla="*/ 688975 h 688975"/>
                    <a:gd name="connsiteX10" fmla="*/ 2559050 w 2559331"/>
                    <a:gd name="connsiteY10" fmla="*/ 685800 h 688975"/>
                    <a:gd name="connsiteX11" fmla="*/ 2552700 w 2559331"/>
                    <a:gd name="connsiteY11" fmla="*/ 171450 h 688975"/>
                    <a:gd name="connsiteX12" fmla="*/ 2466975 w 2559331"/>
                    <a:gd name="connsiteY12" fmla="*/ 95250 h 688975"/>
                    <a:gd name="connsiteX13" fmla="*/ 511175 w 2559331"/>
                    <a:gd name="connsiteY13" fmla="*/ 184150 h 688975"/>
                    <a:gd name="connsiteX14" fmla="*/ 180975 w 25593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54275 w 2570812"/>
                    <a:gd name="connsiteY3" fmla="*/ 2349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485775 w 2570812"/>
                    <a:gd name="connsiteY13" fmla="*/ 1714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180975 w 2570812"/>
                    <a:gd name="connsiteY13" fmla="*/ 0 h 688975"/>
                    <a:gd name="connsiteX0" fmla="*/ 180975 w 2570812"/>
                    <a:gd name="connsiteY0" fmla="*/ 31750 h 720725"/>
                    <a:gd name="connsiteX1" fmla="*/ 6350 w 2570812"/>
                    <a:gd name="connsiteY1" fmla="*/ 184150 h 720725"/>
                    <a:gd name="connsiteX2" fmla="*/ 9525 w 2570812"/>
                    <a:gd name="connsiteY2" fmla="*/ 273050 h 720725"/>
                    <a:gd name="connsiteX3" fmla="*/ 2460625 w 2570812"/>
                    <a:gd name="connsiteY3" fmla="*/ 279400 h 720725"/>
                    <a:gd name="connsiteX4" fmla="*/ 2457450 w 2570812"/>
                    <a:gd name="connsiteY4" fmla="*/ 593725 h 720725"/>
                    <a:gd name="connsiteX5" fmla="*/ 66675 w 2570812"/>
                    <a:gd name="connsiteY5" fmla="*/ 596900 h 720725"/>
                    <a:gd name="connsiteX6" fmla="*/ 88900 w 2570812"/>
                    <a:gd name="connsiteY6" fmla="*/ 600075 h 720725"/>
                    <a:gd name="connsiteX7" fmla="*/ 92075 w 2570812"/>
                    <a:gd name="connsiteY7" fmla="*/ 552450 h 720725"/>
                    <a:gd name="connsiteX8" fmla="*/ 0 w 2570812"/>
                    <a:gd name="connsiteY8" fmla="*/ 625475 h 720725"/>
                    <a:gd name="connsiteX9" fmla="*/ 6350 w 2570812"/>
                    <a:gd name="connsiteY9" fmla="*/ 720725 h 720725"/>
                    <a:gd name="connsiteX10" fmla="*/ 2565400 w 2570812"/>
                    <a:gd name="connsiteY10" fmla="*/ 720725 h 720725"/>
                    <a:gd name="connsiteX11" fmla="*/ 2552700 w 2570812"/>
                    <a:gd name="connsiteY11" fmla="*/ 203200 h 720725"/>
                    <a:gd name="connsiteX12" fmla="*/ 2336800 w 2570812"/>
                    <a:gd name="connsiteY12" fmla="*/ 0 h 720725"/>
                    <a:gd name="connsiteX13" fmla="*/ 180975 w 2570812"/>
                    <a:gd name="connsiteY13" fmla="*/ 31750 h 72072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352675 w 2570812"/>
                    <a:gd name="connsiteY12" fmla="*/ 19050 h 688975"/>
                    <a:gd name="connsiteX13" fmla="*/ 180975 w 2570812"/>
                    <a:gd name="connsiteY13" fmla="*/ 0 h 6889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52675 w 2570812"/>
                    <a:gd name="connsiteY12" fmla="*/ 4445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08225 w 2570812"/>
                    <a:gd name="connsiteY12" fmla="*/ 1270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8868"/>
                    <a:gd name="connsiteY0" fmla="*/ 0 h 714375"/>
                    <a:gd name="connsiteX1" fmla="*/ 6350 w 2578868"/>
                    <a:gd name="connsiteY1" fmla="*/ 177800 h 714375"/>
                    <a:gd name="connsiteX2" fmla="*/ 9525 w 2578868"/>
                    <a:gd name="connsiteY2" fmla="*/ 266700 h 714375"/>
                    <a:gd name="connsiteX3" fmla="*/ 2460625 w 2578868"/>
                    <a:gd name="connsiteY3" fmla="*/ 273050 h 714375"/>
                    <a:gd name="connsiteX4" fmla="*/ 2457450 w 2578868"/>
                    <a:gd name="connsiteY4" fmla="*/ 587375 h 714375"/>
                    <a:gd name="connsiteX5" fmla="*/ 66675 w 2578868"/>
                    <a:gd name="connsiteY5" fmla="*/ 590550 h 714375"/>
                    <a:gd name="connsiteX6" fmla="*/ 88900 w 2578868"/>
                    <a:gd name="connsiteY6" fmla="*/ 593725 h 714375"/>
                    <a:gd name="connsiteX7" fmla="*/ 92075 w 2578868"/>
                    <a:gd name="connsiteY7" fmla="*/ 546100 h 714375"/>
                    <a:gd name="connsiteX8" fmla="*/ 0 w 2578868"/>
                    <a:gd name="connsiteY8" fmla="*/ 619125 h 714375"/>
                    <a:gd name="connsiteX9" fmla="*/ 6350 w 2578868"/>
                    <a:gd name="connsiteY9" fmla="*/ 714375 h 714375"/>
                    <a:gd name="connsiteX10" fmla="*/ 2565400 w 2578868"/>
                    <a:gd name="connsiteY10" fmla="*/ 714375 h 714375"/>
                    <a:gd name="connsiteX11" fmla="*/ 2578868 w 2578868"/>
                    <a:gd name="connsiteY11" fmla="*/ 202083 h 714375"/>
                    <a:gd name="connsiteX12" fmla="*/ 2295525 w 2578868"/>
                    <a:gd name="connsiteY12" fmla="*/ 0 h 714375"/>
                    <a:gd name="connsiteX13" fmla="*/ 225425 w 2578868"/>
                    <a:gd name="connsiteY13" fmla="*/ 0 h 71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78868" h="714375">
                      <a:moveTo>
                        <a:pt x="225425" y="0"/>
                      </a:moveTo>
                      <a:lnTo>
                        <a:pt x="6350" y="177800"/>
                      </a:lnTo>
                      <a:lnTo>
                        <a:pt x="9525" y="266700"/>
                      </a:lnTo>
                      <a:lnTo>
                        <a:pt x="2460625" y="273050"/>
                      </a:lnTo>
                      <a:cubicBezTo>
                        <a:pt x="2459567" y="377825"/>
                        <a:pt x="2458508" y="482600"/>
                        <a:pt x="2457450" y="587375"/>
                      </a:cubicBezTo>
                      <a:lnTo>
                        <a:pt x="66675" y="590550"/>
                      </a:lnTo>
                      <a:cubicBezTo>
                        <a:pt x="69850" y="588433"/>
                        <a:pt x="85725" y="595842"/>
                        <a:pt x="88900" y="593725"/>
                      </a:cubicBezTo>
                      <a:lnTo>
                        <a:pt x="92075" y="546100"/>
                      </a:lnTo>
                      <a:lnTo>
                        <a:pt x="0" y="619125"/>
                      </a:lnTo>
                      <a:lnTo>
                        <a:pt x="6350" y="714375"/>
                      </a:lnTo>
                      <a:lnTo>
                        <a:pt x="2565400" y="714375"/>
                      </a:lnTo>
                      <a:cubicBezTo>
                        <a:pt x="2583392" y="672042"/>
                        <a:pt x="2576751" y="377766"/>
                        <a:pt x="2578868" y="202083"/>
                      </a:cubicBezTo>
                      <a:cubicBezTo>
                        <a:pt x="2493143" y="120591"/>
                        <a:pt x="2381250" y="65617"/>
                        <a:pt x="2295525" y="0"/>
                      </a:cubicBezTo>
                      <a:lnTo>
                        <a:pt x="225425" y="0"/>
                      </a:lnTo>
                      <a:close/>
                    </a:path>
                  </a:pathLst>
                </a:custGeom>
                <a:solidFill>
                  <a:srgbClr val="454545"/>
                </a:solidFill>
                <a:ln w="12700" cap="flat" cmpd="sng" algn="ctr">
                  <a:noFill/>
                  <a:prstDash val="solid"/>
                  <a:miter lim="800000"/>
                </a:ln>
                <a:effectLst>
                  <a:outerShdw blurRad="50800" dist="38100" dir="8100000" algn="tr"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dirty="0">
                    <a:ln>
                      <a:noFill/>
                    </a:ln>
                    <a:solidFill>
                      <a:sysClr val="window" lastClr="FFFFFF"/>
                    </a:solidFill>
                    <a:effectLst/>
                    <a:uLnTx/>
                    <a:uFillTx/>
                    <a:latin typeface="Arial"/>
                    <a:ea typeface="Arial Unicode MS"/>
                    <a:cs typeface="+mn-cs"/>
                  </a:endParaRPr>
                </a:p>
              </p:txBody>
            </p:sp>
            <p:sp>
              <p:nvSpPr>
                <p:cNvPr id="28" name="Rectangle 22">
                  <a:extLst>
                    <a:ext uri="{FF2B5EF4-FFF2-40B4-BE49-F238E27FC236}">
                      <a16:creationId xmlns:a16="http://schemas.microsoft.com/office/drawing/2014/main" id="{05E832A3-36F1-3A37-8CD6-9107A52304C7}"/>
                    </a:ext>
                  </a:extLst>
                </p:cNvPr>
                <p:cNvSpPr/>
                <p:nvPr/>
              </p:nvSpPr>
              <p:spPr>
                <a:xfrm>
                  <a:off x="3707904" y="3762375"/>
                  <a:ext cx="2376264" cy="321543"/>
                </a:xfrm>
                <a:custGeom>
                  <a:avLst/>
                  <a:gdLst>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6264" h="321543">
                      <a:moveTo>
                        <a:pt x="0" y="0"/>
                      </a:moveTo>
                      <a:lnTo>
                        <a:pt x="2376264" y="0"/>
                      </a:lnTo>
                      <a:lnTo>
                        <a:pt x="2376264" y="321543"/>
                      </a:lnTo>
                      <a:lnTo>
                        <a:pt x="0" y="321543"/>
                      </a:lnTo>
                      <a:cubicBezTo>
                        <a:pt x="34925" y="258812"/>
                        <a:pt x="50800" y="110356"/>
                        <a:pt x="0" y="0"/>
                      </a:cubicBezTo>
                      <a:close/>
                    </a:path>
                  </a:pathLst>
                </a:cu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sysClr val="window" lastClr="FFFFFF"/>
                    </a:solidFill>
                    <a:effectLst/>
                    <a:uLnTx/>
                    <a:uFillTx/>
                    <a:latin typeface="Arial"/>
                    <a:ea typeface="Arial Unicode MS"/>
                    <a:cs typeface="+mn-cs"/>
                  </a:endParaRPr>
                </a:p>
              </p:txBody>
            </p:sp>
          </p:grpSp>
          <p:grpSp>
            <p:nvGrpSpPr>
              <p:cNvPr id="24" name="Group 23">
                <a:extLst>
                  <a:ext uri="{FF2B5EF4-FFF2-40B4-BE49-F238E27FC236}">
                    <a16:creationId xmlns:a16="http://schemas.microsoft.com/office/drawing/2014/main" id="{536D4C54-7CD9-6684-482A-2976A52A5E63}"/>
                  </a:ext>
                </a:extLst>
              </p:cNvPr>
              <p:cNvGrpSpPr/>
              <p:nvPr/>
            </p:nvGrpSpPr>
            <p:grpSpPr>
              <a:xfrm>
                <a:off x="4117666" y="4061275"/>
                <a:ext cx="1832471" cy="391100"/>
                <a:chOff x="3644106" y="3130550"/>
                <a:chExt cx="2603340" cy="555625"/>
              </a:xfrm>
              <a:effectLst>
                <a:outerShdw blurRad="50800" dist="38100" dir="8100000" algn="tr" rotWithShape="0">
                  <a:prstClr val="black">
                    <a:alpha val="40000"/>
                  </a:prstClr>
                </a:outerShdw>
              </a:effectLst>
            </p:grpSpPr>
            <p:sp>
              <p:nvSpPr>
                <p:cNvPr id="25" name="Freeform 27">
                  <a:extLst>
                    <a:ext uri="{FF2B5EF4-FFF2-40B4-BE49-F238E27FC236}">
                      <a16:creationId xmlns:a16="http://schemas.microsoft.com/office/drawing/2014/main" id="{668292A1-6684-3D9B-CEBE-BFA625F8CB2C}"/>
                    </a:ext>
                  </a:extLst>
                </p:cNvPr>
                <p:cNvSpPr/>
                <p:nvPr/>
              </p:nvSpPr>
              <p:spPr>
                <a:xfrm>
                  <a:off x="3644106" y="3130550"/>
                  <a:ext cx="2603340" cy="555625"/>
                </a:xfrm>
                <a:custGeom>
                  <a:avLst/>
                  <a:gdLst>
                    <a:gd name="connsiteX0" fmla="*/ 47625 w 2552700"/>
                    <a:gd name="connsiteY0" fmla="*/ 374650 h 685800"/>
                    <a:gd name="connsiteX1" fmla="*/ 0 w 2552700"/>
                    <a:gd name="connsiteY1" fmla="*/ 422275 h 685800"/>
                    <a:gd name="connsiteX2" fmla="*/ 447675 w 2552700"/>
                    <a:gd name="connsiteY2" fmla="*/ 685800 h 685800"/>
                    <a:gd name="connsiteX3" fmla="*/ 2549525 w 2552700"/>
                    <a:gd name="connsiteY3" fmla="*/ 615950 h 685800"/>
                    <a:gd name="connsiteX4" fmla="*/ 2552700 w 2552700"/>
                    <a:gd name="connsiteY4" fmla="*/ 273050 h 685800"/>
                    <a:gd name="connsiteX5" fmla="*/ 1384300 w 2552700"/>
                    <a:gd name="connsiteY5" fmla="*/ 0 h 685800"/>
                    <a:gd name="connsiteX6" fmla="*/ 6350 w 2552700"/>
                    <a:gd name="connsiteY6" fmla="*/ 168275 h 685800"/>
                    <a:gd name="connsiteX7" fmla="*/ 3175 w 2552700"/>
                    <a:gd name="connsiteY7" fmla="*/ 206375 h 685800"/>
                    <a:gd name="connsiteX8" fmla="*/ 463550 w 2552700"/>
                    <a:gd name="connsiteY8" fmla="*/ 374650 h 685800"/>
                    <a:gd name="connsiteX9" fmla="*/ 2520950 w 2552700"/>
                    <a:gd name="connsiteY9" fmla="*/ 333375 h 685800"/>
                    <a:gd name="connsiteX10" fmla="*/ 2501900 w 2552700"/>
                    <a:gd name="connsiteY10" fmla="*/ 549275 h 685800"/>
                    <a:gd name="connsiteX11" fmla="*/ 473075 w 2552700"/>
                    <a:gd name="connsiteY11" fmla="*/ 622300 h 685800"/>
                    <a:gd name="connsiteX12" fmla="*/ 47625 w 2552700"/>
                    <a:gd name="connsiteY12" fmla="*/ 374650 h 685800"/>
                    <a:gd name="connsiteX0" fmla="*/ 47625 w 2552700"/>
                    <a:gd name="connsiteY0" fmla="*/ 263525 h 574675"/>
                    <a:gd name="connsiteX1" fmla="*/ 0 w 2552700"/>
                    <a:gd name="connsiteY1" fmla="*/ 311150 h 574675"/>
                    <a:gd name="connsiteX2" fmla="*/ 447675 w 2552700"/>
                    <a:gd name="connsiteY2" fmla="*/ 574675 h 574675"/>
                    <a:gd name="connsiteX3" fmla="*/ 2549525 w 2552700"/>
                    <a:gd name="connsiteY3" fmla="*/ 504825 h 574675"/>
                    <a:gd name="connsiteX4" fmla="*/ 2552700 w 2552700"/>
                    <a:gd name="connsiteY4" fmla="*/ 161925 h 574675"/>
                    <a:gd name="connsiteX5" fmla="*/ 1552575 w 2552700"/>
                    <a:gd name="connsiteY5" fmla="*/ 0 h 574675"/>
                    <a:gd name="connsiteX6" fmla="*/ 6350 w 2552700"/>
                    <a:gd name="connsiteY6" fmla="*/ 57150 h 574675"/>
                    <a:gd name="connsiteX7" fmla="*/ 3175 w 2552700"/>
                    <a:gd name="connsiteY7" fmla="*/ 95250 h 574675"/>
                    <a:gd name="connsiteX8" fmla="*/ 463550 w 2552700"/>
                    <a:gd name="connsiteY8" fmla="*/ 263525 h 574675"/>
                    <a:gd name="connsiteX9" fmla="*/ 2520950 w 2552700"/>
                    <a:gd name="connsiteY9" fmla="*/ 222250 h 574675"/>
                    <a:gd name="connsiteX10" fmla="*/ 2501900 w 2552700"/>
                    <a:gd name="connsiteY10" fmla="*/ 438150 h 574675"/>
                    <a:gd name="connsiteX11" fmla="*/ 473075 w 2552700"/>
                    <a:gd name="connsiteY11" fmla="*/ 511175 h 574675"/>
                    <a:gd name="connsiteX12" fmla="*/ 47625 w 2552700"/>
                    <a:gd name="connsiteY12" fmla="*/ 263525 h 574675"/>
                    <a:gd name="connsiteX0" fmla="*/ 47625 w 2552700"/>
                    <a:gd name="connsiteY0" fmla="*/ 244475 h 555625"/>
                    <a:gd name="connsiteX1" fmla="*/ 0 w 2552700"/>
                    <a:gd name="connsiteY1" fmla="*/ 292100 h 555625"/>
                    <a:gd name="connsiteX2" fmla="*/ 447675 w 2552700"/>
                    <a:gd name="connsiteY2" fmla="*/ 555625 h 555625"/>
                    <a:gd name="connsiteX3" fmla="*/ 2549525 w 2552700"/>
                    <a:gd name="connsiteY3" fmla="*/ 485775 h 555625"/>
                    <a:gd name="connsiteX4" fmla="*/ 2552700 w 2552700"/>
                    <a:gd name="connsiteY4" fmla="*/ 142875 h 555625"/>
                    <a:gd name="connsiteX5" fmla="*/ 1606550 w 2552700"/>
                    <a:gd name="connsiteY5" fmla="*/ 0 h 555625"/>
                    <a:gd name="connsiteX6" fmla="*/ 6350 w 2552700"/>
                    <a:gd name="connsiteY6" fmla="*/ 38100 h 555625"/>
                    <a:gd name="connsiteX7" fmla="*/ 3175 w 2552700"/>
                    <a:gd name="connsiteY7" fmla="*/ 76200 h 555625"/>
                    <a:gd name="connsiteX8" fmla="*/ 463550 w 2552700"/>
                    <a:gd name="connsiteY8" fmla="*/ 244475 h 555625"/>
                    <a:gd name="connsiteX9" fmla="*/ 2520950 w 2552700"/>
                    <a:gd name="connsiteY9" fmla="*/ 203200 h 555625"/>
                    <a:gd name="connsiteX10" fmla="*/ 2501900 w 2552700"/>
                    <a:gd name="connsiteY10" fmla="*/ 419100 h 555625"/>
                    <a:gd name="connsiteX11" fmla="*/ 473075 w 2552700"/>
                    <a:gd name="connsiteY11" fmla="*/ 492125 h 555625"/>
                    <a:gd name="connsiteX12" fmla="*/ 47625 w 2552700"/>
                    <a:gd name="connsiteY12" fmla="*/ 244475 h 555625"/>
                    <a:gd name="connsiteX0" fmla="*/ 47625 w 2585519"/>
                    <a:gd name="connsiteY0" fmla="*/ 244475 h 555625"/>
                    <a:gd name="connsiteX1" fmla="*/ 0 w 2585519"/>
                    <a:gd name="connsiteY1" fmla="*/ 292100 h 555625"/>
                    <a:gd name="connsiteX2" fmla="*/ 447675 w 2585519"/>
                    <a:gd name="connsiteY2" fmla="*/ 555625 h 555625"/>
                    <a:gd name="connsiteX3" fmla="*/ 2549525 w 2585519"/>
                    <a:gd name="connsiteY3" fmla="*/ 485775 h 555625"/>
                    <a:gd name="connsiteX4" fmla="*/ 2552700 w 2585519"/>
                    <a:gd name="connsiteY4" fmla="*/ 142875 h 555625"/>
                    <a:gd name="connsiteX5" fmla="*/ 1606550 w 2585519"/>
                    <a:gd name="connsiteY5" fmla="*/ 0 h 555625"/>
                    <a:gd name="connsiteX6" fmla="*/ 6350 w 2585519"/>
                    <a:gd name="connsiteY6" fmla="*/ 38100 h 555625"/>
                    <a:gd name="connsiteX7" fmla="*/ 3175 w 2585519"/>
                    <a:gd name="connsiteY7" fmla="*/ 76200 h 555625"/>
                    <a:gd name="connsiteX8" fmla="*/ 463550 w 2585519"/>
                    <a:gd name="connsiteY8" fmla="*/ 244475 h 555625"/>
                    <a:gd name="connsiteX9" fmla="*/ 2520950 w 2585519"/>
                    <a:gd name="connsiteY9" fmla="*/ 203200 h 555625"/>
                    <a:gd name="connsiteX10" fmla="*/ 2501900 w 2585519"/>
                    <a:gd name="connsiteY10" fmla="*/ 419100 h 555625"/>
                    <a:gd name="connsiteX11" fmla="*/ 473075 w 2585519"/>
                    <a:gd name="connsiteY11" fmla="*/ 492125 h 555625"/>
                    <a:gd name="connsiteX12" fmla="*/ 47625 w 2585519"/>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520950 w 2599371"/>
                    <a:gd name="connsiteY9" fmla="*/ 203200 h 555625"/>
                    <a:gd name="connsiteX10" fmla="*/ 2501900 w 2599371"/>
                    <a:gd name="connsiteY10" fmla="*/ 41910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01900 w 2599371"/>
                    <a:gd name="connsiteY10" fmla="*/ 41910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27300 w 2599371"/>
                    <a:gd name="connsiteY10" fmla="*/ 307975 h 555625"/>
                    <a:gd name="connsiteX11" fmla="*/ 2501900 w 2599371"/>
                    <a:gd name="connsiteY11" fmla="*/ 419100 h 555625"/>
                    <a:gd name="connsiteX12" fmla="*/ 473075 w 2599371"/>
                    <a:gd name="connsiteY12" fmla="*/ 492125 h 555625"/>
                    <a:gd name="connsiteX13" fmla="*/ 47625 w 2599371"/>
                    <a:gd name="connsiteY13"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27300 w 2599371"/>
                    <a:gd name="connsiteY10" fmla="*/ 307975 h 555625"/>
                    <a:gd name="connsiteX11" fmla="*/ 2479675 w 2599371"/>
                    <a:gd name="connsiteY11" fmla="*/ 425450 h 555625"/>
                    <a:gd name="connsiteX12" fmla="*/ 473075 w 2599371"/>
                    <a:gd name="connsiteY12" fmla="*/ 492125 h 555625"/>
                    <a:gd name="connsiteX13" fmla="*/ 47625 w 2599371"/>
                    <a:gd name="connsiteY13" fmla="*/ 244475 h 555625"/>
                    <a:gd name="connsiteX0" fmla="*/ 47625 w 2740156"/>
                    <a:gd name="connsiteY0" fmla="*/ 244475 h 555625"/>
                    <a:gd name="connsiteX1" fmla="*/ 0 w 2740156"/>
                    <a:gd name="connsiteY1" fmla="*/ 292100 h 555625"/>
                    <a:gd name="connsiteX2" fmla="*/ 447675 w 2740156"/>
                    <a:gd name="connsiteY2" fmla="*/ 555625 h 555625"/>
                    <a:gd name="connsiteX3" fmla="*/ 2549525 w 2740156"/>
                    <a:gd name="connsiteY3" fmla="*/ 485775 h 555625"/>
                    <a:gd name="connsiteX4" fmla="*/ 2552700 w 2740156"/>
                    <a:gd name="connsiteY4" fmla="*/ 142875 h 555625"/>
                    <a:gd name="connsiteX5" fmla="*/ 1606550 w 2740156"/>
                    <a:gd name="connsiteY5" fmla="*/ 0 h 555625"/>
                    <a:gd name="connsiteX6" fmla="*/ 6350 w 2740156"/>
                    <a:gd name="connsiteY6" fmla="*/ 38100 h 555625"/>
                    <a:gd name="connsiteX7" fmla="*/ 3175 w 2740156"/>
                    <a:gd name="connsiteY7" fmla="*/ 76200 h 555625"/>
                    <a:gd name="connsiteX8" fmla="*/ 463550 w 2740156"/>
                    <a:gd name="connsiteY8" fmla="*/ 244475 h 555625"/>
                    <a:gd name="connsiteX9" fmla="*/ 2495550 w 2740156"/>
                    <a:gd name="connsiteY9" fmla="*/ 206375 h 555625"/>
                    <a:gd name="connsiteX10" fmla="*/ 2479675 w 2740156"/>
                    <a:gd name="connsiteY10" fmla="*/ 425450 h 555625"/>
                    <a:gd name="connsiteX11" fmla="*/ 473075 w 2740156"/>
                    <a:gd name="connsiteY11" fmla="*/ 492125 h 555625"/>
                    <a:gd name="connsiteX12" fmla="*/ 47625 w 2740156"/>
                    <a:gd name="connsiteY12" fmla="*/ 244475 h 555625"/>
                    <a:gd name="connsiteX0" fmla="*/ 47625 w 2646925"/>
                    <a:gd name="connsiteY0" fmla="*/ 244475 h 555625"/>
                    <a:gd name="connsiteX1" fmla="*/ 0 w 2646925"/>
                    <a:gd name="connsiteY1" fmla="*/ 292100 h 555625"/>
                    <a:gd name="connsiteX2" fmla="*/ 447675 w 2646925"/>
                    <a:gd name="connsiteY2" fmla="*/ 555625 h 555625"/>
                    <a:gd name="connsiteX3" fmla="*/ 2549525 w 2646925"/>
                    <a:gd name="connsiteY3" fmla="*/ 485775 h 555625"/>
                    <a:gd name="connsiteX4" fmla="*/ 2552700 w 2646925"/>
                    <a:gd name="connsiteY4" fmla="*/ 142875 h 555625"/>
                    <a:gd name="connsiteX5" fmla="*/ 1606550 w 2646925"/>
                    <a:gd name="connsiteY5" fmla="*/ 0 h 555625"/>
                    <a:gd name="connsiteX6" fmla="*/ 6350 w 2646925"/>
                    <a:gd name="connsiteY6" fmla="*/ 38100 h 555625"/>
                    <a:gd name="connsiteX7" fmla="*/ 3175 w 2646925"/>
                    <a:gd name="connsiteY7" fmla="*/ 76200 h 555625"/>
                    <a:gd name="connsiteX8" fmla="*/ 463550 w 2646925"/>
                    <a:gd name="connsiteY8" fmla="*/ 244475 h 555625"/>
                    <a:gd name="connsiteX9" fmla="*/ 2495550 w 2646925"/>
                    <a:gd name="connsiteY9" fmla="*/ 206375 h 555625"/>
                    <a:gd name="connsiteX10" fmla="*/ 2479675 w 2646925"/>
                    <a:gd name="connsiteY10" fmla="*/ 425450 h 555625"/>
                    <a:gd name="connsiteX11" fmla="*/ 473075 w 2646925"/>
                    <a:gd name="connsiteY11" fmla="*/ 492125 h 555625"/>
                    <a:gd name="connsiteX12" fmla="*/ 47625 w 2646925"/>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24625 w 2608121"/>
                    <a:gd name="connsiteY0" fmla="*/ 244475 h 555625"/>
                    <a:gd name="connsiteX1" fmla="*/ 8750 w 2608121"/>
                    <a:gd name="connsiteY1" fmla="*/ 292100 h 555625"/>
                    <a:gd name="connsiteX2" fmla="*/ 456425 w 2608121"/>
                    <a:gd name="connsiteY2" fmla="*/ 555625 h 555625"/>
                    <a:gd name="connsiteX3" fmla="*/ 2558275 w 2608121"/>
                    <a:gd name="connsiteY3" fmla="*/ 485775 h 555625"/>
                    <a:gd name="connsiteX4" fmla="*/ 2561450 w 2608121"/>
                    <a:gd name="connsiteY4" fmla="*/ 142875 h 555625"/>
                    <a:gd name="connsiteX5" fmla="*/ 1615300 w 2608121"/>
                    <a:gd name="connsiteY5" fmla="*/ 0 h 555625"/>
                    <a:gd name="connsiteX6" fmla="*/ 15100 w 2608121"/>
                    <a:gd name="connsiteY6" fmla="*/ 38100 h 555625"/>
                    <a:gd name="connsiteX7" fmla="*/ 11925 w 2608121"/>
                    <a:gd name="connsiteY7" fmla="*/ 76200 h 555625"/>
                    <a:gd name="connsiteX8" fmla="*/ 472300 w 2608121"/>
                    <a:gd name="connsiteY8" fmla="*/ 244475 h 555625"/>
                    <a:gd name="connsiteX9" fmla="*/ 2478900 w 2608121"/>
                    <a:gd name="connsiteY9" fmla="*/ 209550 h 555625"/>
                    <a:gd name="connsiteX10" fmla="*/ 2488425 w 2608121"/>
                    <a:gd name="connsiteY10" fmla="*/ 425450 h 555625"/>
                    <a:gd name="connsiteX11" fmla="*/ 481825 w 2608121"/>
                    <a:gd name="connsiteY11" fmla="*/ 492125 h 555625"/>
                    <a:gd name="connsiteX12" fmla="*/ 24625 w 2608121"/>
                    <a:gd name="connsiteY12" fmla="*/ 244475 h 555625"/>
                    <a:gd name="connsiteX0" fmla="*/ 20208 w 2622754"/>
                    <a:gd name="connsiteY0" fmla="*/ 244475 h 555625"/>
                    <a:gd name="connsiteX1" fmla="*/ 23383 w 2622754"/>
                    <a:gd name="connsiteY1" fmla="*/ 292100 h 555625"/>
                    <a:gd name="connsiteX2" fmla="*/ 471058 w 2622754"/>
                    <a:gd name="connsiteY2" fmla="*/ 555625 h 555625"/>
                    <a:gd name="connsiteX3" fmla="*/ 2572908 w 2622754"/>
                    <a:gd name="connsiteY3" fmla="*/ 485775 h 555625"/>
                    <a:gd name="connsiteX4" fmla="*/ 2576083 w 2622754"/>
                    <a:gd name="connsiteY4" fmla="*/ 142875 h 555625"/>
                    <a:gd name="connsiteX5" fmla="*/ 1629933 w 2622754"/>
                    <a:gd name="connsiteY5" fmla="*/ 0 h 555625"/>
                    <a:gd name="connsiteX6" fmla="*/ 29733 w 2622754"/>
                    <a:gd name="connsiteY6" fmla="*/ 38100 h 555625"/>
                    <a:gd name="connsiteX7" fmla="*/ 26558 w 2622754"/>
                    <a:gd name="connsiteY7" fmla="*/ 76200 h 555625"/>
                    <a:gd name="connsiteX8" fmla="*/ 486933 w 2622754"/>
                    <a:gd name="connsiteY8" fmla="*/ 244475 h 555625"/>
                    <a:gd name="connsiteX9" fmla="*/ 2493533 w 2622754"/>
                    <a:gd name="connsiteY9" fmla="*/ 209550 h 555625"/>
                    <a:gd name="connsiteX10" fmla="*/ 2503058 w 2622754"/>
                    <a:gd name="connsiteY10" fmla="*/ 425450 h 555625"/>
                    <a:gd name="connsiteX11" fmla="*/ 496458 w 2622754"/>
                    <a:gd name="connsiteY11" fmla="*/ 492125 h 555625"/>
                    <a:gd name="connsiteX12" fmla="*/ 20208 w 2622754"/>
                    <a:gd name="connsiteY12" fmla="*/ 244475 h 555625"/>
                    <a:gd name="connsiteX0" fmla="*/ 63500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63500 w 2599371"/>
                    <a:gd name="connsiteY12" fmla="*/ 244475 h 555625"/>
                    <a:gd name="connsiteX0" fmla="*/ 63500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85775 w 2599371"/>
                    <a:gd name="connsiteY11" fmla="*/ 488950 h 555625"/>
                    <a:gd name="connsiteX12" fmla="*/ 63500 w 2599371"/>
                    <a:gd name="connsiteY12" fmla="*/ 244475 h 555625"/>
                    <a:gd name="connsiteX0" fmla="*/ 96355 w 2632226"/>
                    <a:gd name="connsiteY0" fmla="*/ 244475 h 555625"/>
                    <a:gd name="connsiteX1" fmla="*/ 36030 w 2632226"/>
                    <a:gd name="connsiteY1" fmla="*/ 247650 h 555625"/>
                    <a:gd name="connsiteX2" fmla="*/ 32855 w 2632226"/>
                    <a:gd name="connsiteY2" fmla="*/ 292100 h 555625"/>
                    <a:gd name="connsiteX3" fmla="*/ 480530 w 2632226"/>
                    <a:gd name="connsiteY3" fmla="*/ 555625 h 555625"/>
                    <a:gd name="connsiteX4" fmla="*/ 2582380 w 2632226"/>
                    <a:gd name="connsiteY4" fmla="*/ 485775 h 555625"/>
                    <a:gd name="connsiteX5" fmla="*/ 2585555 w 2632226"/>
                    <a:gd name="connsiteY5" fmla="*/ 142875 h 555625"/>
                    <a:gd name="connsiteX6" fmla="*/ 1639405 w 2632226"/>
                    <a:gd name="connsiteY6" fmla="*/ 0 h 555625"/>
                    <a:gd name="connsiteX7" fmla="*/ 39205 w 2632226"/>
                    <a:gd name="connsiteY7" fmla="*/ 38100 h 555625"/>
                    <a:gd name="connsiteX8" fmla="*/ 36030 w 2632226"/>
                    <a:gd name="connsiteY8" fmla="*/ 76200 h 555625"/>
                    <a:gd name="connsiteX9" fmla="*/ 496405 w 2632226"/>
                    <a:gd name="connsiteY9" fmla="*/ 244475 h 555625"/>
                    <a:gd name="connsiteX10" fmla="*/ 2503005 w 2632226"/>
                    <a:gd name="connsiteY10" fmla="*/ 209550 h 555625"/>
                    <a:gd name="connsiteX11" fmla="*/ 2512530 w 2632226"/>
                    <a:gd name="connsiteY11" fmla="*/ 425450 h 555625"/>
                    <a:gd name="connsiteX12" fmla="*/ 518630 w 2632226"/>
                    <a:gd name="connsiteY12" fmla="*/ 488950 h 555625"/>
                    <a:gd name="connsiteX13" fmla="*/ 96355 w 2632226"/>
                    <a:gd name="connsiteY13" fmla="*/ 244475 h 555625"/>
                    <a:gd name="connsiteX0" fmla="*/ 105580 w 2641451"/>
                    <a:gd name="connsiteY0" fmla="*/ 244475 h 555625"/>
                    <a:gd name="connsiteX1" fmla="*/ 19061 w 2641451"/>
                    <a:gd name="connsiteY1" fmla="*/ 226218 h 555625"/>
                    <a:gd name="connsiteX2" fmla="*/ 42080 w 2641451"/>
                    <a:gd name="connsiteY2" fmla="*/ 292100 h 555625"/>
                    <a:gd name="connsiteX3" fmla="*/ 489755 w 2641451"/>
                    <a:gd name="connsiteY3" fmla="*/ 555625 h 555625"/>
                    <a:gd name="connsiteX4" fmla="*/ 2591605 w 2641451"/>
                    <a:gd name="connsiteY4" fmla="*/ 485775 h 555625"/>
                    <a:gd name="connsiteX5" fmla="*/ 2594780 w 2641451"/>
                    <a:gd name="connsiteY5" fmla="*/ 142875 h 555625"/>
                    <a:gd name="connsiteX6" fmla="*/ 1648630 w 2641451"/>
                    <a:gd name="connsiteY6" fmla="*/ 0 h 555625"/>
                    <a:gd name="connsiteX7" fmla="*/ 48430 w 2641451"/>
                    <a:gd name="connsiteY7" fmla="*/ 38100 h 555625"/>
                    <a:gd name="connsiteX8" fmla="*/ 45255 w 2641451"/>
                    <a:gd name="connsiteY8" fmla="*/ 76200 h 555625"/>
                    <a:gd name="connsiteX9" fmla="*/ 505630 w 2641451"/>
                    <a:gd name="connsiteY9" fmla="*/ 244475 h 555625"/>
                    <a:gd name="connsiteX10" fmla="*/ 2512230 w 2641451"/>
                    <a:gd name="connsiteY10" fmla="*/ 209550 h 555625"/>
                    <a:gd name="connsiteX11" fmla="*/ 2521755 w 2641451"/>
                    <a:gd name="connsiteY11" fmla="*/ 425450 h 555625"/>
                    <a:gd name="connsiteX12" fmla="*/ 527855 w 2641451"/>
                    <a:gd name="connsiteY12" fmla="*/ 488950 h 555625"/>
                    <a:gd name="connsiteX13" fmla="*/ 105580 w 2641451"/>
                    <a:gd name="connsiteY13" fmla="*/ 244475 h 555625"/>
                    <a:gd name="connsiteX0" fmla="*/ 100036 w 2635907"/>
                    <a:gd name="connsiteY0" fmla="*/ 244475 h 555625"/>
                    <a:gd name="connsiteX1" fmla="*/ 27804 w 2635907"/>
                    <a:gd name="connsiteY1" fmla="*/ 266699 h 555625"/>
                    <a:gd name="connsiteX2" fmla="*/ 36536 w 2635907"/>
                    <a:gd name="connsiteY2" fmla="*/ 292100 h 555625"/>
                    <a:gd name="connsiteX3" fmla="*/ 484211 w 2635907"/>
                    <a:gd name="connsiteY3" fmla="*/ 555625 h 555625"/>
                    <a:gd name="connsiteX4" fmla="*/ 2586061 w 2635907"/>
                    <a:gd name="connsiteY4" fmla="*/ 485775 h 555625"/>
                    <a:gd name="connsiteX5" fmla="*/ 2589236 w 2635907"/>
                    <a:gd name="connsiteY5" fmla="*/ 142875 h 555625"/>
                    <a:gd name="connsiteX6" fmla="*/ 1643086 w 2635907"/>
                    <a:gd name="connsiteY6" fmla="*/ 0 h 555625"/>
                    <a:gd name="connsiteX7" fmla="*/ 42886 w 2635907"/>
                    <a:gd name="connsiteY7" fmla="*/ 38100 h 555625"/>
                    <a:gd name="connsiteX8" fmla="*/ 39711 w 2635907"/>
                    <a:gd name="connsiteY8" fmla="*/ 76200 h 555625"/>
                    <a:gd name="connsiteX9" fmla="*/ 500086 w 2635907"/>
                    <a:gd name="connsiteY9" fmla="*/ 244475 h 555625"/>
                    <a:gd name="connsiteX10" fmla="*/ 2506686 w 2635907"/>
                    <a:gd name="connsiteY10" fmla="*/ 209550 h 555625"/>
                    <a:gd name="connsiteX11" fmla="*/ 2516211 w 2635907"/>
                    <a:gd name="connsiteY11" fmla="*/ 425450 h 555625"/>
                    <a:gd name="connsiteX12" fmla="*/ 522311 w 2635907"/>
                    <a:gd name="connsiteY12" fmla="*/ 488950 h 555625"/>
                    <a:gd name="connsiteX13" fmla="*/ 100036 w 2635907"/>
                    <a:gd name="connsiteY13" fmla="*/ 244475 h 555625"/>
                    <a:gd name="connsiteX0" fmla="*/ 103571 w 2639442"/>
                    <a:gd name="connsiteY0" fmla="*/ 244475 h 555625"/>
                    <a:gd name="connsiteX1" fmla="*/ 21814 w 2639442"/>
                    <a:gd name="connsiteY1" fmla="*/ 226218 h 555625"/>
                    <a:gd name="connsiteX2" fmla="*/ 40071 w 2639442"/>
                    <a:gd name="connsiteY2" fmla="*/ 292100 h 555625"/>
                    <a:gd name="connsiteX3" fmla="*/ 487746 w 2639442"/>
                    <a:gd name="connsiteY3" fmla="*/ 555625 h 555625"/>
                    <a:gd name="connsiteX4" fmla="*/ 2589596 w 2639442"/>
                    <a:gd name="connsiteY4" fmla="*/ 485775 h 555625"/>
                    <a:gd name="connsiteX5" fmla="*/ 2592771 w 2639442"/>
                    <a:gd name="connsiteY5" fmla="*/ 142875 h 555625"/>
                    <a:gd name="connsiteX6" fmla="*/ 1646621 w 2639442"/>
                    <a:gd name="connsiteY6" fmla="*/ 0 h 555625"/>
                    <a:gd name="connsiteX7" fmla="*/ 46421 w 2639442"/>
                    <a:gd name="connsiteY7" fmla="*/ 38100 h 555625"/>
                    <a:gd name="connsiteX8" fmla="*/ 43246 w 2639442"/>
                    <a:gd name="connsiteY8" fmla="*/ 76200 h 555625"/>
                    <a:gd name="connsiteX9" fmla="*/ 503621 w 2639442"/>
                    <a:gd name="connsiteY9" fmla="*/ 244475 h 555625"/>
                    <a:gd name="connsiteX10" fmla="*/ 2510221 w 2639442"/>
                    <a:gd name="connsiteY10" fmla="*/ 209550 h 555625"/>
                    <a:gd name="connsiteX11" fmla="*/ 2519746 w 2639442"/>
                    <a:gd name="connsiteY11" fmla="*/ 425450 h 555625"/>
                    <a:gd name="connsiteX12" fmla="*/ 525846 w 2639442"/>
                    <a:gd name="connsiteY12" fmla="*/ 488950 h 555625"/>
                    <a:gd name="connsiteX13" fmla="*/ 103571 w 2639442"/>
                    <a:gd name="connsiteY13" fmla="*/ 244475 h 555625"/>
                    <a:gd name="connsiteX0" fmla="*/ 103571 w 2639442"/>
                    <a:gd name="connsiteY0" fmla="*/ 244475 h 555625"/>
                    <a:gd name="connsiteX1" fmla="*/ 21814 w 2639442"/>
                    <a:gd name="connsiteY1" fmla="*/ 226218 h 555625"/>
                    <a:gd name="connsiteX2" fmla="*/ 40071 w 2639442"/>
                    <a:gd name="connsiteY2" fmla="*/ 292100 h 555625"/>
                    <a:gd name="connsiteX3" fmla="*/ 487746 w 2639442"/>
                    <a:gd name="connsiteY3" fmla="*/ 555625 h 555625"/>
                    <a:gd name="connsiteX4" fmla="*/ 2589596 w 2639442"/>
                    <a:gd name="connsiteY4" fmla="*/ 485775 h 555625"/>
                    <a:gd name="connsiteX5" fmla="*/ 2592771 w 2639442"/>
                    <a:gd name="connsiteY5" fmla="*/ 142875 h 555625"/>
                    <a:gd name="connsiteX6" fmla="*/ 1646621 w 2639442"/>
                    <a:gd name="connsiteY6" fmla="*/ 0 h 555625"/>
                    <a:gd name="connsiteX7" fmla="*/ 46421 w 2639442"/>
                    <a:gd name="connsiteY7" fmla="*/ 38100 h 555625"/>
                    <a:gd name="connsiteX8" fmla="*/ 43246 w 2639442"/>
                    <a:gd name="connsiteY8" fmla="*/ 76200 h 555625"/>
                    <a:gd name="connsiteX9" fmla="*/ 503621 w 2639442"/>
                    <a:gd name="connsiteY9" fmla="*/ 244475 h 555625"/>
                    <a:gd name="connsiteX10" fmla="*/ 2510221 w 2639442"/>
                    <a:gd name="connsiteY10" fmla="*/ 209550 h 555625"/>
                    <a:gd name="connsiteX11" fmla="*/ 2519746 w 2639442"/>
                    <a:gd name="connsiteY11" fmla="*/ 425450 h 555625"/>
                    <a:gd name="connsiteX12" fmla="*/ 525846 w 2639442"/>
                    <a:gd name="connsiteY12" fmla="*/ 488950 h 555625"/>
                    <a:gd name="connsiteX13" fmla="*/ 103571 w 2639442"/>
                    <a:gd name="connsiteY13" fmla="*/ 244475 h 555625"/>
                    <a:gd name="connsiteX0" fmla="*/ 98616 w 2634487"/>
                    <a:gd name="connsiteY0" fmla="*/ 244475 h 555625"/>
                    <a:gd name="connsiteX1" fmla="*/ 16859 w 2634487"/>
                    <a:gd name="connsiteY1" fmla="*/ 226218 h 555625"/>
                    <a:gd name="connsiteX2" fmla="*/ 35116 w 2634487"/>
                    <a:gd name="connsiteY2" fmla="*/ 292100 h 555625"/>
                    <a:gd name="connsiteX3" fmla="*/ 482791 w 2634487"/>
                    <a:gd name="connsiteY3" fmla="*/ 555625 h 555625"/>
                    <a:gd name="connsiteX4" fmla="*/ 2584641 w 2634487"/>
                    <a:gd name="connsiteY4" fmla="*/ 485775 h 555625"/>
                    <a:gd name="connsiteX5" fmla="*/ 2587816 w 2634487"/>
                    <a:gd name="connsiteY5" fmla="*/ 142875 h 555625"/>
                    <a:gd name="connsiteX6" fmla="*/ 1641666 w 2634487"/>
                    <a:gd name="connsiteY6" fmla="*/ 0 h 555625"/>
                    <a:gd name="connsiteX7" fmla="*/ 41466 w 2634487"/>
                    <a:gd name="connsiteY7" fmla="*/ 38100 h 555625"/>
                    <a:gd name="connsiteX8" fmla="*/ 38291 w 2634487"/>
                    <a:gd name="connsiteY8" fmla="*/ 76200 h 555625"/>
                    <a:gd name="connsiteX9" fmla="*/ 498666 w 2634487"/>
                    <a:gd name="connsiteY9" fmla="*/ 244475 h 555625"/>
                    <a:gd name="connsiteX10" fmla="*/ 2505266 w 2634487"/>
                    <a:gd name="connsiteY10" fmla="*/ 209550 h 555625"/>
                    <a:gd name="connsiteX11" fmla="*/ 2514791 w 2634487"/>
                    <a:gd name="connsiteY11" fmla="*/ 425450 h 555625"/>
                    <a:gd name="connsiteX12" fmla="*/ 520891 w 2634487"/>
                    <a:gd name="connsiteY12" fmla="*/ 488950 h 555625"/>
                    <a:gd name="connsiteX13" fmla="*/ 98616 w 2634487"/>
                    <a:gd name="connsiteY13" fmla="*/ 244475 h 555625"/>
                    <a:gd name="connsiteX0" fmla="*/ 81757 w 2617628"/>
                    <a:gd name="connsiteY0" fmla="*/ 244475 h 555625"/>
                    <a:gd name="connsiteX1" fmla="*/ 0 w 2617628"/>
                    <a:gd name="connsiteY1" fmla="*/ 226218 h 555625"/>
                    <a:gd name="connsiteX2" fmla="*/ 18257 w 2617628"/>
                    <a:gd name="connsiteY2" fmla="*/ 292100 h 555625"/>
                    <a:gd name="connsiteX3" fmla="*/ 465932 w 2617628"/>
                    <a:gd name="connsiteY3" fmla="*/ 555625 h 555625"/>
                    <a:gd name="connsiteX4" fmla="*/ 2567782 w 2617628"/>
                    <a:gd name="connsiteY4" fmla="*/ 485775 h 555625"/>
                    <a:gd name="connsiteX5" fmla="*/ 2570957 w 2617628"/>
                    <a:gd name="connsiteY5" fmla="*/ 142875 h 555625"/>
                    <a:gd name="connsiteX6" fmla="*/ 1624807 w 2617628"/>
                    <a:gd name="connsiteY6" fmla="*/ 0 h 555625"/>
                    <a:gd name="connsiteX7" fmla="*/ 24607 w 2617628"/>
                    <a:gd name="connsiteY7" fmla="*/ 38100 h 555625"/>
                    <a:gd name="connsiteX8" fmla="*/ 21432 w 2617628"/>
                    <a:gd name="connsiteY8" fmla="*/ 76200 h 555625"/>
                    <a:gd name="connsiteX9" fmla="*/ 481807 w 2617628"/>
                    <a:gd name="connsiteY9" fmla="*/ 244475 h 555625"/>
                    <a:gd name="connsiteX10" fmla="*/ 2488407 w 2617628"/>
                    <a:gd name="connsiteY10" fmla="*/ 209550 h 555625"/>
                    <a:gd name="connsiteX11" fmla="*/ 2497932 w 2617628"/>
                    <a:gd name="connsiteY11" fmla="*/ 425450 h 555625"/>
                    <a:gd name="connsiteX12" fmla="*/ 504032 w 2617628"/>
                    <a:gd name="connsiteY12" fmla="*/ 488950 h 555625"/>
                    <a:gd name="connsiteX13" fmla="*/ 81757 w 2617628"/>
                    <a:gd name="connsiteY13" fmla="*/ 244475 h 555625"/>
                    <a:gd name="connsiteX0" fmla="*/ 67469 w 2603340"/>
                    <a:gd name="connsiteY0" fmla="*/ 244475 h 555625"/>
                    <a:gd name="connsiteX1" fmla="*/ 0 w 2603340"/>
                    <a:gd name="connsiteY1" fmla="*/ 247649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7649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9844 w 2603340"/>
                    <a:gd name="connsiteY7" fmla="*/ 33337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0955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603340" h="555625">
                      <a:moveTo>
                        <a:pt x="67469" y="244475"/>
                      </a:moveTo>
                      <a:cubicBezTo>
                        <a:pt x="66940" y="247651"/>
                        <a:pt x="46301" y="239713"/>
                        <a:pt x="0" y="242887"/>
                      </a:cubicBezTo>
                      <a:cubicBezTo>
                        <a:pt x="6086" y="288924"/>
                        <a:pt x="-2116" y="262732"/>
                        <a:pt x="3969" y="292100"/>
                      </a:cubicBezTo>
                      <a:lnTo>
                        <a:pt x="451644" y="555625"/>
                      </a:lnTo>
                      <a:lnTo>
                        <a:pt x="2553494" y="485775"/>
                      </a:lnTo>
                      <a:cubicBezTo>
                        <a:pt x="2605352" y="396875"/>
                        <a:pt x="2631811" y="276225"/>
                        <a:pt x="2556669" y="142875"/>
                      </a:cubicBezTo>
                      <a:lnTo>
                        <a:pt x="1610519" y="0"/>
                      </a:lnTo>
                      <a:lnTo>
                        <a:pt x="10319" y="30955"/>
                      </a:lnTo>
                      <a:lnTo>
                        <a:pt x="7144" y="76200"/>
                      </a:lnTo>
                      <a:lnTo>
                        <a:pt x="467519" y="244475"/>
                      </a:lnTo>
                      <a:lnTo>
                        <a:pt x="2474119" y="209550"/>
                      </a:lnTo>
                      <a:cubicBezTo>
                        <a:pt x="2527565" y="280988"/>
                        <a:pt x="2515923" y="346075"/>
                        <a:pt x="2483644" y="425450"/>
                      </a:cubicBezTo>
                      <a:lnTo>
                        <a:pt x="489744" y="488950"/>
                      </a:lnTo>
                      <a:lnTo>
                        <a:pt x="67469" y="244475"/>
                      </a:lnTo>
                      <a:close/>
                    </a:path>
                  </a:pathLst>
                </a:custGeom>
                <a:solidFill>
                  <a:srgbClr val="F8BA1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dirty="0">
                    <a:ln>
                      <a:noFill/>
                    </a:ln>
                    <a:solidFill>
                      <a:sysClr val="window" lastClr="FFFFFF"/>
                    </a:solidFill>
                    <a:effectLst/>
                    <a:uLnTx/>
                    <a:uFillTx/>
                    <a:latin typeface="Arial"/>
                    <a:ea typeface="Arial Unicode MS"/>
                    <a:cs typeface="+mn-cs"/>
                  </a:endParaRPr>
                </a:p>
              </p:txBody>
            </p:sp>
            <p:sp>
              <p:nvSpPr>
                <p:cNvPr id="26" name="Freeform 28">
                  <a:extLst>
                    <a:ext uri="{FF2B5EF4-FFF2-40B4-BE49-F238E27FC236}">
                      <a16:creationId xmlns:a16="http://schemas.microsoft.com/office/drawing/2014/main" id="{764AE0D7-A7FA-0C75-302C-A721F81DA2F9}"/>
                    </a:ext>
                  </a:extLst>
                </p:cNvPr>
                <p:cNvSpPr/>
                <p:nvPr/>
              </p:nvSpPr>
              <p:spPr>
                <a:xfrm>
                  <a:off x="3695702" y="3233738"/>
                  <a:ext cx="2458684" cy="383382"/>
                </a:xfrm>
                <a:custGeom>
                  <a:avLst/>
                  <a:gdLst>
                    <a:gd name="connsiteX0" fmla="*/ 7144 w 2424113"/>
                    <a:gd name="connsiteY0" fmla="*/ 0 h 378619"/>
                    <a:gd name="connsiteX1" fmla="*/ 0 w 2424113"/>
                    <a:gd name="connsiteY1" fmla="*/ 130969 h 378619"/>
                    <a:gd name="connsiteX2" fmla="*/ 431007 w 2424113"/>
                    <a:gd name="connsiteY2" fmla="*/ 378619 h 378619"/>
                    <a:gd name="connsiteX3" fmla="*/ 2424113 w 2424113"/>
                    <a:gd name="connsiteY3" fmla="*/ 304800 h 378619"/>
                    <a:gd name="connsiteX4" fmla="*/ 2414588 w 2424113"/>
                    <a:gd name="connsiteY4" fmla="*/ 109538 h 378619"/>
                    <a:gd name="connsiteX5" fmla="*/ 428625 w 2424113"/>
                    <a:gd name="connsiteY5" fmla="*/ 150019 h 378619"/>
                    <a:gd name="connsiteX6" fmla="*/ 7144 w 2424113"/>
                    <a:gd name="connsiteY6" fmla="*/ 0 h 378619"/>
                    <a:gd name="connsiteX0" fmla="*/ 7144 w 2436996"/>
                    <a:gd name="connsiteY0" fmla="*/ 0 h 378619"/>
                    <a:gd name="connsiteX1" fmla="*/ 0 w 2436996"/>
                    <a:gd name="connsiteY1" fmla="*/ 130969 h 378619"/>
                    <a:gd name="connsiteX2" fmla="*/ 431007 w 2436996"/>
                    <a:gd name="connsiteY2" fmla="*/ 378619 h 378619"/>
                    <a:gd name="connsiteX3" fmla="*/ 2424113 w 2436996"/>
                    <a:gd name="connsiteY3" fmla="*/ 304800 h 378619"/>
                    <a:gd name="connsiteX4" fmla="*/ 2414588 w 2436996"/>
                    <a:gd name="connsiteY4" fmla="*/ 109538 h 378619"/>
                    <a:gd name="connsiteX5" fmla="*/ 428625 w 2436996"/>
                    <a:gd name="connsiteY5" fmla="*/ 150019 h 378619"/>
                    <a:gd name="connsiteX6" fmla="*/ 7144 w 2436996"/>
                    <a:gd name="connsiteY6" fmla="*/ 0 h 378619"/>
                    <a:gd name="connsiteX0" fmla="*/ 7144 w 2448855"/>
                    <a:gd name="connsiteY0" fmla="*/ 0 h 378619"/>
                    <a:gd name="connsiteX1" fmla="*/ 0 w 2448855"/>
                    <a:gd name="connsiteY1" fmla="*/ 130969 h 378619"/>
                    <a:gd name="connsiteX2" fmla="*/ 431007 w 2448855"/>
                    <a:gd name="connsiteY2" fmla="*/ 378619 h 378619"/>
                    <a:gd name="connsiteX3" fmla="*/ 2424113 w 2448855"/>
                    <a:gd name="connsiteY3" fmla="*/ 304800 h 378619"/>
                    <a:gd name="connsiteX4" fmla="*/ 2414588 w 2448855"/>
                    <a:gd name="connsiteY4" fmla="*/ 109538 h 378619"/>
                    <a:gd name="connsiteX5" fmla="*/ 428625 w 2448855"/>
                    <a:gd name="connsiteY5" fmla="*/ 150019 h 378619"/>
                    <a:gd name="connsiteX6" fmla="*/ 7144 w 2448855"/>
                    <a:gd name="connsiteY6" fmla="*/ 0 h 378619"/>
                    <a:gd name="connsiteX0" fmla="*/ 7144 w 2444270"/>
                    <a:gd name="connsiteY0" fmla="*/ 0 h 378619"/>
                    <a:gd name="connsiteX1" fmla="*/ 0 w 2444270"/>
                    <a:gd name="connsiteY1" fmla="*/ 130969 h 378619"/>
                    <a:gd name="connsiteX2" fmla="*/ 431007 w 2444270"/>
                    <a:gd name="connsiteY2" fmla="*/ 378619 h 378619"/>
                    <a:gd name="connsiteX3" fmla="*/ 2414588 w 2444270"/>
                    <a:gd name="connsiteY3" fmla="*/ 314325 h 378619"/>
                    <a:gd name="connsiteX4" fmla="*/ 2414588 w 2444270"/>
                    <a:gd name="connsiteY4" fmla="*/ 109538 h 378619"/>
                    <a:gd name="connsiteX5" fmla="*/ 428625 w 2444270"/>
                    <a:gd name="connsiteY5" fmla="*/ 150019 h 378619"/>
                    <a:gd name="connsiteX6" fmla="*/ 7144 w 2444270"/>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9538 h 378619"/>
                    <a:gd name="connsiteX5" fmla="*/ 428625 w 2446779"/>
                    <a:gd name="connsiteY5" fmla="*/ 150019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9538 h 378619"/>
                    <a:gd name="connsiteX5" fmla="*/ 433388 w 2446779"/>
                    <a:gd name="connsiteY5" fmla="*/ 140494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33388 w 2446779"/>
                    <a:gd name="connsiteY5" fmla="*/ 140494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42913 w 2446779"/>
                    <a:gd name="connsiteY5" fmla="*/ 142875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45294 w 2446779"/>
                    <a:gd name="connsiteY5" fmla="*/ 135731 h 378619"/>
                    <a:gd name="connsiteX6" fmla="*/ 7144 w 2446779"/>
                    <a:gd name="connsiteY6" fmla="*/ 0 h 378619"/>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14287 w 2451541"/>
                    <a:gd name="connsiteY0" fmla="*/ 0 h 385763"/>
                    <a:gd name="connsiteX1" fmla="*/ 0 w 2451541"/>
                    <a:gd name="connsiteY1" fmla="*/ 145257 h 385763"/>
                    <a:gd name="connsiteX2" fmla="*/ 435769 w 2451541"/>
                    <a:gd name="connsiteY2" fmla="*/ 385763 h 385763"/>
                    <a:gd name="connsiteX3" fmla="*/ 2419350 w 2451541"/>
                    <a:gd name="connsiteY3" fmla="*/ 321469 h 385763"/>
                    <a:gd name="connsiteX4" fmla="*/ 2419350 w 2451541"/>
                    <a:gd name="connsiteY4" fmla="*/ 107157 h 385763"/>
                    <a:gd name="connsiteX5" fmla="*/ 450056 w 2451541"/>
                    <a:gd name="connsiteY5" fmla="*/ 142875 h 385763"/>
                    <a:gd name="connsiteX6" fmla="*/ 14287 w 2451541"/>
                    <a:gd name="connsiteY6" fmla="*/ 0 h 385763"/>
                    <a:gd name="connsiteX0" fmla="*/ 4762 w 2451541"/>
                    <a:gd name="connsiteY0" fmla="*/ 0 h 383382"/>
                    <a:gd name="connsiteX1" fmla="*/ 0 w 2451541"/>
                    <a:gd name="connsiteY1" fmla="*/ 142876 h 383382"/>
                    <a:gd name="connsiteX2" fmla="*/ 435769 w 2451541"/>
                    <a:gd name="connsiteY2" fmla="*/ 383382 h 383382"/>
                    <a:gd name="connsiteX3" fmla="*/ 2419350 w 2451541"/>
                    <a:gd name="connsiteY3" fmla="*/ 319088 h 383382"/>
                    <a:gd name="connsiteX4" fmla="*/ 2419350 w 2451541"/>
                    <a:gd name="connsiteY4" fmla="*/ 104776 h 383382"/>
                    <a:gd name="connsiteX5" fmla="*/ 450056 w 2451541"/>
                    <a:gd name="connsiteY5" fmla="*/ 140494 h 383382"/>
                    <a:gd name="connsiteX6" fmla="*/ 4762 w 2451541"/>
                    <a:gd name="connsiteY6" fmla="*/ 0 h 383382"/>
                    <a:gd name="connsiteX0" fmla="*/ 4762 w 2451541"/>
                    <a:gd name="connsiteY0" fmla="*/ 0 h 383382"/>
                    <a:gd name="connsiteX1" fmla="*/ 0 w 2451541"/>
                    <a:gd name="connsiteY1" fmla="*/ 142876 h 383382"/>
                    <a:gd name="connsiteX2" fmla="*/ 435769 w 2451541"/>
                    <a:gd name="connsiteY2" fmla="*/ 383382 h 383382"/>
                    <a:gd name="connsiteX3" fmla="*/ 2419350 w 2451541"/>
                    <a:gd name="connsiteY3" fmla="*/ 319088 h 383382"/>
                    <a:gd name="connsiteX4" fmla="*/ 2419350 w 2451541"/>
                    <a:gd name="connsiteY4" fmla="*/ 104776 h 383382"/>
                    <a:gd name="connsiteX5" fmla="*/ 450056 w 2451541"/>
                    <a:gd name="connsiteY5" fmla="*/ 140494 h 383382"/>
                    <a:gd name="connsiteX6" fmla="*/ 4762 w 2451541"/>
                    <a:gd name="connsiteY6" fmla="*/ 0 h 383382"/>
                    <a:gd name="connsiteX0" fmla="*/ 11905 w 2458684"/>
                    <a:gd name="connsiteY0" fmla="*/ 0 h 383382"/>
                    <a:gd name="connsiteX1" fmla="*/ 0 w 2458684"/>
                    <a:gd name="connsiteY1" fmla="*/ 138114 h 383382"/>
                    <a:gd name="connsiteX2" fmla="*/ 442912 w 2458684"/>
                    <a:gd name="connsiteY2" fmla="*/ 383382 h 383382"/>
                    <a:gd name="connsiteX3" fmla="*/ 2426493 w 2458684"/>
                    <a:gd name="connsiteY3" fmla="*/ 319088 h 383382"/>
                    <a:gd name="connsiteX4" fmla="*/ 2426493 w 2458684"/>
                    <a:gd name="connsiteY4" fmla="*/ 104776 h 383382"/>
                    <a:gd name="connsiteX5" fmla="*/ 457199 w 2458684"/>
                    <a:gd name="connsiteY5" fmla="*/ 140494 h 383382"/>
                    <a:gd name="connsiteX6" fmla="*/ 11905 w 2458684"/>
                    <a:gd name="connsiteY6" fmla="*/ 0 h 383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58684" h="383382">
                      <a:moveTo>
                        <a:pt x="11905" y="0"/>
                      </a:moveTo>
                      <a:cubicBezTo>
                        <a:pt x="25399" y="53182"/>
                        <a:pt x="19843" y="123033"/>
                        <a:pt x="0" y="138114"/>
                      </a:cubicBezTo>
                      <a:lnTo>
                        <a:pt x="442912" y="383382"/>
                      </a:lnTo>
                      <a:lnTo>
                        <a:pt x="2426493" y="319088"/>
                      </a:lnTo>
                      <a:cubicBezTo>
                        <a:pt x="2466181" y="277813"/>
                        <a:pt x="2472531" y="174625"/>
                        <a:pt x="2426493" y="104776"/>
                      </a:cubicBezTo>
                      <a:lnTo>
                        <a:pt x="457199" y="140494"/>
                      </a:lnTo>
                      <a:lnTo>
                        <a:pt x="11905" y="0"/>
                      </a:lnTo>
                      <a:close/>
                    </a:path>
                  </a:pathLst>
                </a:custGeom>
                <a:solidFill>
                  <a:sysClr val="window" lastClr="FFFFFF"/>
                </a:solidFill>
                <a:ln w="12700" cap="flat" cmpd="sng" algn="ctr">
                  <a:noFill/>
                  <a:prstDash val="solid"/>
                  <a:miter lim="800000"/>
                </a:ln>
                <a:effectLst>
                  <a:outerShdw blurRad="50800" dist="38100" dir="8100000" algn="tr"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sysClr val="window" lastClr="FFFFFF"/>
                    </a:solidFill>
                    <a:effectLst/>
                    <a:uLnTx/>
                    <a:uFillTx/>
                    <a:latin typeface="Arial"/>
                    <a:ea typeface="Arial Unicode MS"/>
                    <a:cs typeface="+mn-cs"/>
                  </a:endParaRPr>
                </a:p>
              </p:txBody>
            </p:sp>
          </p:grpSp>
        </p:grpSp>
        <p:sp>
          <p:nvSpPr>
            <p:cNvPr id="14" name="Freeform: Shape 3">
              <a:extLst>
                <a:ext uri="{FF2B5EF4-FFF2-40B4-BE49-F238E27FC236}">
                  <a16:creationId xmlns:a16="http://schemas.microsoft.com/office/drawing/2014/main" id="{BFC3F72E-2CB1-AB50-B219-716D6C3A395C}"/>
                </a:ext>
              </a:extLst>
            </p:cNvPr>
            <p:cNvSpPr/>
            <p:nvPr/>
          </p:nvSpPr>
          <p:spPr>
            <a:xfrm>
              <a:off x="668085" y="4549042"/>
              <a:ext cx="3954836" cy="1217858"/>
            </a:xfrm>
            <a:custGeom>
              <a:avLst/>
              <a:gdLst>
                <a:gd name="connsiteX0" fmla="*/ 2940786 w 5876925"/>
                <a:gd name="connsiteY0" fmla="*/ 1810802 h 1809750"/>
                <a:gd name="connsiteX1" fmla="*/ 265213 w 5876925"/>
                <a:gd name="connsiteY1" fmla="*/ 1810802 h 1809750"/>
                <a:gd name="connsiteX2" fmla="*/ 10896 w 5876925"/>
                <a:gd name="connsiteY2" fmla="*/ 1631732 h 1809750"/>
                <a:gd name="connsiteX3" fmla="*/ 54711 w 5876925"/>
                <a:gd name="connsiteY3" fmla="*/ 1386940 h 1809750"/>
                <a:gd name="connsiteX4" fmla="*/ 1051978 w 5876925"/>
                <a:gd name="connsiteY4" fmla="*/ 88682 h 1809750"/>
                <a:gd name="connsiteX5" fmla="*/ 1066266 w 5876925"/>
                <a:gd name="connsiteY5" fmla="*/ 69632 h 1809750"/>
                <a:gd name="connsiteX6" fmla="*/ 1208188 w 5876925"/>
                <a:gd name="connsiteY6" fmla="*/ 99 h 1809750"/>
                <a:gd name="connsiteX7" fmla="*/ 3893286 w 5876925"/>
                <a:gd name="connsiteY7" fmla="*/ 18197 h 1809750"/>
                <a:gd name="connsiteX8" fmla="*/ 4812448 w 5876925"/>
                <a:gd name="connsiteY8" fmla="*/ 24864 h 1809750"/>
                <a:gd name="connsiteX9" fmla="*/ 4868646 w 5876925"/>
                <a:gd name="connsiteY9" fmla="*/ 61059 h 1809750"/>
                <a:gd name="connsiteX10" fmla="*/ 4895316 w 5876925"/>
                <a:gd name="connsiteY10" fmla="*/ 105827 h 1809750"/>
                <a:gd name="connsiteX11" fmla="*/ 5849721 w 5876925"/>
                <a:gd name="connsiteY11" fmla="*/ 1482190 h 1809750"/>
                <a:gd name="connsiteX12" fmla="*/ 5862103 w 5876925"/>
                <a:gd name="connsiteY12" fmla="*/ 1672690 h 1809750"/>
                <a:gd name="connsiteX13" fmla="*/ 5635408 w 5876925"/>
                <a:gd name="connsiteY13" fmla="*/ 1810802 h 1809750"/>
                <a:gd name="connsiteX14" fmla="*/ 5287746 w 5876925"/>
                <a:gd name="connsiteY14" fmla="*/ 1810802 h 1809750"/>
                <a:gd name="connsiteX15" fmla="*/ 2940786 w 5876925"/>
                <a:gd name="connsiteY15" fmla="*/ 1810802 h 1809750"/>
                <a:gd name="connsiteX16" fmla="*/ 714793 w 5876925"/>
                <a:gd name="connsiteY16" fmla="*/ 760194 h 1809750"/>
                <a:gd name="connsiteX17" fmla="*/ 5211546 w 5876925"/>
                <a:gd name="connsiteY17" fmla="*/ 760194 h 1809750"/>
                <a:gd name="connsiteX18" fmla="*/ 5184876 w 5876925"/>
                <a:gd name="connsiteY18" fmla="*/ 717332 h 1809750"/>
                <a:gd name="connsiteX19" fmla="*/ 4838166 w 5876925"/>
                <a:gd name="connsiteY19" fmla="*/ 217269 h 1809750"/>
                <a:gd name="connsiteX20" fmla="*/ 4760061 w 5876925"/>
                <a:gd name="connsiteY20" fmla="*/ 177264 h 1809750"/>
                <a:gd name="connsiteX21" fmla="*/ 1142466 w 5876925"/>
                <a:gd name="connsiteY21" fmla="*/ 173454 h 1809750"/>
                <a:gd name="connsiteX22" fmla="*/ 1069123 w 5876925"/>
                <a:gd name="connsiteY22" fmla="*/ 211554 h 1809750"/>
                <a:gd name="connsiteX23" fmla="*/ 739558 w 5876925"/>
                <a:gd name="connsiteY23" fmla="*/ 718284 h 1809750"/>
                <a:gd name="connsiteX24" fmla="*/ 714793 w 5876925"/>
                <a:gd name="connsiteY24" fmla="*/ 760194 h 1809750"/>
                <a:gd name="connsiteX25" fmla="*/ 3505618 w 5876925"/>
                <a:gd name="connsiteY25" fmla="*/ 1132622 h 1809750"/>
                <a:gd name="connsiteX26" fmla="*/ 3443706 w 5876925"/>
                <a:gd name="connsiteY26" fmla="*/ 870684 h 1809750"/>
                <a:gd name="connsiteX27" fmla="*/ 3407511 w 5876925"/>
                <a:gd name="connsiteY27" fmla="*/ 851634 h 1809750"/>
                <a:gd name="connsiteX28" fmla="*/ 3255111 w 5876925"/>
                <a:gd name="connsiteY28" fmla="*/ 850682 h 1809750"/>
                <a:gd name="connsiteX29" fmla="*/ 2546451 w 5876925"/>
                <a:gd name="connsiteY29" fmla="*/ 854492 h 1809750"/>
                <a:gd name="connsiteX30" fmla="*/ 2495016 w 5876925"/>
                <a:gd name="connsiteY30" fmla="*/ 872589 h 1809750"/>
                <a:gd name="connsiteX31" fmla="*/ 2435008 w 5876925"/>
                <a:gd name="connsiteY31" fmla="*/ 1131669 h 1809750"/>
                <a:gd name="connsiteX32" fmla="*/ 3505618 w 5876925"/>
                <a:gd name="connsiteY32" fmla="*/ 1132622 h 1809750"/>
                <a:gd name="connsiteX33" fmla="*/ 2922688 w 5876925"/>
                <a:gd name="connsiteY33" fmla="*/ 1231682 h 1809750"/>
                <a:gd name="connsiteX34" fmla="*/ 2491206 w 5876925"/>
                <a:gd name="connsiteY34" fmla="*/ 1231682 h 1809750"/>
                <a:gd name="connsiteX35" fmla="*/ 2494063 w 5876925"/>
                <a:gd name="connsiteY35" fmla="*/ 1199297 h 1809750"/>
                <a:gd name="connsiteX36" fmla="*/ 2496921 w 5876925"/>
                <a:gd name="connsiteY36" fmla="*/ 1168817 h 1809750"/>
                <a:gd name="connsiteX37" fmla="*/ 2435008 w 5876925"/>
                <a:gd name="connsiteY37" fmla="*/ 1250732 h 1809750"/>
                <a:gd name="connsiteX38" fmla="*/ 3478948 w 5876925"/>
                <a:gd name="connsiteY38" fmla="*/ 1250732 h 1809750"/>
                <a:gd name="connsiteX39" fmla="*/ 3409416 w 5876925"/>
                <a:gd name="connsiteY39" fmla="*/ 1170722 h 1809750"/>
                <a:gd name="connsiteX40" fmla="*/ 3413226 w 5876925"/>
                <a:gd name="connsiteY40" fmla="*/ 1234540 h 1809750"/>
                <a:gd name="connsiteX41" fmla="*/ 2990316 w 5876925"/>
                <a:gd name="connsiteY41" fmla="*/ 1234540 h 1809750"/>
                <a:gd name="connsiteX42" fmla="*/ 2986506 w 5876925"/>
                <a:gd name="connsiteY42" fmla="*/ 1167865 h 1809750"/>
                <a:gd name="connsiteX43" fmla="*/ 2928403 w 5876925"/>
                <a:gd name="connsiteY43" fmla="*/ 1167865 h 1809750"/>
                <a:gd name="connsiteX44" fmla="*/ 2922688 w 5876925"/>
                <a:gd name="connsiteY44" fmla="*/ 1231682 h 1809750"/>
                <a:gd name="connsiteX45" fmla="*/ 4566703 w 5876925"/>
                <a:gd name="connsiteY45" fmla="*/ 1389797 h 1809750"/>
                <a:gd name="connsiteX46" fmla="*/ 4764823 w 5876925"/>
                <a:gd name="connsiteY46" fmla="*/ 1389797 h 1809750"/>
                <a:gd name="connsiteX47" fmla="*/ 4725771 w 5876925"/>
                <a:gd name="connsiteY47" fmla="*/ 1339315 h 1809750"/>
                <a:gd name="connsiteX48" fmla="*/ 4602898 w 5876925"/>
                <a:gd name="connsiteY48" fmla="*/ 1337409 h 1809750"/>
                <a:gd name="connsiteX49" fmla="*/ 4566703 w 5876925"/>
                <a:gd name="connsiteY49" fmla="*/ 1389797 h 1809750"/>
                <a:gd name="connsiteX50" fmla="*/ 1342491 w 5876925"/>
                <a:gd name="connsiteY50" fmla="*/ 1383129 h 1809750"/>
                <a:gd name="connsiteX51" fmla="*/ 1313916 w 5876925"/>
                <a:gd name="connsiteY51" fmla="*/ 1337409 h 1809750"/>
                <a:gd name="connsiteX52" fmla="*/ 1175803 w 5876925"/>
                <a:gd name="connsiteY52" fmla="*/ 1334552 h 1809750"/>
                <a:gd name="connsiteX53" fmla="*/ 1127226 w 5876925"/>
                <a:gd name="connsiteY53" fmla="*/ 1383129 h 1809750"/>
                <a:gd name="connsiteX54" fmla="*/ 1342491 w 5876925"/>
                <a:gd name="connsiteY54" fmla="*/ 1383129 h 1809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5876925" h="1809750">
                  <a:moveTo>
                    <a:pt x="2940786" y="1810802"/>
                  </a:moveTo>
                  <a:cubicBezTo>
                    <a:pt x="2049246" y="1810802"/>
                    <a:pt x="1156753" y="1810802"/>
                    <a:pt x="265213" y="1810802"/>
                  </a:cubicBezTo>
                  <a:cubicBezTo>
                    <a:pt x="134721" y="1810802"/>
                    <a:pt x="35661" y="1745079"/>
                    <a:pt x="10896" y="1631732"/>
                  </a:cubicBezTo>
                  <a:cubicBezTo>
                    <a:pt x="-8154" y="1546959"/>
                    <a:pt x="-7202" y="1466949"/>
                    <a:pt x="54711" y="1386940"/>
                  </a:cubicBezTo>
                  <a:cubicBezTo>
                    <a:pt x="390943" y="956409"/>
                    <a:pt x="720508" y="522069"/>
                    <a:pt x="1051978" y="88682"/>
                  </a:cubicBezTo>
                  <a:cubicBezTo>
                    <a:pt x="1056741" y="82014"/>
                    <a:pt x="1064361" y="76299"/>
                    <a:pt x="1066266" y="69632"/>
                  </a:cubicBezTo>
                  <a:cubicBezTo>
                    <a:pt x="1088173" y="-5616"/>
                    <a:pt x="1145323" y="99"/>
                    <a:pt x="1208188" y="99"/>
                  </a:cubicBezTo>
                  <a:cubicBezTo>
                    <a:pt x="2103538" y="7719"/>
                    <a:pt x="2997936" y="12482"/>
                    <a:pt x="3893286" y="18197"/>
                  </a:cubicBezTo>
                  <a:cubicBezTo>
                    <a:pt x="4199991" y="20102"/>
                    <a:pt x="4505743" y="22959"/>
                    <a:pt x="4812448" y="24864"/>
                  </a:cubicBezTo>
                  <a:cubicBezTo>
                    <a:pt x="4841976" y="24864"/>
                    <a:pt x="4859121" y="32484"/>
                    <a:pt x="4868646" y="61059"/>
                  </a:cubicBezTo>
                  <a:cubicBezTo>
                    <a:pt x="4874361" y="77252"/>
                    <a:pt x="4885791" y="91539"/>
                    <a:pt x="4895316" y="105827"/>
                  </a:cubicBezTo>
                  <a:cubicBezTo>
                    <a:pt x="5213451" y="564932"/>
                    <a:pt x="5529681" y="1024989"/>
                    <a:pt x="5849721" y="1482190"/>
                  </a:cubicBezTo>
                  <a:cubicBezTo>
                    <a:pt x="5896393" y="1548865"/>
                    <a:pt x="5893536" y="1607920"/>
                    <a:pt x="5862103" y="1672690"/>
                  </a:cubicBezTo>
                  <a:cubicBezTo>
                    <a:pt x="5817336" y="1766034"/>
                    <a:pt x="5737326" y="1808897"/>
                    <a:pt x="5635408" y="1810802"/>
                  </a:cubicBezTo>
                  <a:cubicBezTo>
                    <a:pt x="5519203" y="1811754"/>
                    <a:pt x="5403951" y="1810802"/>
                    <a:pt x="5287746" y="1810802"/>
                  </a:cubicBezTo>
                  <a:cubicBezTo>
                    <a:pt x="4505743" y="1810802"/>
                    <a:pt x="3722788" y="1810802"/>
                    <a:pt x="2940786" y="1810802"/>
                  </a:cubicBezTo>
                  <a:close/>
                  <a:moveTo>
                    <a:pt x="714793" y="760194"/>
                  </a:moveTo>
                  <a:cubicBezTo>
                    <a:pt x="2214981" y="760194"/>
                    <a:pt x="3709453" y="760194"/>
                    <a:pt x="5211546" y="760194"/>
                  </a:cubicBezTo>
                  <a:cubicBezTo>
                    <a:pt x="5199164" y="740192"/>
                    <a:pt x="5193448" y="728762"/>
                    <a:pt x="5184876" y="717332"/>
                  </a:cubicBezTo>
                  <a:cubicBezTo>
                    <a:pt x="5069623" y="550644"/>
                    <a:pt x="4952466" y="384909"/>
                    <a:pt x="4838166" y="217269"/>
                  </a:cubicBezTo>
                  <a:cubicBezTo>
                    <a:pt x="4817211" y="186789"/>
                    <a:pt x="4795303" y="177264"/>
                    <a:pt x="4760061" y="177264"/>
                  </a:cubicBezTo>
                  <a:cubicBezTo>
                    <a:pt x="3554196" y="177264"/>
                    <a:pt x="2348331" y="175359"/>
                    <a:pt x="1142466" y="173454"/>
                  </a:cubicBezTo>
                  <a:cubicBezTo>
                    <a:pt x="1109128" y="173454"/>
                    <a:pt x="1088173" y="182027"/>
                    <a:pt x="1069123" y="211554"/>
                  </a:cubicBezTo>
                  <a:cubicBezTo>
                    <a:pt x="960538" y="381099"/>
                    <a:pt x="849096" y="549692"/>
                    <a:pt x="739558" y="718284"/>
                  </a:cubicBezTo>
                  <a:cubicBezTo>
                    <a:pt x="730986" y="731619"/>
                    <a:pt x="724318" y="744954"/>
                    <a:pt x="714793" y="760194"/>
                  </a:cubicBezTo>
                  <a:close/>
                  <a:moveTo>
                    <a:pt x="3505618" y="1132622"/>
                  </a:moveTo>
                  <a:cubicBezTo>
                    <a:pt x="3484663" y="1042134"/>
                    <a:pt x="3465613" y="955457"/>
                    <a:pt x="3443706" y="870684"/>
                  </a:cubicBezTo>
                  <a:cubicBezTo>
                    <a:pt x="3441801" y="862112"/>
                    <a:pt x="3419893" y="852587"/>
                    <a:pt x="3407511" y="851634"/>
                  </a:cubicBezTo>
                  <a:cubicBezTo>
                    <a:pt x="3357028" y="849729"/>
                    <a:pt x="3306546" y="850682"/>
                    <a:pt x="3255111" y="850682"/>
                  </a:cubicBezTo>
                  <a:cubicBezTo>
                    <a:pt x="3018891" y="851634"/>
                    <a:pt x="2782671" y="852587"/>
                    <a:pt x="2546451" y="854492"/>
                  </a:cubicBezTo>
                  <a:cubicBezTo>
                    <a:pt x="2528353" y="854492"/>
                    <a:pt x="2497873" y="862112"/>
                    <a:pt x="2495016" y="872589"/>
                  </a:cubicBezTo>
                  <a:cubicBezTo>
                    <a:pt x="2472156" y="956409"/>
                    <a:pt x="2455011" y="1041182"/>
                    <a:pt x="2435008" y="1131669"/>
                  </a:cubicBezTo>
                  <a:cubicBezTo>
                    <a:pt x="2794101" y="1132622"/>
                    <a:pt x="3145573" y="1132622"/>
                    <a:pt x="3505618" y="1132622"/>
                  </a:cubicBezTo>
                  <a:close/>
                  <a:moveTo>
                    <a:pt x="2922688" y="1231682"/>
                  </a:moveTo>
                  <a:cubicBezTo>
                    <a:pt x="2776003" y="1231682"/>
                    <a:pt x="2634081" y="1231682"/>
                    <a:pt x="2491206" y="1231682"/>
                  </a:cubicBezTo>
                  <a:cubicBezTo>
                    <a:pt x="2492158" y="1218347"/>
                    <a:pt x="2493111" y="1208822"/>
                    <a:pt x="2494063" y="1199297"/>
                  </a:cubicBezTo>
                  <a:cubicBezTo>
                    <a:pt x="2495016" y="1188819"/>
                    <a:pt x="2495968" y="1178342"/>
                    <a:pt x="2496921" y="1168817"/>
                  </a:cubicBezTo>
                  <a:cubicBezTo>
                    <a:pt x="2438818" y="1161197"/>
                    <a:pt x="2432151" y="1169769"/>
                    <a:pt x="2435008" y="1250732"/>
                  </a:cubicBezTo>
                  <a:cubicBezTo>
                    <a:pt x="2782671" y="1250732"/>
                    <a:pt x="3130333" y="1250732"/>
                    <a:pt x="3478948" y="1250732"/>
                  </a:cubicBezTo>
                  <a:cubicBezTo>
                    <a:pt x="3483711" y="1167865"/>
                    <a:pt x="3474186" y="1157387"/>
                    <a:pt x="3409416" y="1170722"/>
                  </a:cubicBezTo>
                  <a:cubicBezTo>
                    <a:pt x="3410368" y="1191677"/>
                    <a:pt x="3412273" y="1213584"/>
                    <a:pt x="3413226" y="1234540"/>
                  </a:cubicBezTo>
                  <a:cubicBezTo>
                    <a:pt x="3270351" y="1234540"/>
                    <a:pt x="3130333" y="1234540"/>
                    <a:pt x="2990316" y="1234540"/>
                  </a:cubicBezTo>
                  <a:cubicBezTo>
                    <a:pt x="2989363" y="1208822"/>
                    <a:pt x="2988411" y="1188819"/>
                    <a:pt x="2986506" y="1167865"/>
                  </a:cubicBezTo>
                  <a:cubicBezTo>
                    <a:pt x="2965551" y="1167865"/>
                    <a:pt x="2947453" y="1167865"/>
                    <a:pt x="2928403" y="1167865"/>
                  </a:cubicBezTo>
                  <a:cubicBezTo>
                    <a:pt x="2925546" y="1189772"/>
                    <a:pt x="2923641" y="1208822"/>
                    <a:pt x="2922688" y="1231682"/>
                  </a:cubicBezTo>
                  <a:close/>
                  <a:moveTo>
                    <a:pt x="4566703" y="1389797"/>
                  </a:moveTo>
                  <a:cubicBezTo>
                    <a:pt x="4634331" y="1389797"/>
                    <a:pt x="4700053" y="1389797"/>
                    <a:pt x="4764823" y="1389797"/>
                  </a:cubicBezTo>
                  <a:cubicBezTo>
                    <a:pt x="4771491" y="1353602"/>
                    <a:pt x="4759108" y="1338362"/>
                    <a:pt x="4725771" y="1339315"/>
                  </a:cubicBezTo>
                  <a:cubicBezTo>
                    <a:pt x="4684813" y="1340267"/>
                    <a:pt x="4643856" y="1340267"/>
                    <a:pt x="4602898" y="1337409"/>
                  </a:cubicBezTo>
                  <a:cubicBezTo>
                    <a:pt x="4563846" y="1335504"/>
                    <a:pt x="4556226" y="1353602"/>
                    <a:pt x="4566703" y="1389797"/>
                  </a:cubicBezTo>
                  <a:close/>
                  <a:moveTo>
                    <a:pt x="1342491" y="1383129"/>
                  </a:moveTo>
                  <a:cubicBezTo>
                    <a:pt x="1347253" y="1339315"/>
                    <a:pt x="1347253" y="1338362"/>
                    <a:pt x="1313916" y="1337409"/>
                  </a:cubicBezTo>
                  <a:cubicBezTo>
                    <a:pt x="1268196" y="1335504"/>
                    <a:pt x="1222476" y="1336457"/>
                    <a:pt x="1175803" y="1334552"/>
                  </a:cubicBezTo>
                  <a:cubicBezTo>
                    <a:pt x="1143418" y="1333599"/>
                    <a:pt x="1132941" y="1351697"/>
                    <a:pt x="1127226" y="1383129"/>
                  </a:cubicBezTo>
                  <a:cubicBezTo>
                    <a:pt x="1201521" y="1383129"/>
                    <a:pt x="1272006" y="1383129"/>
                    <a:pt x="1342491" y="1383129"/>
                  </a:cubicBezTo>
                  <a:close/>
                </a:path>
              </a:pathLst>
            </a:custGeom>
            <a:solidFill>
              <a:srgbClr val="454545"/>
            </a:solidFill>
            <a:ln w="9525"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5" name="Freeform: Shape 95">
              <a:extLst>
                <a:ext uri="{FF2B5EF4-FFF2-40B4-BE49-F238E27FC236}">
                  <a16:creationId xmlns:a16="http://schemas.microsoft.com/office/drawing/2014/main" id="{2E26E641-8B87-67B8-3BC3-D6513145E85A}"/>
                </a:ext>
              </a:extLst>
            </p:cNvPr>
            <p:cNvSpPr/>
            <p:nvPr/>
          </p:nvSpPr>
          <p:spPr>
            <a:xfrm>
              <a:off x="1331139" y="4697381"/>
              <a:ext cx="2652368" cy="333742"/>
            </a:xfrm>
            <a:custGeom>
              <a:avLst/>
              <a:gdLst>
                <a:gd name="connsiteX0" fmla="*/ 2048566 w 2652368"/>
                <a:gd name="connsiteY0" fmla="*/ 278539 h 333742"/>
                <a:gd name="connsiteX1" fmla="*/ 2127406 w 2652368"/>
                <a:gd name="connsiteY1" fmla="*/ 281182 h 333742"/>
                <a:gd name="connsiteX2" fmla="*/ 2162660 w 2652368"/>
                <a:gd name="connsiteY2" fmla="*/ 321564 h 333742"/>
                <a:gd name="connsiteX3" fmla="*/ 2156250 w 2652368"/>
                <a:gd name="connsiteY3" fmla="*/ 331178 h 333742"/>
                <a:gd name="connsiteX4" fmla="*/ 1996006 w 2652368"/>
                <a:gd name="connsiteY4" fmla="*/ 329256 h 333742"/>
                <a:gd name="connsiteX5" fmla="*/ 1963316 w 2652368"/>
                <a:gd name="connsiteY5" fmla="*/ 286951 h 333742"/>
                <a:gd name="connsiteX6" fmla="*/ 1969726 w 2652368"/>
                <a:gd name="connsiteY6" fmla="*/ 279260 h 333742"/>
                <a:gd name="connsiteX7" fmla="*/ 2048566 w 2652368"/>
                <a:gd name="connsiteY7" fmla="*/ 278539 h 333742"/>
                <a:gd name="connsiteX8" fmla="*/ 517269 w 2652368"/>
                <a:gd name="connsiteY8" fmla="*/ 277977 h 333742"/>
                <a:gd name="connsiteX9" fmla="*/ 622390 w 2652368"/>
                <a:gd name="connsiteY9" fmla="*/ 277977 h 333742"/>
                <a:gd name="connsiteX10" fmla="*/ 565984 w 2652368"/>
                <a:gd name="connsiteY10" fmla="*/ 333101 h 333742"/>
                <a:gd name="connsiteX11" fmla="*/ 461504 w 2652368"/>
                <a:gd name="connsiteY11" fmla="*/ 333101 h 333742"/>
                <a:gd name="connsiteX12" fmla="*/ 517269 w 2652368"/>
                <a:gd name="connsiteY12" fmla="*/ 277977 h 333742"/>
                <a:gd name="connsiteX13" fmla="*/ 353819 w 2652368"/>
                <a:gd name="connsiteY13" fmla="*/ 277977 h 333742"/>
                <a:gd name="connsiteX14" fmla="*/ 458299 w 2652368"/>
                <a:gd name="connsiteY14" fmla="*/ 277977 h 333742"/>
                <a:gd name="connsiteX15" fmla="*/ 393560 w 2652368"/>
                <a:gd name="connsiteY15" fmla="*/ 333742 h 333742"/>
                <a:gd name="connsiteX16" fmla="*/ 291645 w 2652368"/>
                <a:gd name="connsiteY16" fmla="*/ 333742 h 333742"/>
                <a:gd name="connsiteX17" fmla="*/ 353819 w 2652368"/>
                <a:gd name="connsiteY17" fmla="*/ 277977 h 333742"/>
                <a:gd name="connsiteX18" fmla="*/ 1709408 w 2652368"/>
                <a:gd name="connsiteY18" fmla="*/ 277898 h 333742"/>
                <a:gd name="connsiteX19" fmla="*/ 1776791 w 2652368"/>
                <a:gd name="connsiteY19" fmla="*/ 280541 h 333742"/>
                <a:gd name="connsiteX20" fmla="*/ 1803712 w 2652368"/>
                <a:gd name="connsiteY20" fmla="*/ 320282 h 333742"/>
                <a:gd name="connsiteX21" fmla="*/ 1796661 w 2652368"/>
                <a:gd name="connsiteY21" fmla="*/ 331819 h 333742"/>
                <a:gd name="connsiteX22" fmla="*/ 1663979 w 2652368"/>
                <a:gd name="connsiteY22" fmla="*/ 329897 h 333742"/>
                <a:gd name="connsiteX23" fmla="*/ 1633853 w 2652368"/>
                <a:gd name="connsiteY23" fmla="*/ 278619 h 333742"/>
                <a:gd name="connsiteX24" fmla="*/ 1709408 w 2652368"/>
                <a:gd name="connsiteY24" fmla="*/ 277898 h 333742"/>
                <a:gd name="connsiteX25" fmla="*/ 2225797 w 2652368"/>
                <a:gd name="connsiteY25" fmla="*/ 277657 h 333742"/>
                <a:gd name="connsiteX26" fmla="*/ 2291497 w 2652368"/>
                <a:gd name="connsiteY26" fmla="*/ 280541 h 333742"/>
                <a:gd name="connsiteX27" fmla="*/ 2325469 w 2652368"/>
                <a:gd name="connsiteY27" fmla="*/ 320923 h 333742"/>
                <a:gd name="connsiteX28" fmla="*/ 2319700 w 2652368"/>
                <a:gd name="connsiteY28" fmla="*/ 330537 h 333742"/>
                <a:gd name="connsiteX29" fmla="*/ 2193427 w 2652368"/>
                <a:gd name="connsiteY29" fmla="*/ 328615 h 333742"/>
                <a:gd name="connsiteX30" fmla="*/ 2153687 w 2652368"/>
                <a:gd name="connsiteY30" fmla="*/ 288874 h 333742"/>
                <a:gd name="connsiteX31" fmla="*/ 2160097 w 2652368"/>
                <a:gd name="connsiteY31" fmla="*/ 278618 h 333742"/>
                <a:gd name="connsiteX32" fmla="*/ 2225797 w 2652368"/>
                <a:gd name="connsiteY32" fmla="*/ 277657 h 333742"/>
                <a:gd name="connsiteX33" fmla="*/ 2545325 w 2652368"/>
                <a:gd name="connsiteY33" fmla="*/ 277416 h 333742"/>
                <a:gd name="connsiteX34" fmla="*/ 2608782 w 2652368"/>
                <a:gd name="connsiteY34" fmla="*/ 280541 h 333742"/>
                <a:gd name="connsiteX35" fmla="*/ 2652368 w 2652368"/>
                <a:gd name="connsiteY35" fmla="*/ 320282 h 333742"/>
                <a:gd name="connsiteX36" fmla="*/ 2647881 w 2652368"/>
                <a:gd name="connsiteY36" fmla="*/ 328614 h 333742"/>
                <a:gd name="connsiteX37" fmla="*/ 2511353 w 2652368"/>
                <a:gd name="connsiteY37" fmla="*/ 326691 h 333742"/>
                <a:gd name="connsiteX38" fmla="*/ 2474176 w 2652368"/>
                <a:gd name="connsiteY38" fmla="*/ 278618 h 333742"/>
                <a:gd name="connsiteX39" fmla="*/ 2545325 w 2652368"/>
                <a:gd name="connsiteY39" fmla="*/ 277416 h 333742"/>
                <a:gd name="connsiteX40" fmla="*/ 686487 w 2652368"/>
                <a:gd name="connsiteY40" fmla="*/ 277336 h 333742"/>
                <a:gd name="connsiteX41" fmla="*/ 787762 w 2652368"/>
                <a:gd name="connsiteY41" fmla="*/ 277336 h 333742"/>
                <a:gd name="connsiteX42" fmla="*/ 735202 w 2652368"/>
                <a:gd name="connsiteY42" fmla="*/ 333101 h 333742"/>
                <a:gd name="connsiteX43" fmla="*/ 627517 w 2652368"/>
                <a:gd name="connsiteY43" fmla="*/ 333101 h 333742"/>
                <a:gd name="connsiteX44" fmla="*/ 686487 w 2652368"/>
                <a:gd name="connsiteY44" fmla="*/ 277336 h 333742"/>
                <a:gd name="connsiteX45" fmla="*/ 69226 w 2652368"/>
                <a:gd name="connsiteY45" fmla="*/ 277336 h 333742"/>
                <a:gd name="connsiteX46" fmla="*/ 290363 w 2652368"/>
                <a:gd name="connsiteY46" fmla="*/ 277336 h 333742"/>
                <a:gd name="connsiteX47" fmla="*/ 230111 w 2652368"/>
                <a:gd name="connsiteY47" fmla="*/ 333101 h 333742"/>
                <a:gd name="connsiteX48" fmla="*/ 31408 w 2652368"/>
                <a:gd name="connsiteY48" fmla="*/ 333101 h 333742"/>
                <a:gd name="connsiteX49" fmla="*/ 0 w 2652368"/>
                <a:gd name="connsiteY49" fmla="*/ 331819 h 333742"/>
                <a:gd name="connsiteX50" fmla="*/ 69226 w 2652368"/>
                <a:gd name="connsiteY50" fmla="*/ 277336 h 333742"/>
                <a:gd name="connsiteX51" fmla="*/ 1870534 w 2652368"/>
                <a:gd name="connsiteY51" fmla="*/ 277016 h 333742"/>
                <a:gd name="connsiteX52" fmla="*/ 1935112 w 2652368"/>
                <a:gd name="connsiteY52" fmla="*/ 279900 h 333742"/>
                <a:gd name="connsiteX53" fmla="*/ 1969084 w 2652368"/>
                <a:gd name="connsiteY53" fmla="*/ 320922 h 333742"/>
                <a:gd name="connsiteX54" fmla="*/ 1963315 w 2652368"/>
                <a:gd name="connsiteY54" fmla="*/ 329896 h 333742"/>
                <a:gd name="connsiteX55" fmla="*/ 1827428 w 2652368"/>
                <a:gd name="connsiteY55" fmla="*/ 327974 h 333742"/>
                <a:gd name="connsiteX56" fmla="*/ 1797302 w 2652368"/>
                <a:gd name="connsiteY56" fmla="*/ 277977 h 333742"/>
                <a:gd name="connsiteX57" fmla="*/ 1870534 w 2652368"/>
                <a:gd name="connsiteY57" fmla="*/ 277016 h 333742"/>
                <a:gd name="connsiteX58" fmla="*/ 2384278 w 2652368"/>
                <a:gd name="connsiteY58" fmla="*/ 276775 h 333742"/>
                <a:gd name="connsiteX59" fmla="*/ 2444048 w 2652368"/>
                <a:gd name="connsiteY59" fmla="*/ 279900 h 333742"/>
                <a:gd name="connsiteX60" fmla="*/ 2490200 w 2652368"/>
                <a:gd name="connsiteY60" fmla="*/ 318999 h 333742"/>
                <a:gd name="connsiteX61" fmla="*/ 2484430 w 2652368"/>
                <a:gd name="connsiteY61" fmla="*/ 329255 h 333742"/>
                <a:gd name="connsiteX62" fmla="*/ 2349825 w 2652368"/>
                <a:gd name="connsiteY62" fmla="*/ 327332 h 333742"/>
                <a:gd name="connsiteX63" fmla="*/ 2316494 w 2652368"/>
                <a:gd name="connsiteY63" fmla="*/ 286310 h 333742"/>
                <a:gd name="connsiteX64" fmla="*/ 2323545 w 2652368"/>
                <a:gd name="connsiteY64" fmla="*/ 277977 h 333742"/>
                <a:gd name="connsiteX65" fmla="*/ 2384278 w 2652368"/>
                <a:gd name="connsiteY65" fmla="*/ 276775 h 333742"/>
                <a:gd name="connsiteX66" fmla="*/ 848655 w 2652368"/>
                <a:gd name="connsiteY66" fmla="*/ 276695 h 333742"/>
                <a:gd name="connsiteX67" fmla="*/ 1588985 w 2652368"/>
                <a:gd name="connsiteY67" fmla="*/ 277337 h 333742"/>
                <a:gd name="connsiteX68" fmla="*/ 1630007 w 2652368"/>
                <a:gd name="connsiteY68" fmla="*/ 329897 h 333742"/>
                <a:gd name="connsiteX69" fmla="*/ 799941 w 2652368"/>
                <a:gd name="connsiteY69" fmla="*/ 329897 h 333742"/>
                <a:gd name="connsiteX70" fmla="*/ 848655 w 2652368"/>
                <a:gd name="connsiteY70" fmla="*/ 276695 h 333742"/>
                <a:gd name="connsiteX71" fmla="*/ 1376820 w 2652368"/>
                <a:gd name="connsiteY71" fmla="*/ 216444 h 333742"/>
                <a:gd name="connsiteX72" fmla="*/ 1522963 w 2652368"/>
                <a:gd name="connsiteY72" fmla="*/ 216444 h 333742"/>
                <a:gd name="connsiteX73" fmla="*/ 1530655 w 2652368"/>
                <a:gd name="connsiteY73" fmla="*/ 263235 h 333742"/>
                <a:gd name="connsiteX74" fmla="*/ 1396049 w 2652368"/>
                <a:gd name="connsiteY74" fmla="*/ 261312 h 333742"/>
                <a:gd name="connsiteX75" fmla="*/ 1376820 w 2652368"/>
                <a:gd name="connsiteY75" fmla="*/ 216444 h 333742"/>
                <a:gd name="connsiteX76" fmla="*/ 1768377 w 2652368"/>
                <a:gd name="connsiteY76" fmla="*/ 215322 h 333742"/>
                <a:gd name="connsiteX77" fmla="*/ 1835119 w 2652368"/>
                <a:gd name="connsiteY77" fmla="*/ 217726 h 333742"/>
                <a:gd name="connsiteX78" fmla="*/ 1856913 w 2652368"/>
                <a:gd name="connsiteY78" fmla="*/ 263876 h 333742"/>
                <a:gd name="connsiteX79" fmla="*/ 1728717 w 2652368"/>
                <a:gd name="connsiteY79" fmla="*/ 261953 h 333742"/>
                <a:gd name="connsiteX80" fmla="*/ 1694745 w 2652368"/>
                <a:gd name="connsiteY80" fmla="*/ 227982 h 333742"/>
                <a:gd name="connsiteX81" fmla="*/ 1701155 w 2652368"/>
                <a:gd name="connsiteY81" fmla="*/ 215803 h 333742"/>
                <a:gd name="connsiteX82" fmla="*/ 1768377 w 2652368"/>
                <a:gd name="connsiteY82" fmla="*/ 215322 h 333742"/>
                <a:gd name="connsiteX83" fmla="*/ 2508708 w 2652368"/>
                <a:gd name="connsiteY83" fmla="*/ 214841 h 333742"/>
                <a:gd name="connsiteX84" fmla="*/ 2570963 w 2652368"/>
                <a:gd name="connsiteY84" fmla="*/ 217726 h 333742"/>
                <a:gd name="connsiteX85" fmla="*/ 2610063 w 2652368"/>
                <a:gd name="connsiteY85" fmla="*/ 254261 h 333742"/>
                <a:gd name="connsiteX86" fmla="*/ 2604293 w 2652368"/>
                <a:gd name="connsiteY86" fmla="*/ 263875 h 333742"/>
                <a:gd name="connsiteX87" fmla="*/ 2481867 w 2652368"/>
                <a:gd name="connsiteY87" fmla="*/ 261952 h 333742"/>
                <a:gd name="connsiteX88" fmla="*/ 2441485 w 2652368"/>
                <a:gd name="connsiteY88" fmla="*/ 224776 h 333742"/>
                <a:gd name="connsiteX89" fmla="*/ 2445972 w 2652368"/>
                <a:gd name="connsiteY89" fmla="*/ 215802 h 333742"/>
                <a:gd name="connsiteX90" fmla="*/ 2508708 w 2652368"/>
                <a:gd name="connsiteY90" fmla="*/ 214841 h 333742"/>
                <a:gd name="connsiteX91" fmla="*/ 1545398 w 2652368"/>
                <a:gd name="connsiteY91" fmla="*/ 214521 h 333742"/>
                <a:gd name="connsiteX92" fmla="*/ 1666542 w 2652368"/>
                <a:gd name="connsiteY92" fmla="*/ 215161 h 333742"/>
                <a:gd name="connsiteX93" fmla="*/ 1690900 w 2652368"/>
                <a:gd name="connsiteY93" fmla="*/ 263875 h 333742"/>
                <a:gd name="connsiteX94" fmla="*/ 1562063 w 2652368"/>
                <a:gd name="connsiteY94" fmla="*/ 261953 h 333742"/>
                <a:gd name="connsiteX95" fmla="*/ 1536424 w 2652368"/>
                <a:gd name="connsiteY95" fmla="*/ 223494 h 333742"/>
                <a:gd name="connsiteX96" fmla="*/ 1545398 w 2652368"/>
                <a:gd name="connsiteY96" fmla="*/ 214521 h 333742"/>
                <a:gd name="connsiteX97" fmla="*/ 2351028 w 2652368"/>
                <a:gd name="connsiteY97" fmla="*/ 214200 h 333742"/>
                <a:gd name="connsiteX98" fmla="*/ 2412001 w 2652368"/>
                <a:gd name="connsiteY98" fmla="*/ 217085 h 333742"/>
                <a:gd name="connsiteX99" fmla="*/ 2449178 w 2652368"/>
                <a:gd name="connsiteY99" fmla="*/ 254260 h 333742"/>
                <a:gd name="connsiteX100" fmla="*/ 2443409 w 2652368"/>
                <a:gd name="connsiteY100" fmla="*/ 263875 h 333742"/>
                <a:gd name="connsiteX101" fmla="*/ 2322905 w 2652368"/>
                <a:gd name="connsiteY101" fmla="*/ 261953 h 333742"/>
                <a:gd name="connsiteX102" fmla="*/ 2283805 w 2652368"/>
                <a:gd name="connsiteY102" fmla="*/ 226058 h 333742"/>
                <a:gd name="connsiteX103" fmla="*/ 2289574 w 2652368"/>
                <a:gd name="connsiteY103" fmla="*/ 215161 h 333742"/>
                <a:gd name="connsiteX104" fmla="*/ 2351028 w 2652368"/>
                <a:gd name="connsiteY104" fmla="*/ 214200 h 333742"/>
                <a:gd name="connsiteX105" fmla="*/ 2136460 w 2652368"/>
                <a:gd name="connsiteY105" fmla="*/ 214040 h 333742"/>
                <a:gd name="connsiteX106" fmla="*/ 2251756 w 2652368"/>
                <a:gd name="connsiteY106" fmla="*/ 216444 h 333742"/>
                <a:gd name="connsiteX107" fmla="*/ 2290855 w 2652368"/>
                <a:gd name="connsiteY107" fmla="*/ 252979 h 333742"/>
                <a:gd name="connsiteX108" fmla="*/ 2285087 w 2652368"/>
                <a:gd name="connsiteY108" fmla="*/ 263876 h 333742"/>
                <a:gd name="connsiteX109" fmla="*/ 2203682 w 2652368"/>
                <a:gd name="connsiteY109" fmla="*/ 263876 h 333742"/>
                <a:gd name="connsiteX110" fmla="*/ 2069718 w 2652368"/>
                <a:gd name="connsiteY110" fmla="*/ 263876 h 333742"/>
                <a:gd name="connsiteX111" fmla="*/ 2019722 w 2652368"/>
                <a:gd name="connsiteY111" fmla="*/ 214521 h 333742"/>
                <a:gd name="connsiteX112" fmla="*/ 2136460 w 2652368"/>
                <a:gd name="connsiteY112" fmla="*/ 214040 h 333742"/>
                <a:gd name="connsiteX113" fmla="*/ 1288205 w 2652368"/>
                <a:gd name="connsiteY113" fmla="*/ 214040 h 333742"/>
                <a:gd name="connsiteX114" fmla="*/ 1353104 w 2652368"/>
                <a:gd name="connsiteY114" fmla="*/ 216444 h 333742"/>
                <a:gd name="connsiteX115" fmla="*/ 1374898 w 2652368"/>
                <a:gd name="connsiteY115" fmla="*/ 263876 h 333742"/>
                <a:gd name="connsiteX116" fmla="*/ 1238369 w 2652368"/>
                <a:gd name="connsiteY116" fmla="*/ 263235 h 333742"/>
                <a:gd name="connsiteX117" fmla="*/ 1220421 w 2652368"/>
                <a:gd name="connsiteY117" fmla="*/ 214521 h 333742"/>
                <a:gd name="connsiteX118" fmla="*/ 1288205 w 2652368"/>
                <a:gd name="connsiteY118" fmla="*/ 214040 h 333742"/>
                <a:gd name="connsiteX119" fmla="*/ 1100560 w 2652368"/>
                <a:gd name="connsiteY119" fmla="*/ 213880 h 333742"/>
                <a:gd name="connsiteX120" fmla="*/ 1200551 w 2652368"/>
                <a:gd name="connsiteY120" fmla="*/ 213880 h 333742"/>
                <a:gd name="connsiteX121" fmla="*/ 1164657 w 2652368"/>
                <a:gd name="connsiteY121" fmla="*/ 264517 h 333742"/>
                <a:gd name="connsiteX122" fmla="*/ 1060818 w 2652368"/>
                <a:gd name="connsiteY122" fmla="*/ 264517 h 333742"/>
                <a:gd name="connsiteX123" fmla="*/ 1100560 w 2652368"/>
                <a:gd name="connsiteY123" fmla="*/ 213880 h 333742"/>
                <a:gd name="connsiteX124" fmla="*/ 937110 w 2652368"/>
                <a:gd name="connsiteY124" fmla="*/ 213880 h 333742"/>
                <a:gd name="connsiteX125" fmla="*/ 1040948 w 2652368"/>
                <a:gd name="connsiteY125" fmla="*/ 213880 h 333742"/>
                <a:gd name="connsiteX126" fmla="*/ 1000567 w 2652368"/>
                <a:gd name="connsiteY126" fmla="*/ 263876 h 333742"/>
                <a:gd name="connsiteX127" fmla="*/ 899292 w 2652368"/>
                <a:gd name="connsiteY127" fmla="*/ 263876 h 333742"/>
                <a:gd name="connsiteX128" fmla="*/ 937110 w 2652368"/>
                <a:gd name="connsiteY128" fmla="*/ 213880 h 333742"/>
                <a:gd name="connsiteX129" fmla="*/ 778146 w 2652368"/>
                <a:gd name="connsiteY129" fmla="*/ 213880 h 333742"/>
                <a:gd name="connsiteX130" fmla="*/ 878780 w 2652368"/>
                <a:gd name="connsiteY130" fmla="*/ 213880 h 333742"/>
                <a:gd name="connsiteX131" fmla="*/ 840322 w 2652368"/>
                <a:gd name="connsiteY131" fmla="*/ 263876 h 333742"/>
                <a:gd name="connsiteX132" fmla="*/ 733278 w 2652368"/>
                <a:gd name="connsiteY132" fmla="*/ 263876 h 333742"/>
                <a:gd name="connsiteX133" fmla="*/ 778146 w 2652368"/>
                <a:gd name="connsiteY133" fmla="*/ 213880 h 333742"/>
                <a:gd name="connsiteX134" fmla="*/ 616620 w 2652368"/>
                <a:gd name="connsiteY134" fmla="*/ 213880 h 333742"/>
                <a:gd name="connsiteX135" fmla="*/ 721099 w 2652368"/>
                <a:gd name="connsiteY135" fmla="*/ 213880 h 333742"/>
                <a:gd name="connsiteX136" fmla="*/ 674308 w 2652368"/>
                <a:gd name="connsiteY136" fmla="*/ 263876 h 333742"/>
                <a:gd name="connsiteX137" fmla="*/ 569188 w 2652368"/>
                <a:gd name="connsiteY137" fmla="*/ 263876 h 333742"/>
                <a:gd name="connsiteX138" fmla="*/ 616620 w 2652368"/>
                <a:gd name="connsiteY138" fmla="*/ 213880 h 333742"/>
                <a:gd name="connsiteX139" fmla="*/ 455094 w 2652368"/>
                <a:gd name="connsiteY139" fmla="*/ 213880 h 333742"/>
                <a:gd name="connsiteX140" fmla="*/ 560215 w 2652368"/>
                <a:gd name="connsiteY140" fmla="*/ 213880 h 333742"/>
                <a:gd name="connsiteX141" fmla="*/ 508936 w 2652368"/>
                <a:gd name="connsiteY141" fmla="*/ 263876 h 333742"/>
                <a:gd name="connsiteX142" fmla="*/ 403816 w 2652368"/>
                <a:gd name="connsiteY142" fmla="*/ 263876 h 333742"/>
                <a:gd name="connsiteX143" fmla="*/ 455094 w 2652368"/>
                <a:gd name="connsiteY143" fmla="*/ 213880 h 333742"/>
                <a:gd name="connsiteX144" fmla="*/ 1923254 w 2652368"/>
                <a:gd name="connsiteY144" fmla="*/ 213559 h 333742"/>
                <a:gd name="connsiteX145" fmla="*/ 1985109 w 2652368"/>
                <a:gd name="connsiteY145" fmla="*/ 216443 h 333742"/>
                <a:gd name="connsiteX146" fmla="*/ 2017799 w 2652368"/>
                <a:gd name="connsiteY146" fmla="*/ 254261 h 333742"/>
                <a:gd name="connsiteX147" fmla="*/ 2009466 w 2652368"/>
                <a:gd name="connsiteY147" fmla="*/ 263875 h 333742"/>
                <a:gd name="connsiteX148" fmla="*/ 1888321 w 2652368"/>
                <a:gd name="connsiteY148" fmla="*/ 261953 h 333742"/>
                <a:gd name="connsiteX149" fmla="*/ 1854349 w 2652368"/>
                <a:gd name="connsiteY149" fmla="*/ 223494 h 333742"/>
                <a:gd name="connsiteX150" fmla="*/ 1861400 w 2652368"/>
                <a:gd name="connsiteY150" fmla="*/ 214520 h 333742"/>
                <a:gd name="connsiteX151" fmla="*/ 1923254 w 2652368"/>
                <a:gd name="connsiteY151" fmla="*/ 213559 h 333742"/>
                <a:gd name="connsiteX152" fmla="*/ 292926 w 2652368"/>
                <a:gd name="connsiteY152" fmla="*/ 212598 h 333742"/>
                <a:gd name="connsiteX153" fmla="*/ 398047 w 2652368"/>
                <a:gd name="connsiteY153" fmla="*/ 213239 h 333742"/>
                <a:gd name="connsiteX154" fmla="*/ 342282 w 2652368"/>
                <a:gd name="connsiteY154" fmla="*/ 263876 h 333742"/>
                <a:gd name="connsiteX155" fmla="*/ 236520 w 2652368"/>
                <a:gd name="connsiteY155" fmla="*/ 263876 h 333742"/>
                <a:gd name="connsiteX156" fmla="*/ 292926 w 2652368"/>
                <a:gd name="connsiteY156" fmla="*/ 212598 h 333742"/>
                <a:gd name="connsiteX157" fmla="*/ 109606 w 2652368"/>
                <a:gd name="connsiteY157" fmla="*/ 212597 h 333742"/>
                <a:gd name="connsiteX158" fmla="*/ 233956 w 2652368"/>
                <a:gd name="connsiteY158" fmla="*/ 213239 h 333742"/>
                <a:gd name="connsiteX159" fmla="*/ 179473 w 2652368"/>
                <a:gd name="connsiteY159" fmla="*/ 263235 h 333742"/>
                <a:gd name="connsiteX160" fmla="*/ 40381 w 2652368"/>
                <a:gd name="connsiteY160" fmla="*/ 263875 h 333742"/>
                <a:gd name="connsiteX161" fmla="*/ 109606 w 2652368"/>
                <a:gd name="connsiteY161" fmla="*/ 212597 h 333742"/>
                <a:gd name="connsiteX162" fmla="*/ 1309518 w 2652368"/>
                <a:gd name="connsiteY162" fmla="*/ 157473 h 333742"/>
                <a:gd name="connsiteX163" fmla="*/ 1444123 w 2652368"/>
                <a:gd name="connsiteY163" fmla="*/ 157473 h 333742"/>
                <a:gd name="connsiteX164" fmla="*/ 1450533 w 2652368"/>
                <a:gd name="connsiteY164" fmla="*/ 196574 h 333742"/>
                <a:gd name="connsiteX165" fmla="*/ 1309518 w 2652368"/>
                <a:gd name="connsiteY165" fmla="*/ 196574 h 333742"/>
                <a:gd name="connsiteX166" fmla="*/ 1309518 w 2652368"/>
                <a:gd name="connsiteY166" fmla="*/ 157473 h 333742"/>
                <a:gd name="connsiteX167" fmla="*/ 2473775 w 2652368"/>
                <a:gd name="connsiteY167" fmla="*/ 156753 h 333742"/>
                <a:gd name="connsiteX168" fmla="*/ 2535710 w 2652368"/>
                <a:gd name="connsiteY168" fmla="*/ 159396 h 333742"/>
                <a:gd name="connsiteX169" fmla="*/ 2573528 w 2652368"/>
                <a:gd name="connsiteY169" fmla="*/ 199779 h 333742"/>
                <a:gd name="connsiteX170" fmla="*/ 2441486 w 2652368"/>
                <a:gd name="connsiteY170" fmla="*/ 198497 h 333742"/>
                <a:gd name="connsiteX171" fmla="*/ 2408155 w 2652368"/>
                <a:gd name="connsiteY171" fmla="*/ 165806 h 333742"/>
                <a:gd name="connsiteX172" fmla="*/ 2411360 w 2652368"/>
                <a:gd name="connsiteY172" fmla="*/ 157474 h 333742"/>
                <a:gd name="connsiteX173" fmla="*/ 2473775 w 2652368"/>
                <a:gd name="connsiteY173" fmla="*/ 156753 h 333742"/>
                <a:gd name="connsiteX174" fmla="*/ 1679283 w 2652368"/>
                <a:gd name="connsiteY174" fmla="*/ 156352 h 333742"/>
                <a:gd name="connsiteX175" fmla="*/ 1741538 w 2652368"/>
                <a:gd name="connsiteY175" fmla="*/ 158756 h 333742"/>
                <a:gd name="connsiteX176" fmla="*/ 1767818 w 2652368"/>
                <a:gd name="connsiteY176" fmla="*/ 200420 h 333742"/>
                <a:gd name="connsiteX177" fmla="*/ 1637699 w 2652368"/>
                <a:gd name="connsiteY177" fmla="*/ 199138 h 333742"/>
                <a:gd name="connsiteX178" fmla="*/ 1610137 w 2652368"/>
                <a:gd name="connsiteY178" fmla="*/ 167088 h 333742"/>
                <a:gd name="connsiteX179" fmla="*/ 1616547 w 2652368"/>
                <a:gd name="connsiteY179" fmla="*/ 156833 h 333742"/>
                <a:gd name="connsiteX180" fmla="*/ 1679283 w 2652368"/>
                <a:gd name="connsiteY180" fmla="*/ 156352 h 333742"/>
                <a:gd name="connsiteX181" fmla="*/ 1831836 w 2652368"/>
                <a:gd name="connsiteY181" fmla="*/ 156112 h 333742"/>
                <a:gd name="connsiteX182" fmla="*/ 1892808 w 2652368"/>
                <a:gd name="connsiteY182" fmla="*/ 158755 h 333742"/>
                <a:gd name="connsiteX183" fmla="*/ 1919089 w 2652368"/>
                <a:gd name="connsiteY183" fmla="*/ 194009 h 333742"/>
                <a:gd name="connsiteX184" fmla="*/ 1909474 w 2652368"/>
                <a:gd name="connsiteY184" fmla="*/ 201059 h 333742"/>
                <a:gd name="connsiteX185" fmla="*/ 1811404 w 2652368"/>
                <a:gd name="connsiteY185" fmla="*/ 201059 h 333742"/>
                <a:gd name="connsiteX186" fmla="*/ 1770382 w 2652368"/>
                <a:gd name="connsiteY186" fmla="*/ 156833 h 333742"/>
                <a:gd name="connsiteX187" fmla="*/ 1831836 w 2652368"/>
                <a:gd name="connsiteY187" fmla="*/ 156112 h 333742"/>
                <a:gd name="connsiteX188" fmla="*/ 1525127 w 2652368"/>
                <a:gd name="connsiteY188" fmla="*/ 154830 h 333742"/>
                <a:gd name="connsiteX189" fmla="*/ 1585139 w 2652368"/>
                <a:gd name="connsiteY189" fmla="*/ 157473 h 333742"/>
                <a:gd name="connsiteX190" fmla="*/ 1610137 w 2652368"/>
                <a:gd name="connsiteY190" fmla="*/ 192086 h 333742"/>
                <a:gd name="connsiteX191" fmla="*/ 1603727 w 2652368"/>
                <a:gd name="connsiteY191" fmla="*/ 200419 h 333742"/>
                <a:gd name="connsiteX192" fmla="*/ 1480018 w 2652368"/>
                <a:gd name="connsiteY192" fmla="*/ 198495 h 333742"/>
                <a:gd name="connsiteX193" fmla="*/ 1456943 w 2652368"/>
                <a:gd name="connsiteY193" fmla="*/ 163883 h 333742"/>
                <a:gd name="connsiteX194" fmla="*/ 1464635 w 2652368"/>
                <a:gd name="connsiteY194" fmla="*/ 155551 h 333742"/>
                <a:gd name="connsiteX195" fmla="*/ 1525127 w 2652368"/>
                <a:gd name="connsiteY195" fmla="*/ 154830 h 333742"/>
                <a:gd name="connsiteX196" fmla="*/ 2131653 w 2652368"/>
                <a:gd name="connsiteY196" fmla="*/ 154509 h 333742"/>
                <a:gd name="connsiteX197" fmla="*/ 2188299 w 2652368"/>
                <a:gd name="connsiteY197" fmla="*/ 156832 h 333742"/>
                <a:gd name="connsiteX198" fmla="*/ 2228681 w 2652368"/>
                <a:gd name="connsiteY198" fmla="*/ 186958 h 333742"/>
                <a:gd name="connsiteX199" fmla="*/ 2223553 w 2652368"/>
                <a:gd name="connsiteY199" fmla="*/ 198496 h 333742"/>
                <a:gd name="connsiteX200" fmla="*/ 2093434 w 2652368"/>
                <a:gd name="connsiteY200" fmla="*/ 196573 h 333742"/>
                <a:gd name="connsiteX201" fmla="*/ 2067795 w 2652368"/>
                <a:gd name="connsiteY201" fmla="*/ 155550 h 333742"/>
                <a:gd name="connsiteX202" fmla="*/ 2131653 w 2652368"/>
                <a:gd name="connsiteY202" fmla="*/ 154509 h 333742"/>
                <a:gd name="connsiteX203" fmla="*/ 1981184 w 2652368"/>
                <a:gd name="connsiteY203" fmla="*/ 154509 h 333742"/>
                <a:gd name="connsiteX204" fmla="*/ 2037670 w 2652368"/>
                <a:gd name="connsiteY204" fmla="*/ 156832 h 333742"/>
                <a:gd name="connsiteX205" fmla="*/ 2074206 w 2652368"/>
                <a:gd name="connsiteY205" fmla="*/ 189521 h 333742"/>
                <a:gd name="connsiteX206" fmla="*/ 2067796 w 2652368"/>
                <a:gd name="connsiteY206" fmla="*/ 199777 h 333742"/>
                <a:gd name="connsiteX207" fmla="*/ 1945369 w 2652368"/>
                <a:gd name="connsiteY207" fmla="*/ 197854 h 333742"/>
                <a:gd name="connsiteX208" fmla="*/ 1916525 w 2652368"/>
                <a:gd name="connsiteY208" fmla="*/ 163883 h 333742"/>
                <a:gd name="connsiteX209" fmla="*/ 1924217 w 2652368"/>
                <a:gd name="connsiteY209" fmla="*/ 155550 h 333742"/>
                <a:gd name="connsiteX210" fmla="*/ 1981184 w 2652368"/>
                <a:gd name="connsiteY210" fmla="*/ 154509 h 333742"/>
                <a:gd name="connsiteX211" fmla="*/ 1190296 w 2652368"/>
                <a:gd name="connsiteY211" fmla="*/ 154268 h 333742"/>
                <a:gd name="connsiteX212" fmla="*/ 1257599 w 2652368"/>
                <a:gd name="connsiteY212" fmla="*/ 154910 h 333742"/>
                <a:gd name="connsiteX213" fmla="*/ 1289006 w 2652368"/>
                <a:gd name="connsiteY213" fmla="*/ 198496 h 333742"/>
                <a:gd name="connsiteX214" fmla="*/ 1156965 w 2652368"/>
                <a:gd name="connsiteY214" fmla="*/ 198496 h 333742"/>
                <a:gd name="connsiteX215" fmla="*/ 1190296 w 2652368"/>
                <a:gd name="connsiteY215" fmla="*/ 154268 h 333742"/>
                <a:gd name="connsiteX216" fmla="*/ 1039666 w 2652368"/>
                <a:gd name="connsiteY216" fmla="*/ 152987 h 333742"/>
                <a:gd name="connsiteX217" fmla="*/ 1122351 w 2652368"/>
                <a:gd name="connsiteY217" fmla="*/ 154909 h 333742"/>
                <a:gd name="connsiteX218" fmla="*/ 1137735 w 2652368"/>
                <a:gd name="connsiteY218" fmla="*/ 175420 h 333742"/>
                <a:gd name="connsiteX219" fmla="*/ 1121710 w 2652368"/>
                <a:gd name="connsiteY219" fmla="*/ 199137 h 333742"/>
                <a:gd name="connsiteX220" fmla="*/ 998002 w 2652368"/>
                <a:gd name="connsiteY220" fmla="*/ 200418 h 333742"/>
                <a:gd name="connsiteX221" fmla="*/ 1039666 w 2652368"/>
                <a:gd name="connsiteY221" fmla="*/ 152987 h 333742"/>
                <a:gd name="connsiteX222" fmla="*/ 879422 w 2652368"/>
                <a:gd name="connsiteY222" fmla="*/ 152987 h 333742"/>
                <a:gd name="connsiteX223" fmla="*/ 981978 w 2652368"/>
                <a:gd name="connsiteY223" fmla="*/ 152987 h 333742"/>
                <a:gd name="connsiteX224" fmla="*/ 945442 w 2652368"/>
                <a:gd name="connsiteY224" fmla="*/ 201701 h 333742"/>
                <a:gd name="connsiteX225" fmla="*/ 844168 w 2652368"/>
                <a:gd name="connsiteY225" fmla="*/ 201060 h 333742"/>
                <a:gd name="connsiteX226" fmla="*/ 879422 w 2652368"/>
                <a:gd name="connsiteY226" fmla="*/ 152987 h 333742"/>
                <a:gd name="connsiteX227" fmla="*/ 727509 w 2652368"/>
                <a:gd name="connsiteY227" fmla="*/ 152346 h 333742"/>
                <a:gd name="connsiteX228" fmla="*/ 828143 w 2652368"/>
                <a:gd name="connsiteY228" fmla="*/ 152988 h 333742"/>
                <a:gd name="connsiteX229" fmla="*/ 786479 w 2652368"/>
                <a:gd name="connsiteY229" fmla="*/ 201060 h 333742"/>
                <a:gd name="connsiteX230" fmla="*/ 684564 w 2652368"/>
                <a:gd name="connsiteY230" fmla="*/ 200419 h 333742"/>
                <a:gd name="connsiteX231" fmla="*/ 727509 w 2652368"/>
                <a:gd name="connsiteY231" fmla="*/ 152346 h 333742"/>
                <a:gd name="connsiteX232" fmla="*/ 136528 w 2652368"/>
                <a:gd name="connsiteY232" fmla="*/ 152346 h 333742"/>
                <a:gd name="connsiteX233" fmla="*/ 351896 w 2652368"/>
                <a:gd name="connsiteY233" fmla="*/ 152346 h 333742"/>
                <a:gd name="connsiteX234" fmla="*/ 295491 w 2652368"/>
                <a:gd name="connsiteY234" fmla="*/ 201060 h 333742"/>
                <a:gd name="connsiteX235" fmla="*/ 79481 w 2652368"/>
                <a:gd name="connsiteY235" fmla="*/ 200418 h 333742"/>
                <a:gd name="connsiteX236" fmla="*/ 136528 w 2652368"/>
                <a:gd name="connsiteY236" fmla="*/ 152346 h 333742"/>
                <a:gd name="connsiteX237" fmla="*/ 570471 w 2652368"/>
                <a:gd name="connsiteY237" fmla="*/ 151705 h 333742"/>
                <a:gd name="connsiteX238" fmla="*/ 673027 w 2652368"/>
                <a:gd name="connsiteY238" fmla="*/ 152346 h 333742"/>
                <a:gd name="connsiteX239" fmla="*/ 623671 w 2652368"/>
                <a:gd name="connsiteY239" fmla="*/ 200419 h 333742"/>
                <a:gd name="connsiteX240" fmla="*/ 523679 w 2652368"/>
                <a:gd name="connsiteY240" fmla="*/ 199778 h 333742"/>
                <a:gd name="connsiteX241" fmla="*/ 570471 w 2652368"/>
                <a:gd name="connsiteY241" fmla="*/ 151705 h 333742"/>
                <a:gd name="connsiteX242" fmla="*/ 415353 w 2652368"/>
                <a:gd name="connsiteY242" fmla="*/ 151704 h 333742"/>
                <a:gd name="connsiteX243" fmla="*/ 517910 w 2652368"/>
                <a:gd name="connsiteY243" fmla="*/ 152345 h 333742"/>
                <a:gd name="connsiteX244" fmla="*/ 467913 w 2652368"/>
                <a:gd name="connsiteY244" fmla="*/ 201059 h 333742"/>
                <a:gd name="connsiteX245" fmla="*/ 365357 w 2652368"/>
                <a:gd name="connsiteY245" fmla="*/ 200418 h 333742"/>
                <a:gd name="connsiteX246" fmla="*/ 415353 w 2652368"/>
                <a:gd name="connsiteY246" fmla="*/ 151704 h 333742"/>
                <a:gd name="connsiteX247" fmla="*/ 1239010 w 2652368"/>
                <a:gd name="connsiteY247" fmla="*/ 101067 h 333742"/>
                <a:gd name="connsiteX248" fmla="*/ 1370411 w 2652368"/>
                <a:gd name="connsiteY248" fmla="*/ 101067 h 333742"/>
                <a:gd name="connsiteX249" fmla="*/ 1372334 w 2652368"/>
                <a:gd name="connsiteY249" fmla="*/ 139526 h 333742"/>
                <a:gd name="connsiteX250" fmla="*/ 1239010 w 2652368"/>
                <a:gd name="connsiteY250" fmla="*/ 139526 h 333742"/>
                <a:gd name="connsiteX251" fmla="*/ 1239010 w 2652368"/>
                <a:gd name="connsiteY251" fmla="*/ 101067 h 333742"/>
                <a:gd name="connsiteX252" fmla="*/ 1088380 w 2652368"/>
                <a:gd name="connsiteY252" fmla="*/ 100426 h 333742"/>
                <a:gd name="connsiteX253" fmla="*/ 1220421 w 2652368"/>
                <a:gd name="connsiteY253" fmla="*/ 100426 h 333742"/>
                <a:gd name="connsiteX254" fmla="*/ 1220421 w 2652368"/>
                <a:gd name="connsiteY254" fmla="*/ 138885 h 333742"/>
                <a:gd name="connsiteX255" fmla="*/ 1083894 w 2652368"/>
                <a:gd name="connsiteY255" fmla="*/ 138885 h 333742"/>
                <a:gd name="connsiteX256" fmla="*/ 1088380 w 2652368"/>
                <a:gd name="connsiteY256" fmla="*/ 100426 h 333742"/>
                <a:gd name="connsiteX257" fmla="*/ 2437240 w 2652368"/>
                <a:gd name="connsiteY257" fmla="*/ 99385 h 333742"/>
                <a:gd name="connsiteX258" fmla="*/ 2493405 w 2652368"/>
                <a:gd name="connsiteY258" fmla="*/ 101708 h 333742"/>
                <a:gd name="connsiteX259" fmla="*/ 2530582 w 2652368"/>
                <a:gd name="connsiteY259" fmla="*/ 133757 h 333742"/>
                <a:gd name="connsiteX260" fmla="*/ 2526095 w 2652368"/>
                <a:gd name="connsiteY260" fmla="*/ 142090 h 333742"/>
                <a:gd name="connsiteX261" fmla="*/ 2409437 w 2652368"/>
                <a:gd name="connsiteY261" fmla="*/ 140809 h 333742"/>
                <a:gd name="connsiteX262" fmla="*/ 2376106 w 2652368"/>
                <a:gd name="connsiteY262" fmla="*/ 109400 h 333742"/>
                <a:gd name="connsiteX263" fmla="*/ 2380593 w 2652368"/>
                <a:gd name="connsiteY263" fmla="*/ 100426 h 333742"/>
                <a:gd name="connsiteX264" fmla="*/ 2437240 w 2652368"/>
                <a:gd name="connsiteY264" fmla="*/ 99385 h 333742"/>
                <a:gd name="connsiteX265" fmla="*/ 1595314 w 2652368"/>
                <a:gd name="connsiteY265" fmla="*/ 99225 h 333742"/>
                <a:gd name="connsiteX266" fmla="*/ 1655005 w 2652368"/>
                <a:gd name="connsiteY266" fmla="*/ 101067 h 333742"/>
                <a:gd name="connsiteX267" fmla="*/ 1678721 w 2652368"/>
                <a:gd name="connsiteY267" fmla="*/ 133116 h 333742"/>
                <a:gd name="connsiteX268" fmla="*/ 1672952 w 2652368"/>
                <a:gd name="connsiteY268" fmla="*/ 141450 h 333742"/>
                <a:gd name="connsiteX269" fmla="*/ 1553089 w 2652368"/>
                <a:gd name="connsiteY269" fmla="*/ 140168 h 333742"/>
                <a:gd name="connsiteX270" fmla="*/ 1527450 w 2652368"/>
                <a:gd name="connsiteY270" fmla="*/ 99785 h 333742"/>
                <a:gd name="connsiteX271" fmla="*/ 1595314 w 2652368"/>
                <a:gd name="connsiteY271" fmla="*/ 99225 h 333742"/>
                <a:gd name="connsiteX272" fmla="*/ 1447969 w 2652368"/>
                <a:gd name="connsiteY272" fmla="*/ 99225 h 333742"/>
                <a:gd name="connsiteX273" fmla="*/ 1507580 w 2652368"/>
                <a:gd name="connsiteY273" fmla="*/ 101067 h 333742"/>
                <a:gd name="connsiteX274" fmla="*/ 1532578 w 2652368"/>
                <a:gd name="connsiteY274" fmla="*/ 142090 h 333742"/>
                <a:gd name="connsiteX275" fmla="*/ 1404382 w 2652368"/>
                <a:gd name="connsiteY275" fmla="*/ 140808 h 333742"/>
                <a:gd name="connsiteX276" fmla="*/ 1381307 w 2652368"/>
                <a:gd name="connsiteY276" fmla="*/ 109400 h 333742"/>
                <a:gd name="connsiteX277" fmla="*/ 1388358 w 2652368"/>
                <a:gd name="connsiteY277" fmla="*/ 99785 h 333742"/>
                <a:gd name="connsiteX278" fmla="*/ 1447969 w 2652368"/>
                <a:gd name="connsiteY278" fmla="*/ 99225 h 333742"/>
                <a:gd name="connsiteX279" fmla="*/ 2138303 w 2652368"/>
                <a:gd name="connsiteY279" fmla="*/ 99144 h 333742"/>
                <a:gd name="connsiteX280" fmla="*/ 2264575 w 2652368"/>
                <a:gd name="connsiteY280" fmla="*/ 99144 h 333742"/>
                <a:gd name="connsiteX281" fmla="*/ 2408156 w 2652368"/>
                <a:gd name="connsiteY281" fmla="*/ 186318 h 333742"/>
                <a:gd name="connsiteX282" fmla="*/ 2415206 w 2652368"/>
                <a:gd name="connsiteY282" fmla="*/ 202342 h 333742"/>
                <a:gd name="connsiteX283" fmla="*/ 2262011 w 2652368"/>
                <a:gd name="connsiteY283" fmla="*/ 201060 h 333742"/>
                <a:gd name="connsiteX284" fmla="*/ 2238296 w 2652368"/>
                <a:gd name="connsiteY284" fmla="*/ 174780 h 333742"/>
                <a:gd name="connsiteX285" fmla="*/ 2185735 w 2652368"/>
                <a:gd name="connsiteY285" fmla="*/ 141449 h 333742"/>
                <a:gd name="connsiteX286" fmla="*/ 2138303 w 2652368"/>
                <a:gd name="connsiteY286" fmla="*/ 99144 h 333742"/>
                <a:gd name="connsiteX287" fmla="*/ 2041435 w 2652368"/>
                <a:gd name="connsiteY287" fmla="*/ 98984 h 333742"/>
                <a:gd name="connsiteX288" fmla="*/ 2099203 w 2652368"/>
                <a:gd name="connsiteY288" fmla="*/ 101067 h 333742"/>
                <a:gd name="connsiteX289" fmla="*/ 2128688 w 2652368"/>
                <a:gd name="connsiteY289" fmla="*/ 131835 h 333742"/>
                <a:gd name="connsiteX290" fmla="*/ 2122919 w 2652368"/>
                <a:gd name="connsiteY290" fmla="*/ 142090 h 333742"/>
                <a:gd name="connsiteX291" fmla="*/ 2008824 w 2652368"/>
                <a:gd name="connsiteY291" fmla="*/ 140808 h 333742"/>
                <a:gd name="connsiteX292" fmla="*/ 1977417 w 2652368"/>
                <a:gd name="connsiteY292" fmla="*/ 109400 h 333742"/>
                <a:gd name="connsiteX293" fmla="*/ 1983185 w 2652368"/>
                <a:gd name="connsiteY293" fmla="*/ 99785 h 333742"/>
                <a:gd name="connsiteX294" fmla="*/ 2041435 w 2652368"/>
                <a:gd name="connsiteY294" fmla="*/ 98984 h 333742"/>
                <a:gd name="connsiteX295" fmla="*/ 1892487 w 2652368"/>
                <a:gd name="connsiteY295" fmla="*/ 98984 h 333742"/>
                <a:gd name="connsiteX296" fmla="*/ 1949214 w 2652368"/>
                <a:gd name="connsiteY296" fmla="*/ 101067 h 333742"/>
                <a:gd name="connsiteX297" fmla="*/ 1979981 w 2652368"/>
                <a:gd name="connsiteY297" fmla="*/ 132476 h 333742"/>
                <a:gd name="connsiteX298" fmla="*/ 1971648 w 2652368"/>
                <a:gd name="connsiteY298" fmla="*/ 142090 h 333742"/>
                <a:gd name="connsiteX299" fmla="*/ 1860759 w 2652368"/>
                <a:gd name="connsiteY299" fmla="*/ 140808 h 333742"/>
                <a:gd name="connsiteX300" fmla="*/ 1828710 w 2652368"/>
                <a:gd name="connsiteY300" fmla="*/ 110041 h 333742"/>
                <a:gd name="connsiteX301" fmla="*/ 1835761 w 2652368"/>
                <a:gd name="connsiteY301" fmla="*/ 99785 h 333742"/>
                <a:gd name="connsiteX302" fmla="*/ 1892487 w 2652368"/>
                <a:gd name="connsiteY302" fmla="*/ 98984 h 333742"/>
                <a:gd name="connsiteX303" fmla="*/ 1744021 w 2652368"/>
                <a:gd name="connsiteY303" fmla="*/ 98343 h 333742"/>
                <a:gd name="connsiteX304" fmla="*/ 1799225 w 2652368"/>
                <a:gd name="connsiteY304" fmla="*/ 100426 h 333742"/>
                <a:gd name="connsiteX305" fmla="*/ 1828710 w 2652368"/>
                <a:gd name="connsiteY305" fmla="*/ 130553 h 333742"/>
                <a:gd name="connsiteX306" fmla="*/ 1822300 w 2652368"/>
                <a:gd name="connsiteY306" fmla="*/ 140809 h 333742"/>
                <a:gd name="connsiteX307" fmla="*/ 1703078 w 2652368"/>
                <a:gd name="connsiteY307" fmla="*/ 139527 h 333742"/>
                <a:gd name="connsiteX308" fmla="*/ 1681285 w 2652368"/>
                <a:gd name="connsiteY308" fmla="*/ 108118 h 333742"/>
                <a:gd name="connsiteX309" fmla="*/ 1688336 w 2652368"/>
                <a:gd name="connsiteY309" fmla="*/ 99144 h 333742"/>
                <a:gd name="connsiteX310" fmla="*/ 1744021 w 2652368"/>
                <a:gd name="connsiteY310" fmla="*/ 98343 h 333742"/>
                <a:gd name="connsiteX311" fmla="*/ 971723 w 2652368"/>
                <a:gd name="connsiteY311" fmla="*/ 97222 h 333742"/>
                <a:gd name="connsiteX312" fmla="*/ 1070432 w 2652368"/>
                <a:gd name="connsiteY312" fmla="*/ 97863 h 333742"/>
                <a:gd name="connsiteX313" fmla="*/ 1033897 w 2652368"/>
                <a:gd name="connsiteY313" fmla="*/ 142090 h 333742"/>
                <a:gd name="connsiteX314" fmla="*/ 935827 w 2652368"/>
                <a:gd name="connsiteY314" fmla="*/ 141449 h 333742"/>
                <a:gd name="connsiteX315" fmla="*/ 971723 w 2652368"/>
                <a:gd name="connsiteY315" fmla="*/ 97222 h 333742"/>
                <a:gd name="connsiteX316" fmla="*/ 819810 w 2652368"/>
                <a:gd name="connsiteY316" fmla="*/ 97222 h 333742"/>
                <a:gd name="connsiteX317" fmla="*/ 917880 w 2652368"/>
                <a:gd name="connsiteY317" fmla="*/ 97863 h 333742"/>
                <a:gd name="connsiteX318" fmla="*/ 884549 w 2652368"/>
                <a:gd name="connsiteY318" fmla="*/ 142090 h 333742"/>
                <a:gd name="connsiteX319" fmla="*/ 783916 w 2652368"/>
                <a:gd name="connsiteY319" fmla="*/ 141449 h 333742"/>
                <a:gd name="connsiteX320" fmla="*/ 819810 w 2652368"/>
                <a:gd name="connsiteY320" fmla="*/ 97222 h 333742"/>
                <a:gd name="connsiteX321" fmla="*/ 519191 w 2652368"/>
                <a:gd name="connsiteY321" fmla="*/ 96581 h 333742"/>
                <a:gd name="connsiteX322" fmla="*/ 619184 w 2652368"/>
                <a:gd name="connsiteY322" fmla="*/ 97221 h 333742"/>
                <a:gd name="connsiteX323" fmla="*/ 574956 w 2652368"/>
                <a:gd name="connsiteY323" fmla="*/ 142089 h 333742"/>
                <a:gd name="connsiteX324" fmla="*/ 474964 w 2652368"/>
                <a:gd name="connsiteY324" fmla="*/ 141449 h 333742"/>
                <a:gd name="connsiteX325" fmla="*/ 519191 w 2652368"/>
                <a:gd name="connsiteY325" fmla="*/ 96581 h 333742"/>
                <a:gd name="connsiteX326" fmla="*/ 670463 w 2652368"/>
                <a:gd name="connsiteY326" fmla="*/ 96580 h 333742"/>
                <a:gd name="connsiteX327" fmla="*/ 769814 w 2652368"/>
                <a:gd name="connsiteY327" fmla="*/ 97221 h 333742"/>
                <a:gd name="connsiteX328" fmla="*/ 726869 w 2652368"/>
                <a:gd name="connsiteY328" fmla="*/ 142089 h 333742"/>
                <a:gd name="connsiteX329" fmla="*/ 628799 w 2652368"/>
                <a:gd name="connsiteY329" fmla="*/ 141448 h 333742"/>
                <a:gd name="connsiteX330" fmla="*/ 670463 w 2652368"/>
                <a:gd name="connsiteY330" fmla="*/ 96580 h 333742"/>
                <a:gd name="connsiteX331" fmla="*/ 381621 w 2652368"/>
                <a:gd name="connsiteY331" fmla="*/ 95539 h 333742"/>
                <a:gd name="connsiteX332" fmla="*/ 467271 w 2652368"/>
                <a:gd name="connsiteY332" fmla="*/ 100426 h 333742"/>
                <a:gd name="connsiteX333" fmla="*/ 423044 w 2652368"/>
                <a:gd name="connsiteY333" fmla="*/ 141448 h 333742"/>
                <a:gd name="connsiteX334" fmla="*/ 146142 w 2652368"/>
                <a:gd name="connsiteY334" fmla="*/ 141448 h 333742"/>
                <a:gd name="connsiteX335" fmla="*/ 116657 w 2652368"/>
                <a:gd name="connsiteY335" fmla="*/ 138884 h 333742"/>
                <a:gd name="connsiteX336" fmla="*/ 168576 w 2652368"/>
                <a:gd name="connsiteY336" fmla="*/ 96580 h 333742"/>
                <a:gd name="connsiteX337" fmla="*/ 299336 w 2652368"/>
                <a:gd name="connsiteY337" fmla="*/ 97862 h 333742"/>
                <a:gd name="connsiteX338" fmla="*/ 330103 w 2652368"/>
                <a:gd name="connsiteY338" fmla="*/ 107477 h 333742"/>
                <a:gd name="connsiteX339" fmla="*/ 381621 w 2652368"/>
                <a:gd name="connsiteY339" fmla="*/ 95539 h 333742"/>
                <a:gd name="connsiteX340" fmla="*/ 1482582 w 2652368"/>
                <a:gd name="connsiteY340" fmla="*/ 48507 h 333742"/>
                <a:gd name="connsiteX341" fmla="*/ 1611418 w 2652368"/>
                <a:gd name="connsiteY341" fmla="*/ 48507 h 333742"/>
                <a:gd name="connsiteX342" fmla="*/ 1617187 w 2652368"/>
                <a:gd name="connsiteY342" fmla="*/ 83761 h 333742"/>
                <a:gd name="connsiteX343" fmla="*/ 1488992 w 2652368"/>
                <a:gd name="connsiteY343" fmla="*/ 83761 h 333742"/>
                <a:gd name="connsiteX344" fmla="*/ 1482582 w 2652368"/>
                <a:gd name="connsiteY344" fmla="*/ 48507 h 333742"/>
                <a:gd name="connsiteX345" fmla="*/ 2407114 w 2652368"/>
                <a:gd name="connsiteY345" fmla="*/ 47705 h 333742"/>
                <a:gd name="connsiteX346" fmla="*/ 2463279 w 2652368"/>
                <a:gd name="connsiteY346" fmla="*/ 49788 h 333742"/>
                <a:gd name="connsiteX347" fmla="*/ 2501097 w 2652368"/>
                <a:gd name="connsiteY347" fmla="*/ 86325 h 333742"/>
                <a:gd name="connsiteX348" fmla="*/ 2379311 w 2652368"/>
                <a:gd name="connsiteY348" fmla="*/ 85043 h 333742"/>
                <a:gd name="connsiteX349" fmla="*/ 2345980 w 2652368"/>
                <a:gd name="connsiteY349" fmla="*/ 58121 h 333742"/>
                <a:gd name="connsiteX350" fmla="*/ 2350467 w 2652368"/>
                <a:gd name="connsiteY350" fmla="*/ 48506 h 333742"/>
                <a:gd name="connsiteX351" fmla="*/ 2407114 w 2652368"/>
                <a:gd name="connsiteY351" fmla="*/ 47705 h 333742"/>
                <a:gd name="connsiteX352" fmla="*/ 1830873 w 2652368"/>
                <a:gd name="connsiteY352" fmla="*/ 47306 h 333742"/>
                <a:gd name="connsiteX353" fmla="*/ 1887039 w 2652368"/>
                <a:gd name="connsiteY353" fmla="*/ 49148 h 333742"/>
                <a:gd name="connsiteX354" fmla="*/ 1912037 w 2652368"/>
                <a:gd name="connsiteY354" fmla="*/ 77993 h 333742"/>
                <a:gd name="connsiteX355" fmla="*/ 1906268 w 2652368"/>
                <a:gd name="connsiteY355" fmla="*/ 85685 h 333742"/>
                <a:gd name="connsiteX356" fmla="*/ 1794738 w 2652368"/>
                <a:gd name="connsiteY356" fmla="*/ 84403 h 333742"/>
                <a:gd name="connsiteX357" fmla="*/ 1768458 w 2652368"/>
                <a:gd name="connsiteY357" fmla="*/ 57481 h 333742"/>
                <a:gd name="connsiteX358" fmla="*/ 1774226 w 2652368"/>
                <a:gd name="connsiteY358" fmla="*/ 47866 h 333742"/>
                <a:gd name="connsiteX359" fmla="*/ 1830873 w 2652368"/>
                <a:gd name="connsiteY359" fmla="*/ 47306 h 333742"/>
                <a:gd name="connsiteX360" fmla="*/ 1972851 w 2652368"/>
                <a:gd name="connsiteY360" fmla="*/ 46665 h 333742"/>
                <a:gd name="connsiteX361" fmla="*/ 2029336 w 2652368"/>
                <a:gd name="connsiteY361" fmla="*/ 48507 h 333742"/>
                <a:gd name="connsiteX362" fmla="*/ 2057539 w 2652368"/>
                <a:gd name="connsiteY362" fmla="*/ 75429 h 333742"/>
                <a:gd name="connsiteX363" fmla="*/ 2053053 w 2652368"/>
                <a:gd name="connsiteY363" fmla="*/ 85044 h 333742"/>
                <a:gd name="connsiteX364" fmla="*/ 1938318 w 2652368"/>
                <a:gd name="connsiteY364" fmla="*/ 83762 h 333742"/>
                <a:gd name="connsiteX365" fmla="*/ 1908192 w 2652368"/>
                <a:gd name="connsiteY365" fmla="*/ 47225 h 333742"/>
                <a:gd name="connsiteX366" fmla="*/ 1972851 w 2652368"/>
                <a:gd name="connsiteY366" fmla="*/ 46665 h 333742"/>
                <a:gd name="connsiteX367" fmla="*/ 1687695 w 2652368"/>
                <a:gd name="connsiteY367" fmla="*/ 46665 h 333742"/>
                <a:gd name="connsiteX368" fmla="*/ 1745383 w 2652368"/>
                <a:gd name="connsiteY368" fmla="*/ 48507 h 333742"/>
                <a:gd name="connsiteX369" fmla="*/ 1766535 w 2652368"/>
                <a:gd name="connsiteY369" fmla="*/ 77352 h 333742"/>
                <a:gd name="connsiteX370" fmla="*/ 1759484 w 2652368"/>
                <a:gd name="connsiteY370" fmla="*/ 85684 h 333742"/>
                <a:gd name="connsiteX371" fmla="*/ 1652441 w 2652368"/>
                <a:gd name="connsiteY371" fmla="*/ 84402 h 333742"/>
                <a:gd name="connsiteX372" fmla="*/ 1623597 w 2652368"/>
                <a:gd name="connsiteY372" fmla="*/ 59404 h 333742"/>
                <a:gd name="connsiteX373" fmla="*/ 1630007 w 2652368"/>
                <a:gd name="connsiteY373" fmla="*/ 47225 h 333742"/>
                <a:gd name="connsiteX374" fmla="*/ 1687695 w 2652368"/>
                <a:gd name="connsiteY374" fmla="*/ 46665 h 333742"/>
                <a:gd name="connsiteX375" fmla="*/ 2062666 w 2652368"/>
                <a:gd name="connsiteY375" fmla="*/ 46584 h 333742"/>
                <a:gd name="connsiteX376" fmla="*/ 2205605 w 2652368"/>
                <a:gd name="connsiteY376" fmla="*/ 46584 h 333742"/>
                <a:gd name="connsiteX377" fmla="*/ 2298547 w 2652368"/>
                <a:gd name="connsiteY377" fmla="*/ 46584 h 333742"/>
                <a:gd name="connsiteX378" fmla="*/ 2346620 w 2652368"/>
                <a:gd name="connsiteY378" fmla="*/ 85683 h 333742"/>
                <a:gd name="connsiteX379" fmla="*/ 2090229 w 2652368"/>
                <a:gd name="connsiteY379" fmla="*/ 84402 h 333742"/>
                <a:gd name="connsiteX380" fmla="*/ 2056898 w 2652368"/>
                <a:gd name="connsiteY380" fmla="*/ 56840 h 333742"/>
                <a:gd name="connsiteX381" fmla="*/ 2062666 w 2652368"/>
                <a:gd name="connsiteY381" fmla="*/ 46584 h 333742"/>
                <a:gd name="connsiteX382" fmla="*/ 1367205 w 2652368"/>
                <a:gd name="connsiteY382" fmla="*/ 45303 h 333742"/>
                <a:gd name="connsiteX383" fmla="*/ 1440278 w 2652368"/>
                <a:gd name="connsiteY383" fmla="*/ 45303 h 333742"/>
                <a:gd name="connsiteX384" fmla="*/ 1467840 w 2652368"/>
                <a:gd name="connsiteY384" fmla="*/ 83121 h 333742"/>
                <a:gd name="connsiteX385" fmla="*/ 1342849 w 2652368"/>
                <a:gd name="connsiteY385" fmla="*/ 83121 h 333742"/>
                <a:gd name="connsiteX386" fmla="*/ 1367205 w 2652368"/>
                <a:gd name="connsiteY386" fmla="*/ 45303 h 333742"/>
                <a:gd name="connsiteX387" fmla="*/ 1223627 w 2652368"/>
                <a:gd name="connsiteY387" fmla="*/ 44021 h 333742"/>
                <a:gd name="connsiteX388" fmla="*/ 1293493 w 2652368"/>
                <a:gd name="connsiteY388" fmla="*/ 45302 h 333742"/>
                <a:gd name="connsiteX389" fmla="*/ 1320414 w 2652368"/>
                <a:gd name="connsiteY389" fmla="*/ 83761 h 333742"/>
                <a:gd name="connsiteX390" fmla="*/ 1195423 w 2652368"/>
                <a:gd name="connsiteY390" fmla="*/ 83761 h 333742"/>
                <a:gd name="connsiteX391" fmla="*/ 1223627 w 2652368"/>
                <a:gd name="connsiteY391" fmla="*/ 44021 h 333742"/>
                <a:gd name="connsiteX392" fmla="*/ 919162 w 2652368"/>
                <a:gd name="connsiteY392" fmla="*/ 44020 h 333742"/>
                <a:gd name="connsiteX393" fmla="*/ 1028129 w 2652368"/>
                <a:gd name="connsiteY393" fmla="*/ 44020 h 333742"/>
                <a:gd name="connsiteX394" fmla="*/ 995439 w 2652368"/>
                <a:gd name="connsiteY394" fmla="*/ 85684 h 333742"/>
                <a:gd name="connsiteX395" fmla="*/ 900574 w 2652368"/>
                <a:gd name="connsiteY395" fmla="*/ 85043 h 333742"/>
                <a:gd name="connsiteX396" fmla="*/ 919162 w 2652368"/>
                <a:gd name="connsiteY396" fmla="*/ 44020 h 333742"/>
                <a:gd name="connsiteX397" fmla="*/ 1076842 w 2652368"/>
                <a:gd name="connsiteY397" fmla="*/ 43380 h 333742"/>
                <a:gd name="connsiteX398" fmla="*/ 1175553 w 2652368"/>
                <a:gd name="connsiteY398" fmla="*/ 43380 h 333742"/>
                <a:gd name="connsiteX399" fmla="*/ 1175553 w 2652368"/>
                <a:gd name="connsiteY399" fmla="*/ 82479 h 333742"/>
                <a:gd name="connsiteX400" fmla="*/ 1047998 w 2652368"/>
                <a:gd name="connsiteY400" fmla="*/ 82479 h 333742"/>
                <a:gd name="connsiteX401" fmla="*/ 1076842 w 2652368"/>
                <a:gd name="connsiteY401" fmla="*/ 43380 h 333742"/>
                <a:gd name="connsiteX402" fmla="*/ 643541 w 2652368"/>
                <a:gd name="connsiteY402" fmla="*/ 42739 h 333742"/>
                <a:gd name="connsiteX403" fmla="*/ 737765 w 2652368"/>
                <a:gd name="connsiteY403" fmla="*/ 43380 h 333742"/>
                <a:gd name="connsiteX404" fmla="*/ 698665 w 2652368"/>
                <a:gd name="connsiteY404" fmla="*/ 85685 h 333742"/>
                <a:gd name="connsiteX405" fmla="*/ 601237 w 2652368"/>
                <a:gd name="connsiteY405" fmla="*/ 85044 h 333742"/>
                <a:gd name="connsiteX406" fmla="*/ 643541 w 2652368"/>
                <a:gd name="connsiteY406" fmla="*/ 42739 h 333742"/>
                <a:gd name="connsiteX407" fmla="*/ 783915 w 2652368"/>
                <a:gd name="connsiteY407" fmla="*/ 42738 h 333742"/>
                <a:gd name="connsiteX408" fmla="*/ 883268 w 2652368"/>
                <a:gd name="connsiteY408" fmla="*/ 43379 h 333742"/>
                <a:gd name="connsiteX409" fmla="*/ 847373 w 2652368"/>
                <a:gd name="connsiteY409" fmla="*/ 85684 h 333742"/>
                <a:gd name="connsiteX410" fmla="*/ 751226 w 2652368"/>
                <a:gd name="connsiteY410" fmla="*/ 85043 h 333742"/>
                <a:gd name="connsiteX411" fmla="*/ 783915 w 2652368"/>
                <a:gd name="connsiteY411" fmla="*/ 42738 h 333742"/>
                <a:gd name="connsiteX412" fmla="*/ 496757 w 2652368"/>
                <a:gd name="connsiteY412" fmla="*/ 42097 h 333742"/>
                <a:gd name="connsiteX413" fmla="*/ 592262 w 2652368"/>
                <a:gd name="connsiteY413" fmla="*/ 42739 h 333742"/>
                <a:gd name="connsiteX414" fmla="*/ 547394 w 2652368"/>
                <a:gd name="connsiteY414" fmla="*/ 85044 h 333742"/>
                <a:gd name="connsiteX415" fmla="*/ 451889 w 2652368"/>
                <a:gd name="connsiteY415" fmla="*/ 84402 h 333742"/>
                <a:gd name="connsiteX416" fmla="*/ 496757 w 2652368"/>
                <a:gd name="connsiteY416" fmla="*/ 42097 h 333742"/>
                <a:gd name="connsiteX417" fmla="*/ 352537 w 2652368"/>
                <a:gd name="connsiteY417" fmla="*/ 42097 h 333742"/>
                <a:gd name="connsiteX418" fmla="*/ 444837 w 2652368"/>
                <a:gd name="connsiteY418" fmla="*/ 42738 h 333742"/>
                <a:gd name="connsiteX419" fmla="*/ 401252 w 2652368"/>
                <a:gd name="connsiteY419" fmla="*/ 85684 h 333742"/>
                <a:gd name="connsiteX420" fmla="*/ 301900 w 2652368"/>
                <a:gd name="connsiteY420" fmla="*/ 85043 h 333742"/>
                <a:gd name="connsiteX421" fmla="*/ 352537 w 2652368"/>
                <a:gd name="connsiteY421" fmla="*/ 42097 h 333742"/>
                <a:gd name="connsiteX422" fmla="*/ 229870 w 2652368"/>
                <a:gd name="connsiteY422" fmla="*/ 39344 h 333742"/>
                <a:gd name="connsiteX423" fmla="*/ 296772 w 2652368"/>
                <a:gd name="connsiteY423" fmla="*/ 45303 h 333742"/>
                <a:gd name="connsiteX424" fmla="*/ 253186 w 2652368"/>
                <a:gd name="connsiteY424" fmla="*/ 85684 h 333742"/>
                <a:gd name="connsiteX425" fmla="*/ 151270 w 2652368"/>
                <a:gd name="connsiteY425" fmla="*/ 85043 h 333742"/>
                <a:gd name="connsiteX426" fmla="*/ 229870 w 2652368"/>
                <a:gd name="connsiteY426" fmla="*/ 39344 h 333742"/>
                <a:gd name="connsiteX427" fmla="*/ 1149914 w 2652368"/>
                <a:gd name="connsiteY427" fmla="*/ 5561 h 333742"/>
                <a:gd name="connsiteX428" fmla="*/ 1242856 w 2652368"/>
                <a:gd name="connsiteY428" fmla="*/ 5561 h 333742"/>
                <a:gd name="connsiteX429" fmla="*/ 1253753 w 2652368"/>
                <a:gd name="connsiteY429" fmla="*/ 17099 h 333742"/>
                <a:gd name="connsiteX430" fmla="*/ 1242856 w 2652368"/>
                <a:gd name="connsiteY430" fmla="*/ 31841 h 333742"/>
                <a:gd name="connsiteX431" fmla="*/ 1194783 w 2652368"/>
                <a:gd name="connsiteY431" fmla="*/ 32482 h 333742"/>
                <a:gd name="connsiteX432" fmla="*/ 1149914 w 2652368"/>
                <a:gd name="connsiteY432" fmla="*/ 31841 h 333742"/>
                <a:gd name="connsiteX433" fmla="*/ 1137095 w 2652368"/>
                <a:gd name="connsiteY433" fmla="*/ 19022 h 333742"/>
                <a:gd name="connsiteX434" fmla="*/ 1149914 w 2652368"/>
                <a:gd name="connsiteY434" fmla="*/ 5561 h 333742"/>
                <a:gd name="connsiteX435" fmla="*/ 2398300 w 2652368"/>
                <a:gd name="connsiteY435" fmla="*/ 5401 h 333742"/>
                <a:gd name="connsiteX436" fmla="*/ 2461356 w 2652368"/>
                <a:gd name="connsiteY436" fmla="*/ 26714 h 333742"/>
                <a:gd name="connsiteX437" fmla="*/ 2331878 w 2652368"/>
                <a:gd name="connsiteY437" fmla="*/ 6202 h 333742"/>
                <a:gd name="connsiteX438" fmla="*/ 2398300 w 2652368"/>
                <a:gd name="connsiteY438" fmla="*/ 5401 h 333742"/>
                <a:gd name="connsiteX439" fmla="*/ 2240910 w 2652368"/>
                <a:gd name="connsiteY439" fmla="*/ 4950 h 333742"/>
                <a:gd name="connsiteX440" fmla="*/ 2324828 w 2652368"/>
                <a:gd name="connsiteY440" fmla="*/ 35687 h 333742"/>
                <a:gd name="connsiteX441" fmla="*/ 2193427 w 2652368"/>
                <a:gd name="connsiteY441" fmla="*/ 12612 h 333742"/>
                <a:gd name="connsiteX442" fmla="*/ 2240910 w 2652368"/>
                <a:gd name="connsiteY442" fmla="*/ 4950 h 333742"/>
                <a:gd name="connsiteX443" fmla="*/ 1557576 w 2652368"/>
                <a:gd name="connsiteY443" fmla="*/ 4921 h 333742"/>
                <a:gd name="connsiteX444" fmla="*/ 1637699 w 2652368"/>
                <a:gd name="connsiteY444" fmla="*/ 5562 h 333742"/>
                <a:gd name="connsiteX445" fmla="*/ 1661415 w 2652368"/>
                <a:gd name="connsiteY445" fmla="*/ 22868 h 333742"/>
                <a:gd name="connsiteX446" fmla="*/ 1655646 w 2652368"/>
                <a:gd name="connsiteY446" fmla="*/ 33124 h 333742"/>
                <a:gd name="connsiteX447" fmla="*/ 1557576 w 2652368"/>
                <a:gd name="connsiteY447" fmla="*/ 32483 h 333742"/>
                <a:gd name="connsiteX448" fmla="*/ 1538988 w 2652368"/>
                <a:gd name="connsiteY448" fmla="*/ 16459 h 333742"/>
                <a:gd name="connsiteX449" fmla="*/ 1557576 w 2652368"/>
                <a:gd name="connsiteY449" fmla="*/ 4921 h 333742"/>
                <a:gd name="connsiteX450" fmla="*/ 1421689 w 2652368"/>
                <a:gd name="connsiteY450" fmla="*/ 4921 h 333742"/>
                <a:gd name="connsiteX451" fmla="*/ 1505016 w 2652368"/>
                <a:gd name="connsiteY451" fmla="*/ 5562 h 333742"/>
                <a:gd name="connsiteX452" fmla="*/ 1526168 w 2652368"/>
                <a:gd name="connsiteY452" fmla="*/ 24150 h 333742"/>
                <a:gd name="connsiteX453" fmla="*/ 1520400 w 2652368"/>
                <a:gd name="connsiteY453" fmla="*/ 33124 h 333742"/>
                <a:gd name="connsiteX454" fmla="*/ 1421689 w 2652368"/>
                <a:gd name="connsiteY454" fmla="*/ 32483 h 333742"/>
                <a:gd name="connsiteX455" fmla="*/ 1405024 w 2652368"/>
                <a:gd name="connsiteY455" fmla="*/ 18381 h 333742"/>
                <a:gd name="connsiteX456" fmla="*/ 1421689 w 2652368"/>
                <a:gd name="connsiteY456" fmla="*/ 4921 h 333742"/>
                <a:gd name="connsiteX457" fmla="*/ 2020523 w 2652368"/>
                <a:gd name="connsiteY457" fmla="*/ 4920 h 333742"/>
                <a:gd name="connsiteX458" fmla="*/ 2058181 w 2652368"/>
                <a:gd name="connsiteY458" fmla="*/ 29277 h 333742"/>
                <a:gd name="connsiteX459" fmla="*/ 1937677 w 2652368"/>
                <a:gd name="connsiteY459" fmla="*/ 9407 h 333742"/>
                <a:gd name="connsiteX460" fmla="*/ 2020523 w 2652368"/>
                <a:gd name="connsiteY460" fmla="*/ 4920 h 333742"/>
                <a:gd name="connsiteX461" fmla="*/ 2107156 w 2652368"/>
                <a:gd name="connsiteY461" fmla="*/ 4429 h 333742"/>
                <a:gd name="connsiteX462" fmla="*/ 2192787 w 2652368"/>
                <a:gd name="connsiteY462" fmla="*/ 36970 h 333742"/>
                <a:gd name="connsiteX463" fmla="*/ 2061386 w 2652368"/>
                <a:gd name="connsiteY463" fmla="*/ 13253 h 333742"/>
                <a:gd name="connsiteX464" fmla="*/ 2107156 w 2652368"/>
                <a:gd name="connsiteY464" fmla="*/ 4429 h 333742"/>
                <a:gd name="connsiteX465" fmla="*/ 888716 w 2652368"/>
                <a:gd name="connsiteY465" fmla="*/ 4359 h 333742"/>
                <a:gd name="connsiteX466" fmla="*/ 993516 w 2652368"/>
                <a:gd name="connsiteY466" fmla="*/ 5562 h 333742"/>
                <a:gd name="connsiteX467" fmla="*/ 968518 w 2652368"/>
                <a:gd name="connsiteY467" fmla="*/ 31201 h 333742"/>
                <a:gd name="connsiteX468" fmla="*/ 866602 w 2652368"/>
                <a:gd name="connsiteY468" fmla="*/ 32483 h 333742"/>
                <a:gd name="connsiteX469" fmla="*/ 888716 w 2652368"/>
                <a:gd name="connsiteY469" fmla="*/ 4359 h 333742"/>
                <a:gd name="connsiteX470" fmla="*/ 1331312 w 2652368"/>
                <a:gd name="connsiteY470" fmla="*/ 4279 h 333742"/>
                <a:gd name="connsiteX471" fmla="*/ 1372334 w 2652368"/>
                <a:gd name="connsiteY471" fmla="*/ 4920 h 333742"/>
                <a:gd name="connsiteX472" fmla="*/ 1389641 w 2652368"/>
                <a:gd name="connsiteY472" fmla="*/ 18381 h 333742"/>
                <a:gd name="connsiteX473" fmla="*/ 1373616 w 2652368"/>
                <a:gd name="connsiteY473" fmla="*/ 32483 h 333742"/>
                <a:gd name="connsiteX474" fmla="*/ 1287725 w 2652368"/>
                <a:gd name="connsiteY474" fmla="*/ 32483 h 333742"/>
                <a:gd name="connsiteX475" fmla="*/ 1270419 w 2652368"/>
                <a:gd name="connsiteY475" fmla="*/ 19022 h 333742"/>
                <a:gd name="connsiteX476" fmla="*/ 1289648 w 2652368"/>
                <a:gd name="connsiteY476" fmla="*/ 4920 h 333742"/>
                <a:gd name="connsiteX477" fmla="*/ 1331312 w 2652368"/>
                <a:gd name="connsiteY477" fmla="*/ 4279 h 333742"/>
                <a:gd name="connsiteX478" fmla="*/ 1759405 w 2652368"/>
                <a:gd name="connsiteY478" fmla="*/ 3799 h 333742"/>
                <a:gd name="connsiteX479" fmla="*/ 1790252 w 2652368"/>
                <a:gd name="connsiteY479" fmla="*/ 27996 h 333742"/>
                <a:gd name="connsiteX480" fmla="*/ 1674235 w 2652368"/>
                <a:gd name="connsiteY480" fmla="*/ 7485 h 333742"/>
                <a:gd name="connsiteX481" fmla="*/ 1759405 w 2652368"/>
                <a:gd name="connsiteY481" fmla="*/ 3799 h 333742"/>
                <a:gd name="connsiteX482" fmla="*/ 1117224 w 2652368"/>
                <a:gd name="connsiteY482" fmla="*/ 3638 h 333742"/>
                <a:gd name="connsiteX483" fmla="*/ 1124916 w 2652368"/>
                <a:gd name="connsiteY483" fmla="*/ 13253 h 333742"/>
                <a:gd name="connsiteX484" fmla="*/ 1105045 w 2652368"/>
                <a:gd name="connsiteY484" fmla="*/ 31201 h 333742"/>
                <a:gd name="connsiteX485" fmla="*/ 1003771 w 2652368"/>
                <a:gd name="connsiteY485" fmla="*/ 31842 h 333742"/>
                <a:gd name="connsiteX486" fmla="*/ 998643 w 2652368"/>
                <a:gd name="connsiteY486" fmla="*/ 20945 h 333742"/>
                <a:gd name="connsiteX487" fmla="*/ 1021718 w 2652368"/>
                <a:gd name="connsiteY487" fmla="*/ 4280 h 333742"/>
                <a:gd name="connsiteX488" fmla="*/ 1117224 w 2652368"/>
                <a:gd name="connsiteY488" fmla="*/ 3638 h 333742"/>
                <a:gd name="connsiteX489" fmla="*/ 1848320 w 2652368"/>
                <a:gd name="connsiteY489" fmla="*/ 2697 h 333742"/>
                <a:gd name="connsiteX490" fmla="*/ 1924216 w 2652368"/>
                <a:gd name="connsiteY490" fmla="*/ 29919 h 333742"/>
                <a:gd name="connsiteX491" fmla="*/ 1806917 w 2652368"/>
                <a:gd name="connsiteY491" fmla="*/ 10049 h 333742"/>
                <a:gd name="connsiteX492" fmla="*/ 1848320 w 2652368"/>
                <a:gd name="connsiteY492" fmla="*/ 2697 h 333742"/>
                <a:gd name="connsiteX493" fmla="*/ 360550 w 2652368"/>
                <a:gd name="connsiteY493" fmla="*/ 1876 h 333742"/>
                <a:gd name="connsiteX494" fmla="*/ 446120 w 2652368"/>
                <a:gd name="connsiteY494" fmla="*/ 6203 h 333742"/>
                <a:gd name="connsiteX495" fmla="*/ 323052 w 2652368"/>
                <a:gd name="connsiteY495" fmla="*/ 27355 h 333742"/>
                <a:gd name="connsiteX496" fmla="*/ 360550 w 2652368"/>
                <a:gd name="connsiteY496" fmla="*/ 1876 h 333742"/>
                <a:gd name="connsiteX497" fmla="*/ 716613 w 2652368"/>
                <a:gd name="connsiteY497" fmla="*/ 1716 h 333742"/>
                <a:gd name="connsiteX498" fmla="*/ 595468 w 2652368"/>
                <a:gd name="connsiteY498" fmla="*/ 23509 h 333742"/>
                <a:gd name="connsiteX499" fmla="*/ 716613 w 2652368"/>
                <a:gd name="connsiteY499" fmla="*/ 1716 h 333742"/>
                <a:gd name="connsiteX500" fmla="*/ 800382 w 2652368"/>
                <a:gd name="connsiteY500" fmla="*/ 1645 h 333742"/>
                <a:gd name="connsiteX501" fmla="*/ 859552 w 2652368"/>
                <a:gd name="connsiteY501" fmla="*/ 6843 h 333742"/>
                <a:gd name="connsiteX502" fmla="*/ 833913 w 2652368"/>
                <a:gd name="connsiteY502" fmla="*/ 30559 h 333742"/>
                <a:gd name="connsiteX503" fmla="*/ 730074 w 2652368"/>
                <a:gd name="connsiteY503" fmla="*/ 31841 h 333742"/>
                <a:gd name="connsiteX504" fmla="*/ 800382 w 2652368"/>
                <a:gd name="connsiteY504" fmla="*/ 1645 h 333742"/>
                <a:gd name="connsiteX505" fmla="*/ 529888 w 2652368"/>
                <a:gd name="connsiteY505" fmla="*/ 603 h 333742"/>
                <a:gd name="connsiteX506" fmla="*/ 581367 w 2652368"/>
                <a:gd name="connsiteY506" fmla="*/ 6202 h 333742"/>
                <a:gd name="connsiteX507" fmla="*/ 459581 w 2652368"/>
                <a:gd name="connsiteY507" fmla="*/ 28637 h 333742"/>
                <a:gd name="connsiteX508" fmla="*/ 529888 w 2652368"/>
                <a:gd name="connsiteY508" fmla="*/ 603 h 333742"/>
                <a:gd name="connsiteX509" fmla="*/ 310875 w 2652368"/>
                <a:gd name="connsiteY509" fmla="*/ 434 h 333742"/>
                <a:gd name="connsiteX510" fmla="*/ 179474 w 2652368"/>
                <a:gd name="connsiteY510" fmla="*/ 24151 h 333742"/>
                <a:gd name="connsiteX511" fmla="*/ 310875 w 2652368"/>
                <a:gd name="connsiteY511" fmla="*/ 434 h 333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Lst>
              <a:rect l="l" t="t" r="r" b="b"/>
              <a:pathLst>
                <a:path w="2652368" h="333742">
                  <a:moveTo>
                    <a:pt x="2048566" y="278539"/>
                  </a:moveTo>
                  <a:cubicBezTo>
                    <a:pt x="2074846" y="278458"/>
                    <a:pt x="2101126" y="278939"/>
                    <a:pt x="2127406" y="281182"/>
                  </a:cubicBezTo>
                  <a:cubicBezTo>
                    <a:pt x="2140226" y="282464"/>
                    <a:pt x="2150481" y="307463"/>
                    <a:pt x="2162660" y="321564"/>
                  </a:cubicBezTo>
                  <a:cubicBezTo>
                    <a:pt x="2160096" y="324128"/>
                    <a:pt x="2158173" y="327333"/>
                    <a:pt x="2156250" y="331178"/>
                  </a:cubicBezTo>
                  <a:cubicBezTo>
                    <a:pt x="2102408" y="331178"/>
                    <a:pt x="2049207" y="333742"/>
                    <a:pt x="1996006" y="329256"/>
                  </a:cubicBezTo>
                  <a:cubicBezTo>
                    <a:pt x="1983827" y="327974"/>
                    <a:pt x="1974213" y="301694"/>
                    <a:pt x="1963316" y="286951"/>
                  </a:cubicBezTo>
                  <a:cubicBezTo>
                    <a:pt x="1965239" y="284388"/>
                    <a:pt x="1967803" y="281824"/>
                    <a:pt x="1969726" y="279260"/>
                  </a:cubicBezTo>
                  <a:cubicBezTo>
                    <a:pt x="1996006" y="279260"/>
                    <a:pt x="2022286" y="278619"/>
                    <a:pt x="2048566" y="278539"/>
                  </a:cubicBezTo>
                  <a:close/>
                  <a:moveTo>
                    <a:pt x="517269" y="277977"/>
                  </a:moveTo>
                  <a:cubicBezTo>
                    <a:pt x="552523" y="277977"/>
                    <a:pt x="587136" y="277977"/>
                    <a:pt x="622390" y="277977"/>
                  </a:cubicBezTo>
                  <a:cubicBezTo>
                    <a:pt x="615980" y="331178"/>
                    <a:pt x="614057" y="333101"/>
                    <a:pt x="565984" y="333101"/>
                  </a:cubicBezTo>
                  <a:cubicBezTo>
                    <a:pt x="532012" y="333101"/>
                    <a:pt x="498039" y="333101"/>
                    <a:pt x="461504" y="333101"/>
                  </a:cubicBezTo>
                  <a:cubicBezTo>
                    <a:pt x="469837" y="279900"/>
                    <a:pt x="472400" y="277977"/>
                    <a:pt x="517269" y="277977"/>
                  </a:cubicBezTo>
                  <a:close/>
                  <a:moveTo>
                    <a:pt x="353819" y="277977"/>
                  </a:moveTo>
                  <a:cubicBezTo>
                    <a:pt x="388433" y="277336"/>
                    <a:pt x="421764" y="277977"/>
                    <a:pt x="458299" y="277977"/>
                  </a:cubicBezTo>
                  <a:cubicBezTo>
                    <a:pt x="443556" y="333742"/>
                    <a:pt x="443556" y="333742"/>
                    <a:pt x="393560" y="333742"/>
                  </a:cubicBezTo>
                  <a:cubicBezTo>
                    <a:pt x="360229" y="333742"/>
                    <a:pt x="326258" y="333742"/>
                    <a:pt x="291645" y="333742"/>
                  </a:cubicBezTo>
                  <a:cubicBezTo>
                    <a:pt x="303183" y="281182"/>
                    <a:pt x="306388" y="278618"/>
                    <a:pt x="353819" y="277977"/>
                  </a:cubicBezTo>
                  <a:close/>
                  <a:moveTo>
                    <a:pt x="1709408" y="277898"/>
                  </a:moveTo>
                  <a:cubicBezTo>
                    <a:pt x="1732884" y="277817"/>
                    <a:pt x="1754998" y="278298"/>
                    <a:pt x="1776791" y="280541"/>
                  </a:cubicBezTo>
                  <a:cubicBezTo>
                    <a:pt x="1787046" y="281823"/>
                    <a:pt x="1794738" y="306822"/>
                    <a:pt x="1803712" y="320282"/>
                  </a:cubicBezTo>
                  <a:cubicBezTo>
                    <a:pt x="1801148" y="324128"/>
                    <a:pt x="1798584" y="327973"/>
                    <a:pt x="1796661" y="331819"/>
                  </a:cubicBezTo>
                  <a:cubicBezTo>
                    <a:pt x="1752434" y="331819"/>
                    <a:pt x="1708206" y="334383"/>
                    <a:pt x="1663979" y="329897"/>
                  </a:cubicBezTo>
                  <a:cubicBezTo>
                    <a:pt x="1653723" y="328615"/>
                    <a:pt x="1646672" y="302334"/>
                    <a:pt x="1633853" y="278619"/>
                  </a:cubicBezTo>
                  <a:cubicBezTo>
                    <a:pt x="1661095" y="278619"/>
                    <a:pt x="1685933" y="277978"/>
                    <a:pt x="1709408" y="277898"/>
                  </a:cubicBezTo>
                  <a:close/>
                  <a:moveTo>
                    <a:pt x="2225797" y="277657"/>
                  </a:moveTo>
                  <a:cubicBezTo>
                    <a:pt x="2247751" y="277497"/>
                    <a:pt x="2269704" y="277977"/>
                    <a:pt x="2291497" y="280541"/>
                  </a:cubicBezTo>
                  <a:cubicBezTo>
                    <a:pt x="2304317" y="281823"/>
                    <a:pt x="2314572" y="306821"/>
                    <a:pt x="2325469" y="320923"/>
                  </a:cubicBezTo>
                  <a:cubicBezTo>
                    <a:pt x="2323546" y="324127"/>
                    <a:pt x="2321623" y="327333"/>
                    <a:pt x="2319700" y="330537"/>
                  </a:cubicBezTo>
                  <a:cubicBezTo>
                    <a:pt x="2277395" y="330537"/>
                    <a:pt x="2234450" y="334383"/>
                    <a:pt x="2193427" y="328615"/>
                  </a:cubicBezTo>
                  <a:cubicBezTo>
                    <a:pt x="2178685" y="326691"/>
                    <a:pt x="2167148" y="302334"/>
                    <a:pt x="2153687" y="288874"/>
                  </a:cubicBezTo>
                  <a:cubicBezTo>
                    <a:pt x="2155609" y="285669"/>
                    <a:pt x="2158174" y="282464"/>
                    <a:pt x="2160097" y="278618"/>
                  </a:cubicBezTo>
                  <a:cubicBezTo>
                    <a:pt x="2181890" y="278618"/>
                    <a:pt x="2203843" y="277817"/>
                    <a:pt x="2225797" y="277657"/>
                  </a:cubicBezTo>
                  <a:close/>
                  <a:moveTo>
                    <a:pt x="2545325" y="277416"/>
                  </a:moveTo>
                  <a:cubicBezTo>
                    <a:pt x="2567439" y="277176"/>
                    <a:pt x="2588271" y="277657"/>
                    <a:pt x="2608782" y="280541"/>
                  </a:cubicBezTo>
                  <a:cubicBezTo>
                    <a:pt x="2624806" y="282464"/>
                    <a:pt x="2637626" y="306180"/>
                    <a:pt x="2652368" y="320282"/>
                  </a:cubicBezTo>
                  <a:cubicBezTo>
                    <a:pt x="2651086" y="322846"/>
                    <a:pt x="2649804" y="326050"/>
                    <a:pt x="2647881" y="328614"/>
                  </a:cubicBezTo>
                  <a:cubicBezTo>
                    <a:pt x="2602372" y="328614"/>
                    <a:pt x="2556221" y="331819"/>
                    <a:pt x="2511353" y="326691"/>
                  </a:cubicBezTo>
                  <a:cubicBezTo>
                    <a:pt x="2499815" y="324768"/>
                    <a:pt x="2490201" y="299129"/>
                    <a:pt x="2474176" y="278618"/>
                  </a:cubicBezTo>
                  <a:cubicBezTo>
                    <a:pt x="2499815" y="278618"/>
                    <a:pt x="2523211" y="277656"/>
                    <a:pt x="2545325" y="277416"/>
                  </a:cubicBezTo>
                  <a:close/>
                  <a:moveTo>
                    <a:pt x="686487" y="277336"/>
                  </a:moveTo>
                  <a:cubicBezTo>
                    <a:pt x="720459" y="277336"/>
                    <a:pt x="753790" y="277336"/>
                    <a:pt x="787762" y="277336"/>
                  </a:cubicBezTo>
                  <a:cubicBezTo>
                    <a:pt x="785839" y="331178"/>
                    <a:pt x="783275" y="333101"/>
                    <a:pt x="735202" y="333101"/>
                  </a:cubicBezTo>
                  <a:cubicBezTo>
                    <a:pt x="699948" y="333101"/>
                    <a:pt x="665335" y="333101"/>
                    <a:pt x="627517" y="333101"/>
                  </a:cubicBezTo>
                  <a:cubicBezTo>
                    <a:pt x="640978" y="277978"/>
                    <a:pt x="640978" y="277978"/>
                    <a:pt x="686487" y="277336"/>
                  </a:cubicBezTo>
                  <a:close/>
                  <a:moveTo>
                    <a:pt x="69226" y="277336"/>
                  </a:moveTo>
                  <a:cubicBezTo>
                    <a:pt x="142938" y="277336"/>
                    <a:pt x="216009" y="277336"/>
                    <a:pt x="290363" y="277336"/>
                  </a:cubicBezTo>
                  <a:cubicBezTo>
                    <a:pt x="279466" y="328614"/>
                    <a:pt x="274979" y="333101"/>
                    <a:pt x="230111" y="333101"/>
                  </a:cubicBezTo>
                  <a:cubicBezTo>
                    <a:pt x="164090" y="333101"/>
                    <a:pt x="97429" y="333101"/>
                    <a:pt x="31408" y="333101"/>
                  </a:cubicBezTo>
                  <a:cubicBezTo>
                    <a:pt x="21153" y="333101"/>
                    <a:pt x="10896" y="332460"/>
                    <a:pt x="0" y="331819"/>
                  </a:cubicBezTo>
                  <a:cubicBezTo>
                    <a:pt x="16665" y="281182"/>
                    <a:pt x="21153" y="277336"/>
                    <a:pt x="69226" y="277336"/>
                  </a:cubicBezTo>
                  <a:close/>
                  <a:moveTo>
                    <a:pt x="1870534" y="277016"/>
                  </a:moveTo>
                  <a:cubicBezTo>
                    <a:pt x="1893128" y="276855"/>
                    <a:pt x="1914280" y="277336"/>
                    <a:pt x="1935112" y="279900"/>
                  </a:cubicBezTo>
                  <a:cubicBezTo>
                    <a:pt x="1947932" y="281823"/>
                    <a:pt x="1957546" y="306821"/>
                    <a:pt x="1969084" y="320922"/>
                  </a:cubicBezTo>
                  <a:cubicBezTo>
                    <a:pt x="1967161" y="324128"/>
                    <a:pt x="1965238" y="327332"/>
                    <a:pt x="1963315" y="329896"/>
                  </a:cubicBezTo>
                  <a:cubicBezTo>
                    <a:pt x="1917806" y="329896"/>
                    <a:pt x="1872297" y="332460"/>
                    <a:pt x="1827428" y="327974"/>
                  </a:cubicBezTo>
                  <a:cubicBezTo>
                    <a:pt x="1817172" y="326692"/>
                    <a:pt x="1810121" y="299771"/>
                    <a:pt x="1797302" y="277977"/>
                  </a:cubicBezTo>
                  <a:cubicBezTo>
                    <a:pt x="1823903" y="277977"/>
                    <a:pt x="1847939" y="277176"/>
                    <a:pt x="1870534" y="277016"/>
                  </a:cubicBezTo>
                  <a:close/>
                  <a:moveTo>
                    <a:pt x="2384278" y="276775"/>
                  </a:moveTo>
                  <a:cubicBezTo>
                    <a:pt x="2404468" y="276535"/>
                    <a:pt x="2424499" y="277016"/>
                    <a:pt x="2444048" y="279900"/>
                  </a:cubicBezTo>
                  <a:cubicBezTo>
                    <a:pt x="2460714" y="282463"/>
                    <a:pt x="2474816" y="305539"/>
                    <a:pt x="2490200" y="318999"/>
                  </a:cubicBezTo>
                  <a:cubicBezTo>
                    <a:pt x="2488276" y="322205"/>
                    <a:pt x="2486354" y="325409"/>
                    <a:pt x="2484430" y="329255"/>
                  </a:cubicBezTo>
                  <a:cubicBezTo>
                    <a:pt x="2439562" y="329255"/>
                    <a:pt x="2394693" y="332460"/>
                    <a:pt x="2349825" y="327332"/>
                  </a:cubicBezTo>
                  <a:cubicBezTo>
                    <a:pt x="2337647" y="326050"/>
                    <a:pt x="2327391" y="301052"/>
                    <a:pt x="2316494" y="286310"/>
                  </a:cubicBezTo>
                  <a:cubicBezTo>
                    <a:pt x="2319699" y="283105"/>
                    <a:pt x="2321622" y="280541"/>
                    <a:pt x="2323545" y="277977"/>
                  </a:cubicBezTo>
                  <a:cubicBezTo>
                    <a:pt x="2343736" y="277977"/>
                    <a:pt x="2364087" y="277015"/>
                    <a:pt x="2384278" y="276775"/>
                  </a:cubicBezTo>
                  <a:close/>
                  <a:moveTo>
                    <a:pt x="848655" y="276695"/>
                  </a:moveTo>
                  <a:cubicBezTo>
                    <a:pt x="1095432" y="276695"/>
                    <a:pt x="1342208" y="276695"/>
                    <a:pt x="1588985" y="277337"/>
                  </a:cubicBezTo>
                  <a:cubicBezTo>
                    <a:pt x="1630649" y="277337"/>
                    <a:pt x="1633213" y="280541"/>
                    <a:pt x="1630007" y="329897"/>
                  </a:cubicBezTo>
                  <a:cubicBezTo>
                    <a:pt x="1353105" y="329897"/>
                    <a:pt x="1076843" y="329897"/>
                    <a:pt x="799941" y="329897"/>
                  </a:cubicBezTo>
                  <a:cubicBezTo>
                    <a:pt x="801223" y="279900"/>
                    <a:pt x="803146" y="276695"/>
                    <a:pt x="848655" y="276695"/>
                  </a:cubicBezTo>
                  <a:close/>
                  <a:moveTo>
                    <a:pt x="1376820" y="216444"/>
                  </a:moveTo>
                  <a:cubicBezTo>
                    <a:pt x="1430662" y="216444"/>
                    <a:pt x="1476172" y="216444"/>
                    <a:pt x="1522963" y="216444"/>
                  </a:cubicBezTo>
                  <a:cubicBezTo>
                    <a:pt x="1525527" y="230546"/>
                    <a:pt x="1527450" y="244006"/>
                    <a:pt x="1530655" y="263235"/>
                  </a:cubicBezTo>
                  <a:cubicBezTo>
                    <a:pt x="1483864" y="263235"/>
                    <a:pt x="1439636" y="265158"/>
                    <a:pt x="1396049" y="261312"/>
                  </a:cubicBezTo>
                  <a:cubicBezTo>
                    <a:pt x="1389639" y="260671"/>
                    <a:pt x="1384512" y="235673"/>
                    <a:pt x="1376820" y="216444"/>
                  </a:cubicBezTo>
                  <a:close/>
                  <a:moveTo>
                    <a:pt x="1768377" y="215322"/>
                  </a:moveTo>
                  <a:cubicBezTo>
                    <a:pt x="1790732" y="215322"/>
                    <a:pt x="1813006" y="215803"/>
                    <a:pt x="1835119" y="217726"/>
                  </a:cubicBezTo>
                  <a:cubicBezTo>
                    <a:pt x="1842170" y="218367"/>
                    <a:pt x="1847298" y="243365"/>
                    <a:pt x="1856913" y="263876"/>
                  </a:cubicBezTo>
                  <a:cubicBezTo>
                    <a:pt x="1807557" y="263876"/>
                    <a:pt x="1767817" y="266440"/>
                    <a:pt x="1728717" y="261953"/>
                  </a:cubicBezTo>
                  <a:cubicBezTo>
                    <a:pt x="1716538" y="260671"/>
                    <a:pt x="1706283" y="239519"/>
                    <a:pt x="1694745" y="227982"/>
                  </a:cubicBezTo>
                  <a:cubicBezTo>
                    <a:pt x="1696668" y="224136"/>
                    <a:pt x="1699232" y="219649"/>
                    <a:pt x="1701155" y="215803"/>
                  </a:cubicBezTo>
                  <a:cubicBezTo>
                    <a:pt x="1723589" y="215803"/>
                    <a:pt x="1746023" y="215322"/>
                    <a:pt x="1768377" y="215322"/>
                  </a:cubicBezTo>
                  <a:close/>
                  <a:moveTo>
                    <a:pt x="2508708" y="214841"/>
                  </a:moveTo>
                  <a:cubicBezTo>
                    <a:pt x="2529620" y="214681"/>
                    <a:pt x="2550452" y="215162"/>
                    <a:pt x="2570963" y="217726"/>
                  </a:cubicBezTo>
                  <a:cubicBezTo>
                    <a:pt x="2585064" y="219648"/>
                    <a:pt x="2596602" y="241441"/>
                    <a:pt x="2610063" y="254261"/>
                  </a:cubicBezTo>
                  <a:cubicBezTo>
                    <a:pt x="2607498" y="256825"/>
                    <a:pt x="2605575" y="260670"/>
                    <a:pt x="2604293" y="263875"/>
                  </a:cubicBezTo>
                  <a:cubicBezTo>
                    <a:pt x="2563271" y="263875"/>
                    <a:pt x="2521608" y="267080"/>
                    <a:pt x="2481867" y="261952"/>
                  </a:cubicBezTo>
                  <a:cubicBezTo>
                    <a:pt x="2467124" y="260029"/>
                    <a:pt x="2454946" y="237595"/>
                    <a:pt x="2441485" y="224776"/>
                  </a:cubicBezTo>
                  <a:cubicBezTo>
                    <a:pt x="2442767" y="221571"/>
                    <a:pt x="2444690" y="218366"/>
                    <a:pt x="2445972" y="215802"/>
                  </a:cubicBezTo>
                  <a:cubicBezTo>
                    <a:pt x="2466804" y="215802"/>
                    <a:pt x="2487796" y="215001"/>
                    <a:pt x="2508708" y="214841"/>
                  </a:cubicBezTo>
                  <a:close/>
                  <a:moveTo>
                    <a:pt x="1545398" y="214521"/>
                  </a:moveTo>
                  <a:cubicBezTo>
                    <a:pt x="1585779" y="214521"/>
                    <a:pt x="1626161" y="213239"/>
                    <a:pt x="1666542" y="215161"/>
                  </a:cubicBezTo>
                  <a:cubicBezTo>
                    <a:pt x="1696027" y="216444"/>
                    <a:pt x="1685772" y="242083"/>
                    <a:pt x="1690900" y="263875"/>
                  </a:cubicBezTo>
                  <a:cubicBezTo>
                    <a:pt x="1646031" y="263875"/>
                    <a:pt x="1603727" y="266439"/>
                    <a:pt x="1562063" y="261953"/>
                  </a:cubicBezTo>
                  <a:cubicBezTo>
                    <a:pt x="1552449" y="260671"/>
                    <a:pt x="1544756" y="236955"/>
                    <a:pt x="1536424" y="223494"/>
                  </a:cubicBezTo>
                  <a:cubicBezTo>
                    <a:pt x="1539629" y="220290"/>
                    <a:pt x="1542834" y="217726"/>
                    <a:pt x="1545398" y="214521"/>
                  </a:cubicBezTo>
                  <a:close/>
                  <a:moveTo>
                    <a:pt x="2351028" y="214200"/>
                  </a:moveTo>
                  <a:cubicBezTo>
                    <a:pt x="2371459" y="214040"/>
                    <a:pt x="2391810" y="214521"/>
                    <a:pt x="2412001" y="217085"/>
                  </a:cubicBezTo>
                  <a:cubicBezTo>
                    <a:pt x="2426103" y="219007"/>
                    <a:pt x="2437000" y="241441"/>
                    <a:pt x="2449178" y="254260"/>
                  </a:cubicBezTo>
                  <a:cubicBezTo>
                    <a:pt x="2447255" y="256824"/>
                    <a:pt x="2445332" y="260029"/>
                    <a:pt x="2443409" y="263875"/>
                  </a:cubicBezTo>
                  <a:cubicBezTo>
                    <a:pt x="2403027" y="263875"/>
                    <a:pt x="2362646" y="267080"/>
                    <a:pt x="2322905" y="261953"/>
                  </a:cubicBezTo>
                  <a:cubicBezTo>
                    <a:pt x="2308803" y="260029"/>
                    <a:pt x="2296624" y="238236"/>
                    <a:pt x="2283805" y="226058"/>
                  </a:cubicBezTo>
                  <a:cubicBezTo>
                    <a:pt x="2285728" y="222212"/>
                    <a:pt x="2287651" y="219007"/>
                    <a:pt x="2289574" y="215161"/>
                  </a:cubicBezTo>
                  <a:cubicBezTo>
                    <a:pt x="2310085" y="215161"/>
                    <a:pt x="2330597" y="214360"/>
                    <a:pt x="2351028" y="214200"/>
                  </a:cubicBezTo>
                  <a:close/>
                  <a:moveTo>
                    <a:pt x="2136460" y="214040"/>
                  </a:moveTo>
                  <a:cubicBezTo>
                    <a:pt x="2174999" y="214040"/>
                    <a:pt x="2213297" y="214521"/>
                    <a:pt x="2251756" y="216444"/>
                  </a:cubicBezTo>
                  <a:cubicBezTo>
                    <a:pt x="2265216" y="217085"/>
                    <a:pt x="2278036" y="240160"/>
                    <a:pt x="2290855" y="252979"/>
                  </a:cubicBezTo>
                  <a:cubicBezTo>
                    <a:pt x="2288933" y="256825"/>
                    <a:pt x="2287010" y="260671"/>
                    <a:pt x="2285087" y="263876"/>
                  </a:cubicBezTo>
                  <a:cubicBezTo>
                    <a:pt x="2258166" y="263876"/>
                    <a:pt x="2231245" y="263876"/>
                    <a:pt x="2203682" y="263876"/>
                  </a:cubicBezTo>
                  <a:cubicBezTo>
                    <a:pt x="2158814" y="263876"/>
                    <a:pt x="2113945" y="263876"/>
                    <a:pt x="2069718" y="263876"/>
                  </a:cubicBezTo>
                  <a:cubicBezTo>
                    <a:pt x="2028696" y="263876"/>
                    <a:pt x="2027414" y="263235"/>
                    <a:pt x="2019722" y="214521"/>
                  </a:cubicBezTo>
                  <a:cubicBezTo>
                    <a:pt x="2059142" y="214521"/>
                    <a:pt x="2097921" y="214040"/>
                    <a:pt x="2136460" y="214040"/>
                  </a:cubicBezTo>
                  <a:close/>
                  <a:moveTo>
                    <a:pt x="1288205" y="214040"/>
                  </a:moveTo>
                  <a:cubicBezTo>
                    <a:pt x="1310159" y="214040"/>
                    <a:pt x="1331631" y="214521"/>
                    <a:pt x="1353104" y="216444"/>
                  </a:cubicBezTo>
                  <a:cubicBezTo>
                    <a:pt x="1360796" y="217726"/>
                    <a:pt x="1365283" y="242723"/>
                    <a:pt x="1374898" y="263876"/>
                  </a:cubicBezTo>
                  <a:cubicBezTo>
                    <a:pt x="1321055" y="263876"/>
                    <a:pt x="1280033" y="265798"/>
                    <a:pt x="1238369" y="263235"/>
                  </a:cubicBezTo>
                  <a:cubicBezTo>
                    <a:pt x="1203115" y="261312"/>
                    <a:pt x="1226831" y="235032"/>
                    <a:pt x="1220421" y="214521"/>
                  </a:cubicBezTo>
                  <a:cubicBezTo>
                    <a:pt x="1243817" y="214521"/>
                    <a:pt x="1266252" y="214040"/>
                    <a:pt x="1288205" y="214040"/>
                  </a:cubicBezTo>
                  <a:close/>
                  <a:moveTo>
                    <a:pt x="1100560" y="213880"/>
                  </a:moveTo>
                  <a:cubicBezTo>
                    <a:pt x="1133890" y="213880"/>
                    <a:pt x="1167862" y="213880"/>
                    <a:pt x="1200551" y="213880"/>
                  </a:cubicBezTo>
                  <a:cubicBezTo>
                    <a:pt x="1208884" y="262594"/>
                    <a:pt x="1208243" y="264517"/>
                    <a:pt x="1164657" y="264517"/>
                  </a:cubicBezTo>
                  <a:cubicBezTo>
                    <a:pt x="1130044" y="264517"/>
                    <a:pt x="1095431" y="264517"/>
                    <a:pt x="1060818" y="264517"/>
                  </a:cubicBezTo>
                  <a:cubicBezTo>
                    <a:pt x="1056973" y="215803"/>
                    <a:pt x="1058254" y="214522"/>
                    <a:pt x="1100560" y="213880"/>
                  </a:cubicBezTo>
                  <a:close/>
                  <a:moveTo>
                    <a:pt x="937110" y="213880"/>
                  </a:moveTo>
                  <a:cubicBezTo>
                    <a:pt x="971081" y="213880"/>
                    <a:pt x="1005053" y="213880"/>
                    <a:pt x="1040948" y="213880"/>
                  </a:cubicBezTo>
                  <a:cubicBezTo>
                    <a:pt x="1044794" y="263235"/>
                    <a:pt x="1044153" y="263876"/>
                    <a:pt x="1000567" y="263876"/>
                  </a:cubicBezTo>
                  <a:cubicBezTo>
                    <a:pt x="966595" y="263876"/>
                    <a:pt x="932623" y="263876"/>
                    <a:pt x="899292" y="263876"/>
                  </a:cubicBezTo>
                  <a:cubicBezTo>
                    <a:pt x="893523" y="218367"/>
                    <a:pt x="896728" y="213880"/>
                    <a:pt x="937110" y="213880"/>
                  </a:cubicBezTo>
                  <a:close/>
                  <a:moveTo>
                    <a:pt x="778146" y="213880"/>
                  </a:moveTo>
                  <a:cubicBezTo>
                    <a:pt x="812119" y="213880"/>
                    <a:pt x="845449" y="213880"/>
                    <a:pt x="878780" y="213880"/>
                  </a:cubicBezTo>
                  <a:cubicBezTo>
                    <a:pt x="884549" y="258748"/>
                    <a:pt x="880703" y="263876"/>
                    <a:pt x="840322" y="263876"/>
                  </a:cubicBezTo>
                  <a:cubicBezTo>
                    <a:pt x="804427" y="263876"/>
                    <a:pt x="769173" y="263876"/>
                    <a:pt x="733278" y="263876"/>
                  </a:cubicBezTo>
                  <a:cubicBezTo>
                    <a:pt x="736483" y="215803"/>
                    <a:pt x="737765" y="213880"/>
                    <a:pt x="778146" y="213880"/>
                  </a:cubicBezTo>
                  <a:close/>
                  <a:moveTo>
                    <a:pt x="616620" y="213880"/>
                  </a:moveTo>
                  <a:cubicBezTo>
                    <a:pt x="650592" y="213880"/>
                    <a:pt x="684564" y="213880"/>
                    <a:pt x="721099" y="213880"/>
                  </a:cubicBezTo>
                  <a:cubicBezTo>
                    <a:pt x="716613" y="263235"/>
                    <a:pt x="715972" y="263876"/>
                    <a:pt x="674308" y="263876"/>
                  </a:cubicBezTo>
                  <a:cubicBezTo>
                    <a:pt x="639695" y="263876"/>
                    <a:pt x="604442" y="263876"/>
                    <a:pt x="569188" y="263876"/>
                  </a:cubicBezTo>
                  <a:cubicBezTo>
                    <a:pt x="572393" y="217085"/>
                    <a:pt x="575598" y="213880"/>
                    <a:pt x="616620" y="213880"/>
                  </a:cubicBezTo>
                  <a:close/>
                  <a:moveTo>
                    <a:pt x="455094" y="213880"/>
                  </a:moveTo>
                  <a:cubicBezTo>
                    <a:pt x="489707" y="213880"/>
                    <a:pt x="524961" y="213880"/>
                    <a:pt x="560215" y="213880"/>
                  </a:cubicBezTo>
                  <a:cubicBezTo>
                    <a:pt x="552523" y="263235"/>
                    <a:pt x="551241" y="263876"/>
                    <a:pt x="508936" y="263876"/>
                  </a:cubicBezTo>
                  <a:cubicBezTo>
                    <a:pt x="473682" y="263876"/>
                    <a:pt x="439070" y="263876"/>
                    <a:pt x="403816" y="263876"/>
                  </a:cubicBezTo>
                  <a:cubicBezTo>
                    <a:pt x="410867" y="217726"/>
                    <a:pt x="414712" y="213880"/>
                    <a:pt x="455094" y="213880"/>
                  </a:cubicBezTo>
                  <a:close/>
                  <a:moveTo>
                    <a:pt x="1923254" y="213559"/>
                  </a:moveTo>
                  <a:cubicBezTo>
                    <a:pt x="1943926" y="213398"/>
                    <a:pt x="1964598" y="213879"/>
                    <a:pt x="1985109" y="216443"/>
                  </a:cubicBezTo>
                  <a:cubicBezTo>
                    <a:pt x="1997288" y="217725"/>
                    <a:pt x="2006902" y="241441"/>
                    <a:pt x="2017799" y="254261"/>
                  </a:cubicBezTo>
                  <a:cubicBezTo>
                    <a:pt x="2015235" y="257465"/>
                    <a:pt x="2012030" y="260671"/>
                    <a:pt x="2009466" y="263875"/>
                  </a:cubicBezTo>
                  <a:cubicBezTo>
                    <a:pt x="1969085" y="263875"/>
                    <a:pt x="1928062" y="267080"/>
                    <a:pt x="1888321" y="261953"/>
                  </a:cubicBezTo>
                  <a:cubicBezTo>
                    <a:pt x="1875502" y="260029"/>
                    <a:pt x="1865246" y="236954"/>
                    <a:pt x="1854349" y="223494"/>
                  </a:cubicBezTo>
                  <a:cubicBezTo>
                    <a:pt x="1856913" y="220289"/>
                    <a:pt x="1859477" y="217084"/>
                    <a:pt x="1861400" y="214520"/>
                  </a:cubicBezTo>
                  <a:cubicBezTo>
                    <a:pt x="1881911" y="214520"/>
                    <a:pt x="1902583" y="213719"/>
                    <a:pt x="1923254" y="213559"/>
                  </a:cubicBezTo>
                  <a:close/>
                  <a:moveTo>
                    <a:pt x="292926" y="212598"/>
                  </a:moveTo>
                  <a:cubicBezTo>
                    <a:pt x="327539" y="215803"/>
                    <a:pt x="362793" y="213239"/>
                    <a:pt x="398047" y="213239"/>
                  </a:cubicBezTo>
                  <a:cubicBezTo>
                    <a:pt x="387791" y="261953"/>
                    <a:pt x="385869" y="263235"/>
                    <a:pt x="342282" y="263876"/>
                  </a:cubicBezTo>
                  <a:cubicBezTo>
                    <a:pt x="308951" y="263876"/>
                    <a:pt x="274979" y="263876"/>
                    <a:pt x="236520" y="263876"/>
                  </a:cubicBezTo>
                  <a:cubicBezTo>
                    <a:pt x="244212" y="229263"/>
                    <a:pt x="257031" y="210034"/>
                    <a:pt x="292926" y="212598"/>
                  </a:cubicBezTo>
                  <a:close/>
                  <a:moveTo>
                    <a:pt x="109606" y="212597"/>
                  </a:moveTo>
                  <a:cubicBezTo>
                    <a:pt x="150629" y="215803"/>
                    <a:pt x="192292" y="213239"/>
                    <a:pt x="233956" y="213239"/>
                  </a:cubicBezTo>
                  <a:cubicBezTo>
                    <a:pt x="226264" y="257466"/>
                    <a:pt x="219854" y="263235"/>
                    <a:pt x="179473" y="263235"/>
                  </a:cubicBezTo>
                  <a:cubicBezTo>
                    <a:pt x="133964" y="263875"/>
                    <a:pt x="88455" y="263875"/>
                    <a:pt x="40381" y="263875"/>
                  </a:cubicBezTo>
                  <a:cubicBezTo>
                    <a:pt x="51277" y="223494"/>
                    <a:pt x="73070" y="210033"/>
                    <a:pt x="109606" y="212597"/>
                  </a:cubicBezTo>
                  <a:close/>
                  <a:moveTo>
                    <a:pt x="1309518" y="157473"/>
                  </a:moveTo>
                  <a:cubicBezTo>
                    <a:pt x="1354386" y="157473"/>
                    <a:pt x="1397973" y="157473"/>
                    <a:pt x="1444123" y="157473"/>
                  </a:cubicBezTo>
                  <a:cubicBezTo>
                    <a:pt x="1446046" y="169652"/>
                    <a:pt x="1447969" y="180549"/>
                    <a:pt x="1450533" y="196574"/>
                  </a:cubicBezTo>
                  <a:cubicBezTo>
                    <a:pt x="1403742" y="196574"/>
                    <a:pt x="1358232" y="196574"/>
                    <a:pt x="1309518" y="196574"/>
                  </a:cubicBezTo>
                  <a:cubicBezTo>
                    <a:pt x="1309518" y="183754"/>
                    <a:pt x="1309518" y="172857"/>
                    <a:pt x="1309518" y="157473"/>
                  </a:cubicBezTo>
                  <a:close/>
                  <a:moveTo>
                    <a:pt x="2473775" y="156753"/>
                  </a:moveTo>
                  <a:cubicBezTo>
                    <a:pt x="2494527" y="156672"/>
                    <a:pt x="2515199" y="157153"/>
                    <a:pt x="2535710" y="159396"/>
                  </a:cubicBezTo>
                  <a:cubicBezTo>
                    <a:pt x="2547889" y="160678"/>
                    <a:pt x="2557503" y="181831"/>
                    <a:pt x="2573528" y="199779"/>
                  </a:cubicBezTo>
                  <a:cubicBezTo>
                    <a:pt x="2522890" y="199779"/>
                    <a:pt x="2481868" y="202343"/>
                    <a:pt x="2441486" y="198497"/>
                  </a:cubicBezTo>
                  <a:cubicBezTo>
                    <a:pt x="2429307" y="197215"/>
                    <a:pt x="2419051" y="177344"/>
                    <a:pt x="2408155" y="165806"/>
                  </a:cubicBezTo>
                  <a:cubicBezTo>
                    <a:pt x="2409437" y="163242"/>
                    <a:pt x="2410719" y="160038"/>
                    <a:pt x="2411360" y="157474"/>
                  </a:cubicBezTo>
                  <a:cubicBezTo>
                    <a:pt x="2432192" y="157474"/>
                    <a:pt x="2453024" y="156833"/>
                    <a:pt x="2473775" y="156753"/>
                  </a:cubicBezTo>
                  <a:close/>
                  <a:moveTo>
                    <a:pt x="1679283" y="156352"/>
                  </a:moveTo>
                  <a:cubicBezTo>
                    <a:pt x="1700194" y="156352"/>
                    <a:pt x="1721026" y="156833"/>
                    <a:pt x="1741538" y="158756"/>
                  </a:cubicBezTo>
                  <a:cubicBezTo>
                    <a:pt x="1750511" y="158756"/>
                    <a:pt x="1756921" y="181190"/>
                    <a:pt x="1767818" y="200420"/>
                  </a:cubicBezTo>
                  <a:cubicBezTo>
                    <a:pt x="1718462" y="200420"/>
                    <a:pt x="1678081" y="202343"/>
                    <a:pt x="1637699" y="199138"/>
                  </a:cubicBezTo>
                  <a:cubicBezTo>
                    <a:pt x="1627443" y="198497"/>
                    <a:pt x="1619111" y="177986"/>
                    <a:pt x="1610137" y="167088"/>
                  </a:cubicBezTo>
                  <a:cubicBezTo>
                    <a:pt x="1612059" y="163884"/>
                    <a:pt x="1614623" y="160679"/>
                    <a:pt x="1616547" y="156833"/>
                  </a:cubicBezTo>
                  <a:cubicBezTo>
                    <a:pt x="1637379" y="156833"/>
                    <a:pt x="1658371" y="156352"/>
                    <a:pt x="1679283" y="156352"/>
                  </a:cubicBezTo>
                  <a:close/>
                  <a:moveTo>
                    <a:pt x="1831836" y="156112"/>
                  </a:moveTo>
                  <a:cubicBezTo>
                    <a:pt x="1852267" y="156031"/>
                    <a:pt x="1872618" y="156512"/>
                    <a:pt x="1892808" y="158755"/>
                  </a:cubicBezTo>
                  <a:cubicBezTo>
                    <a:pt x="1902423" y="160037"/>
                    <a:pt x="1910115" y="181830"/>
                    <a:pt x="1919089" y="194009"/>
                  </a:cubicBezTo>
                  <a:cubicBezTo>
                    <a:pt x="1915243" y="195932"/>
                    <a:pt x="1912679" y="198496"/>
                    <a:pt x="1909474" y="201059"/>
                  </a:cubicBezTo>
                  <a:cubicBezTo>
                    <a:pt x="1876784" y="201059"/>
                    <a:pt x="1844095" y="201059"/>
                    <a:pt x="1811404" y="201059"/>
                  </a:cubicBezTo>
                  <a:cubicBezTo>
                    <a:pt x="1774868" y="201059"/>
                    <a:pt x="1774868" y="200419"/>
                    <a:pt x="1770382" y="156833"/>
                  </a:cubicBezTo>
                  <a:cubicBezTo>
                    <a:pt x="1790893" y="156833"/>
                    <a:pt x="1811404" y="156192"/>
                    <a:pt x="1831836" y="156112"/>
                  </a:cubicBezTo>
                  <a:close/>
                  <a:moveTo>
                    <a:pt x="1525127" y="154830"/>
                  </a:moveTo>
                  <a:cubicBezTo>
                    <a:pt x="1545238" y="154749"/>
                    <a:pt x="1565268" y="155230"/>
                    <a:pt x="1585139" y="157473"/>
                  </a:cubicBezTo>
                  <a:cubicBezTo>
                    <a:pt x="1594754" y="158115"/>
                    <a:pt x="1601804" y="179908"/>
                    <a:pt x="1610137" y="192086"/>
                  </a:cubicBezTo>
                  <a:cubicBezTo>
                    <a:pt x="1608214" y="194650"/>
                    <a:pt x="1605650" y="197855"/>
                    <a:pt x="1603727" y="200419"/>
                  </a:cubicBezTo>
                  <a:cubicBezTo>
                    <a:pt x="1562705" y="200419"/>
                    <a:pt x="1521041" y="202341"/>
                    <a:pt x="1480018" y="198495"/>
                  </a:cubicBezTo>
                  <a:cubicBezTo>
                    <a:pt x="1471686" y="197855"/>
                    <a:pt x="1464635" y="176062"/>
                    <a:pt x="1456943" y="163883"/>
                  </a:cubicBezTo>
                  <a:cubicBezTo>
                    <a:pt x="1459507" y="161319"/>
                    <a:pt x="1462071" y="158755"/>
                    <a:pt x="1464635" y="155551"/>
                  </a:cubicBezTo>
                  <a:cubicBezTo>
                    <a:pt x="1484826" y="155551"/>
                    <a:pt x="1505016" y="154910"/>
                    <a:pt x="1525127" y="154830"/>
                  </a:cubicBezTo>
                  <a:close/>
                  <a:moveTo>
                    <a:pt x="2131653" y="154509"/>
                  </a:moveTo>
                  <a:cubicBezTo>
                    <a:pt x="2151443" y="154268"/>
                    <a:pt x="2170031" y="154589"/>
                    <a:pt x="2188299" y="156832"/>
                  </a:cubicBezTo>
                  <a:cubicBezTo>
                    <a:pt x="2203042" y="158755"/>
                    <a:pt x="2215220" y="176062"/>
                    <a:pt x="2228681" y="186958"/>
                  </a:cubicBezTo>
                  <a:cubicBezTo>
                    <a:pt x="2226758" y="190804"/>
                    <a:pt x="2225476" y="194650"/>
                    <a:pt x="2223553" y="198496"/>
                  </a:cubicBezTo>
                  <a:cubicBezTo>
                    <a:pt x="2179967" y="198496"/>
                    <a:pt x="2136379" y="200419"/>
                    <a:pt x="2093434" y="196573"/>
                  </a:cubicBezTo>
                  <a:cubicBezTo>
                    <a:pt x="2085101" y="196573"/>
                    <a:pt x="2078691" y="174780"/>
                    <a:pt x="2067795" y="155550"/>
                  </a:cubicBezTo>
                  <a:cubicBezTo>
                    <a:pt x="2090870" y="155550"/>
                    <a:pt x="2111862" y="154749"/>
                    <a:pt x="2131653" y="154509"/>
                  </a:cubicBezTo>
                  <a:close/>
                  <a:moveTo>
                    <a:pt x="1981184" y="154509"/>
                  </a:moveTo>
                  <a:cubicBezTo>
                    <a:pt x="2000173" y="154268"/>
                    <a:pt x="2019082" y="154589"/>
                    <a:pt x="2037670" y="156832"/>
                  </a:cubicBezTo>
                  <a:cubicBezTo>
                    <a:pt x="2051130" y="158755"/>
                    <a:pt x="2062027" y="177984"/>
                    <a:pt x="2074206" y="189521"/>
                  </a:cubicBezTo>
                  <a:cubicBezTo>
                    <a:pt x="2072282" y="192727"/>
                    <a:pt x="2069719" y="196572"/>
                    <a:pt x="2067796" y="199777"/>
                  </a:cubicBezTo>
                  <a:cubicBezTo>
                    <a:pt x="2026773" y="199777"/>
                    <a:pt x="1985751" y="202341"/>
                    <a:pt x="1945369" y="197854"/>
                  </a:cubicBezTo>
                  <a:cubicBezTo>
                    <a:pt x="1934472" y="196572"/>
                    <a:pt x="1926140" y="176061"/>
                    <a:pt x="1916525" y="163883"/>
                  </a:cubicBezTo>
                  <a:cubicBezTo>
                    <a:pt x="1919730" y="161960"/>
                    <a:pt x="1922293" y="158755"/>
                    <a:pt x="1924217" y="155550"/>
                  </a:cubicBezTo>
                  <a:cubicBezTo>
                    <a:pt x="1943126" y="155550"/>
                    <a:pt x="1962195" y="154749"/>
                    <a:pt x="1981184" y="154509"/>
                  </a:cubicBezTo>
                  <a:close/>
                  <a:moveTo>
                    <a:pt x="1190296" y="154268"/>
                  </a:moveTo>
                  <a:cubicBezTo>
                    <a:pt x="1212731" y="154268"/>
                    <a:pt x="1235164" y="154268"/>
                    <a:pt x="1257599" y="154910"/>
                  </a:cubicBezTo>
                  <a:cubicBezTo>
                    <a:pt x="1296058" y="155550"/>
                    <a:pt x="1296698" y="156192"/>
                    <a:pt x="1289006" y="198496"/>
                  </a:cubicBezTo>
                  <a:cubicBezTo>
                    <a:pt x="1245420" y="198496"/>
                    <a:pt x="1201193" y="198496"/>
                    <a:pt x="1156965" y="198496"/>
                  </a:cubicBezTo>
                  <a:cubicBezTo>
                    <a:pt x="1149274" y="156832"/>
                    <a:pt x="1151197" y="154910"/>
                    <a:pt x="1190296" y="154268"/>
                  </a:cubicBezTo>
                  <a:close/>
                  <a:moveTo>
                    <a:pt x="1039666" y="152987"/>
                  </a:moveTo>
                  <a:cubicBezTo>
                    <a:pt x="1067227" y="152987"/>
                    <a:pt x="1094789" y="152345"/>
                    <a:pt x="1122351" y="154909"/>
                  </a:cubicBezTo>
                  <a:cubicBezTo>
                    <a:pt x="1128120" y="155550"/>
                    <a:pt x="1138375" y="169011"/>
                    <a:pt x="1137735" y="175420"/>
                  </a:cubicBezTo>
                  <a:cubicBezTo>
                    <a:pt x="1137093" y="184394"/>
                    <a:pt x="1128120" y="199137"/>
                    <a:pt x="1121710" y="199137"/>
                  </a:cubicBezTo>
                  <a:cubicBezTo>
                    <a:pt x="1080047" y="201059"/>
                    <a:pt x="1039024" y="200418"/>
                    <a:pt x="998002" y="200418"/>
                  </a:cubicBezTo>
                  <a:cubicBezTo>
                    <a:pt x="998643" y="154269"/>
                    <a:pt x="999284" y="152987"/>
                    <a:pt x="1039666" y="152987"/>
                  </a:cubicBezTo>
                  <a:close/>
                  <a:moveTo>
                    <a:pt x="879422" y="152987"/>
                  </a:moveTo>
                  <a:cubicBezTo>
                    <a:pt x="912752" y="152346"/>
                    <a:pt x="946724" y="152987"/>
                    <a:pt x="981978" y="152987"/>
                  </a:cubicBezTo>
                  <a:cubicBezTo>
                    <a:pt x="986464" y="188241"/>
                    <a:pt x="978132" y="203624"/>
                    <a:pt x="945442" y="201701"/>
                  </a:cubicBezTo>
                  <a:cubicBezTo>
                    <a:pt x="911470" y="199137"/>
                    <a:pt x="877498" y="201060"/>
                    <a:pt x="844168" y="201060"/>
                  </a:cubicBezTo>
                  <a:cubicBezTo>
                    <a:pt x="839040" y="160679"/>
                    <a:pt x="844168" y="153628"/>
                    <a:pt x="879422" y="152987"/>
                  </a:cubicBezTo>
                  <a:close/>
                  <a:moveTo>
                    <a:pt x="727509" y="152346"/>
                  </a:moveTo>
                  <a:cubicBezTo>
                    <a:pt x="760840" y="152346"/>
                    <a:pt x="794171" y="152988"/>
                    <a:pt x="828143" y="152988"/>
                  </a:cubicBezTo>
                  <a:cubicBezTo>
                    <a:pt x="830065" y="189523"/>
                    <a:pt x="819169" y="203624"/>
                    <a:pt x="786479" y="201060"/>
                  </a:cubicBezTo>
                  <a:cubicBezTo>
                    <a:pt x="752507" y="198496"/>
                    <a:pt x="718536" y="200419"/>
                    <a:pt x="684564" y="200419"/>
                  </a:cubicBezTo>
                  <a:cubicBezTo>
                    <a:pt x="686487" y="156833"/>
                    <a:pt x="689692" y="152988"/>
                    <a:pt x="727509" y="152346"/>
                  </a:cubicBezTo>
                  <a:close/>
                  <a:moveTo>
                    <a:pt x="136528" y="152346"/>
                  </a:moveTo>
                  <a:cubicBezTo>
                    <a:pt x="207677" y="153628"/>
                    <a:pt x="278826" y="152346"/>
                    <a:pt x="351896" y="152346"/>
                  </a:cubicBezTo>
                  <a:cubicBezTo>
                    <a:pt x="346128" y="190804"/>
                    <a:pt x="328181" y="201700"/>
                    <a:pt x="295491" y="201060"/>
                  </a:cubicBezTo>
                  <a:cubicBezTo>
                    <a:pt x="224342" y="198496"/>
                    <a:pt x="153194" y="200418"/>
                    <a:pt x="79481" y="200418"/>
                  </a:cubicBezTo>
                  <a:cubicBezTo>
                    <a:pt x="88455" y="169011"/>
                    <a:pt x="101916" y="151063"/>
                    <a:pt x="136528" y="152346"/>
                  </a:cubicBezTo>
                  <a:close/>
                  <a:moveTo>
                    <a:pt x="570471" y="151705"/>
                  </a:moveTo>
                  <a:cubicBezTo>
                    <a:pt x="605083" y="154269"/>
                    <a:pt x="639055" y="152346"/>
                    <a:pt x="673027" y="152346"/>
                  </a:cubicBezTo>
                  <a:cubicBezTo>
                    <a:pt x="673668" y="194009"/>
                    <a:pt x="655080" y="202983"/>
                    <a:pt x="623671" y="200419"/>
                  </a:cubicBezTo>
                  <a:cubicBezTo>
                    <a:pt x="590982" y="197855"/>
                    <a:pt x="558292" y="199778"/>
                    <a:pt x="523679" y="199778"/>
                  </a:cubicBezTo>
                  <a:cubicBezTo>
                    <a:pt x="525602" y="167088"/>
                    <a:pt x="537140" y="149782"/>
                    <a:pt x="570471" y="151705"/>
                  </a:cubicBezTo>
                  <a:close/>
                  <a:moveTo>
                    <a:pt x="415353" y="151704"/>
                  </a:moveTo>
                  <a:cubicBezTo>
                    <a:pt x="448684" y="153627"/>
                    <a:pt x="482656" y="152345"/>
                    <a:pt x="517910" y="152345"/>
                  </a:cubicBezTo>
                  <a:cubicBezTo>
                    <a:pt x="515987" y="188881"/>
                    <a:pt x="501886" y="203623"/>
                    <a:pt x="467913" y="201059"/>
                  </a:cubicBezTo>
                  <a:cubicBezTo>
                    <a:pt x="434583" y="197854"/>
                    <a:pt x="400611" y="200418"/>
                    <a:pt x="365357" y="200418"/>
                  </a:cubicBezTo>
                  <a:cubicBezTo>
                    <a:pt x="369843" y="165806"/>
                    <a:pt x="382663" y="150422"/>
                    <a:pt x="415353" y="151704"/>
                  </a:cubicBezTo>
                  <a:close/>
                  <a:moveTo>
                    <a:pt x="1239010" y="101067"/>
                  </a:moveTo>
                  <a:cubicBezTo>
                    <a:pt x="1281315" y="101067"/>
                    <a:pt x="1324261" y="101067"/>
                    <a:pt x="1370411" y="101067"/>
                  </a:cubicBezTo>
                  <a:cubicBezTo>
                    <a:pt x="1371052" y="115169"/>
                    <a:pt x="1371693" y="126065"/>
                    <a:pt x="1372334" y="139526"/>
                  </a:cubicBezTo>
                  <a:cubicBezTo>
                    <a:pt x="1326183" y="139526"/>
                    <a:pt x="1283878" y="139526"/>
                    <a:pt x="1239010" y="139526"/>
                  </a:cubicBezTo>
                  <a:cubicBezTo>
                    <a:pt x="1239010" y="126707"/>
                    <a:pt x="1239010" y="115169"/>
                    <a:pt x="1239010" y="101067"/>
                  </a:cubicBezTo>
                  <a:close/>
                  <a:moveTo>
                    <a:pt x="1088380" y="100426"/>
                  </a:moveTo>
                  <a:cubicBezTo>
                    <a:pt x="1133249" y="100426"/>
                    <a:pt x="1175553" y="100426"/>
                    <a:pt x="1220421" y="100426"/>
                  </a:cubicBezTo>
                  <a:cubicBezTo>
                    <a:pt x="1220421" y="113887"/>
                    <a:pt x="1220421" y="124784"/>
                    <a:pt x="1220421" y="138885"/>
                  </a:cubicBezTo>
                  <a:cubicBezTo>
                    <a:pt x="1175553" y="138885"/>
                    <a:pt x="1131967" y="138885"/>
                    <a:pt x="1083894" y="138885"/>
                  </a:cubicBezTo>
                  <a:cubicBezTo>
                    <a:pt x="1085816" y="125424"/>
                    <a:pt x="1087099" y="113887"/>
                    <a:pt x="1088380" y="100426"/>
                  </a:cubicBezTo>
                  <a:close/>
                  <a:moveTo>
                    <a:pt x="2437240" y="99385"/>
                  </a:moveTo>
                  <a:cubicBezTo>
                    <a:pt x="2456068" y="99144"/>
                    <a:pt x="2474817" y="99465"/>
                    <a:pt x="2493405" y="101708"/>
                  </a:cubicBezTo>
                  <a:cubicBezTo>
                    <a:pt x="2506866" y="103631"/>
                    <a:pt x="2518404" y="122860"/>
                    <a:pt x="2530582" y="133757"/>
                  </a:cubicBezTo>
                  <a:cubicBezTo>
                    <a:pt x="2529300" y="136963"/>
                    <a:pt x="2528018" y="139526"/>
                    <a:pt x="2526095" y="142090"/>
                  </a:cubicBezTo>
                  <a:cubicBezTo>
                    <a:pt x="2486995" y="142090"/>
                    <a:pt x="2447896" y="144654"/>
                    <a:pt x="2409437" y="140809"/>
                  </a:cubicBezTo>
                  <a:cubicBezTo>
                    <a:pt x="2397258" y="139526"/>
                    <a:pt x="2387002" y="120296"/>
                    <a:pt x="2376106" y="109400"/>
                  </a:cubicBezTo>
                  <a:cubicBezTo>
                    <a:pt x="2377388" y="106195"/>
                    <a:pt x="2379311" y="103631"/>
                    <a:pt x="2380593" y="100426"/>
                  </a:cubicBezTo>
                  <a:cubicBezTo>
                    <a:pt x="2399502" y="100426"/>
                    <a:pt x="2418411" y="99625"/>
                    <a:pt x="2437240" y="99385"/>
                  </a:cubicBezTo>
                  <a:close/>
                  <a:moveTo>
                    <a:pt x="1595314" y="99225"/>
                  </a:moveTo>
                  <a:cubicBezTo>
                    <a:pt x="1616226" y="99145"/>
                    <a:pt x="1635776" y="99465"/>
                    <a:pt x="1655005" y="101067"/>
                  </a:cubicBezTo>
                  <a:cubicBezTo>
                    <a:pt x="1663979" y="101709"/>
                    <a:pt x="1671029" y="122220"/>
                    <a:pt x="1678721" y="133116"/>
                  </a:cubicBezTo>
                  <a:cubicBezTo>
                    <a:pt x="1676798" y="136322"/>
                    <a:pt x="1674875" y="138886"/>
                    <a:pt x="1672952" y="141450"/>
                  </a:cubicBezTo>
                  <a:cubicBezTo>
                    <a:pt x="1633212" y="141450"/>
                    <a:pt x="1592830" y="143372"/>
                    <a:pt x="1553089" y="140168"/>
                  </a:cubicBezTo>
                  <a:cubicBezTo>
                    <a:pt x="1544757" y="139526"/>
                    <a:pt x="1538987" y="118374"/>
                    <a:pt x="1527450" y="99785"/>
                  </a:cubicBezTo>
                  <a:cubicBezTo>
                    <a:pt x="1552128" y="99785"/>
                    <a:pt x="1574402" y="99305"/>
                    <a:pt x="1595314" y="99225"/>
                  </a:cubicBezTo>
                  <a:close/>
                  <a:moveTo>
                    <a:pt x="1447969" y="99225"/>
                  </a:moveTo>
                  <a:cubicBezTo>
                    <a:pt x="1467839" y="99145"/>
                    <a:pt x="1487710" y="99465"/>
                    <a:pt x="1507580" y="101067"/>
                  </a:cubicBezTo>
                  <a:cubicBezTo>
                    <a:pt x="1515271" y="101709"/>
                    <a:pt x="1521040" y="122861"/>
                    <a:pt x="1532578" y="142090"/>
                  </a:cubicBezTo>
                  <a:cubicBezTo>
                    <a:pt x="1481941" y="142090"/>
                    <a:pt x="1442841" y="144013"/>
                    <a:pt x="1404382" y="140808"/>
                  </a:cubicBezTo>
                  <a:cubicBezTo>
                    <a:pt x="1396049" y="140168"/>
                    <a:pt x="1388999" y="120297"/>
                    <a:pt x="1381307" y="109400"/>
                  </a:cubicBezTo>
                  <a:cubicBezTo>
                    <a:pt x="1383871" y="106195"/>
                    <a:pt x="1385794" y="102991"/>
                    <a:pt x="1388358" y="99785"/>
                  </a:cubicBezTo>
                  <a:cubicBezTo>
                    <a:pt x="1408228" y="99785"/>
                    <a:pt x="1428098" y="99305"/>
                    <a:pt x="1447969" y="99225"/>
                  </a:cubicBezTo>
                  <a:close/>
                  <a:moveTo>
                    <a:pt x="2138303" y="99144"/>
                  </a:moveTo>
                  <a:cubicBezTo>
                    <a:pt x="2180607" y="99144"/>
                    <a:pt x="2222912" y="99144"/>
                    <a:pt x="2264575" y="99144"/>
                  </a:cubicBezTo>
                  <a:cubicBezTo>
                    <a:pt x="2362646" y="99144"/>
                    <a:pt x="2362646" y="99144"/>
                    <a:pt x="2408156" y="186318"/>
                  </a:cubicBezTo>
                  <a:cubicBezTo>
                    <a:pt x="2410078" y="190164"/>
                    <a:pt x="2412001" y="194009"/>
                    <a:pt x="2415206" y="202342"/>
                  </a:cubicBezTo>
                  <a:cubicBezTo>
                    <a:pt x="2361364" y="202342"/>
                    <a:pt x="2311367" y="203624"/>
                    <a:pt x="2262011" y="201060"/>
                  </a:cubicBezTo>
                  <a:cubicBezTo>
                    <a:pt x="2253679" y="200419"/>
                    <a:pt x="2242141" y="185677"/>
                    <a:pt x="2238296" y="174780"/>
                  </a:cubicBezTo>
                  <a:cubicBezTo>
                    <a:pt x="2228681" y="148499"/>
                    <a:pt x="2213297" y="137603"/>
                    <a:pt x="2185735" y="141449"/>
                  </a:cubicBezTo>
                  <a:cubicBezTo>
                    <a:pt x="2157532" y="145936"/>
                    <a:pt x="2141508" y="133116"/>
                    <a:pt x="2138303" y="99144"/>
                  </a:cubicBezTo>
                  <a:close/>
                  <a:moveTo>
                    <a:pt x="2041435" y="98984"/>
                  </a:moveTo>
                  <a:cubicBezTo>
                    <a:pt x="2060744" y="98824"/>
                    <a:pt x="2079973" y="99144"/>
                    <a:pt x="2099203" y="101067"/>
                  </a:cubicBezTo>
                  <a:cubicBezTo>
                    <a:pt x="2110100" y="102349"/>
                    <a:pt x="2119073" y="120938"/>
                    <a:pt x="2128688" y="131835"/>
                  </a:cubicBezTo>
                  <a:cubicBezTo>
                    <a:pt x="2126764" y="135680"/>
                    <a:pt x="2124842" y="138886"/>
                    <a:pt x="2122919" y="142090"/>
                  </a:cubicBezTo>
                  <a:cubicBezTo>
                    <a:pt x="2084461" y="142090"/>
                    <a:pt x="2046002" y="144654"/>
                    <a:pt x="2008824" y="140808"/>
                  </a:cubicBezTo>
                  <a:cubicBezTo>
                    <a:pt x="1997288" y="139526"/>
                    <a:pt x="1987673" y="120297"/>
                    <a:pt x="1977417" y="109400"/>
                  </a:cubicBezTo>
                  <a:cubicBezTo>
                    <a:pt x="1979339" y="106195"/>
                    <a:pt x="1981263" y="102991"/>
                    <a:pt x="1983185" y="99785"/>
                  </a:cubicBezTo>
                  <a:cubicBezTo>
                    <a:pt x="2002735" y="99785"/>
                    <a:pt x="2022125" y="99144"/>
                    <a:pt x="2041435" y="98984"/>
                  </a:cubicBezTo>
                  <a:close/>
                  <a:moveTo>
                    <a:pt x="1892487" y="98984"/>
                  </a:moveTo>
                  <a:cubicBezTo>
                    <a:pt x="1911396" y="98824"/>
                    <a:pt x="1930305" y="99144"/>
                    <a:pt x="1949214" y="101067"/>
                  </a:cubicBezTo>
                  <a:cubicBezTo>
                    <a:pt x="1960111" y="102349"/>
                    <a:pt x="1969725" y="121579"/>
                    <a:pt x="1979981" y="132476"/>
                  </a:cubicBezTo>
                  <a:cubicBezTo>
                    <a:pt x="1976776" y="135680"/>
                    <a:pt x="1974212" y="138886"/>
                    <a:pt x="1971648" y="142090"/>
                  </a:cubicBezTo>
                  <a:cubicBezTo>
                    <a:pt x="1934472" y="142090"/>
                    <a:pt x="1897295" y="144654"/>
                    <a:pt x="1860759" y="140808"/>
                  </a:cubicBezTo>
                  <a:cubicBezTo>
                    <a:pt x="1849221" y="139526"/>
                    <a:pt x="1838966" y="120938"/>
                    <a:pt x="1828710" y="110041"/>
                  </a:cubicBezTo>
                  <a:cubicBezTo>
                    <a:pt x="1831274" y="106837"/>
                    <a:pt x="1833197" y="102991"/>
                    <a:pt x="1835761" y="99785"/>
                  </a:cubicBezTo>
                  <a:cubicBezTo>
                    <a:pt x="1854670" y="99785"/>
                    <a:pt x="1873579" y="99144"/>
                    <a:pt x="1892487" y="98984"/>
                  </a:cubicBezTo>
                  <a:close/>
                  <a:moveTo>
                    <a:pt x="1744021" y="98343"/>
                  </a:moveTo>
                  <a:cubicBezTo>
                    <a:pt x="1762529" y="98183"/>
                    <a:pt x="1780957" y="98503"/>
                    <a:pt x="1799225" y="100426"/>
                  </a:cubicBezTo>
                  <a:cubicBezTo>
                    <a:pt x="1810122" y="101708"/>
                    <a:pt x="1819096" y="120297"/>
                    <a:pt x="1828710" y="130553"/>
                  </a:cubicBezTo>
                  <a:cubicBezTo>
                    <a:pt x="1826787" y="133757"/>
                    <a:pt x="1824223" y="137603"/>
                    <a:pt x="1822300" y="140809"/>
                  </a:cubicBezTo>
                  <a:cubicBezTo>
                    <a:pt x="1782559" y="140809"/>
                    <a:pt x="1742178" y="142731"/>
                    <a:pt x="1703078" y="139527"/>
                  </a:cubicBezTo>
                  <a:cubicBezTo>
                    <a:pt x="1694746" y="138885"/>
                    <a:pt x="1688336" y="119015"/>
                    <a:pt x="1681285" y="108118"/>
                  </a:cubicBezTo>
                  <a:cubicBezTo>
                    <a:pt x="1683849" y="105554"/>
                    <a:pt x="1686413" y="102350"/>
                    <a:pt x="1688336" y="99144"/>
                  </a:cubicBezTo>
                  <a:cubicBezTo>
                    <a:pt x="1706924" y="99144"/>
                    <a:pt x="1725513" y="98503"/>
                    <a:pt x="1744021" y="98343"/>
                  </a:cubicBezTo>
                  <a:close/>
                  <a:moveTo>
                    <a:pt x="971723" y="97222"/>
                  </a:moveTo>
                  <a:cubicBezTo>
                    <a:pt x="1004412" y="99145"/>
                    <a:pt x="1037101" y="97863"/>
                    <a:pt x="1070432" y="97863"/>
                  </a:cubicBezTo>
                  <a:cubicBezTo>
                    <a:pt x="1075560" y="130553"/>
                    <a:pt x="1065946" y="144013"/>
                    <a:pt x="1033897" y="142090"/>
                  </a:cubicBezTo>
                  <a:cubicBezTo>
                    <a:pt x="1001848" y="140167"/>
                    <a:pt x="969158" y="141449"/>
                    <a:pt x="935827" y="141449"/>
                  </a:cubicBezTo>
                  <a:cubicBezTo>
                    <a:pt x="930699" y="106196"/>
                    <a:pt x="942878" y="95299"/>
                    <a:pt x="971723" y="97222"/>
                  </a:cubicBezTo>
                  <a:close/>
                  <a:moveTo>
                    <a:pt x="819810" y="97222"/>
                  </a:moveTo>
                  <a:cubicBezTo>
                    <a:pt x="852500" y="99145"/>
                    <a:pt x="885190" y="97863"/>
                    <a:pt x="917880" y="97863"/>
                  </a:cubicBezTo>
                  <a:cubicBezTo>
                    <a:pt x="924930" y="130553"/>
                    <a:pt x="915316" y="143372"/>
                    <a:pt x="884549" y="142090"/>
                  </a:cubicBezTo>
                  <a:cubicBezTo>
                    <a:pt x="851218" y="140167"/>
                    <a:pt x="817246" y="141449"/>
                    <a:pt x="783916" y="141449"/>
                  </a:cubicBezTo>
                  <a:cubicBezTo>
                    <a:pt x="779429" y="108118"/>
                    <a:pt x="790325" y="95940"/>
                    <a:pt x="819810" y="97222"/>
                  </a:cubicBezTo>
                  <a:close/>
                  <a:moveTo>
                    <a:pt x="519191" y="96581"/>
                  </a:moveTo>
                  <a:cubicBezTo>
                    <a:pt x="551881" y="98503"/>
                    <a:pt x="584571" y="97221"/>
                    <a:pt x="619184" y="97221"/>
                  </a:cubicBezTo>
                  <a:cubicBezTo>
                    <a:pt x="618543" y="131834"/>
                    <a:pt x="604441" y="144013"/>
                    <a:pt x="574956" y="142089"/>
                  </a:cubicBezTo>
                  <a:cubicBezTo>
                    <a:pt x="542267" y="140167"/>
                    <a:pt x="509577" y="141449"/>
                    <a:pt x="474964" y="141449"/>
                  </a:cubicBezTo>
                  <a:cubicBezTo>
                    <a:pt x="476886" y="108759"/>
                    <a:pt x="489065" y="95299"/>
                    <a:pt x="519191" y="96581"/>
                  </a:cubicBezTo>
                  <a:close/>
                  <a:moveTo>
                    <a:pt x="670463" y="96580"/>
                  </a:moveTo>
                  <a:cubicBezTo>
                    <a:pt x="703152" y="98503"/>
                    <a:pt x="736483" y="97221"/>
                    <a:pt x="769814" y="97221"/>
                  </a:cubicBezTo>
                  <a:cubicBezTo>
                    <a:pt x="771096" y="133116"/>
                    <a:pt x="756353" y="144012"/>
                    <a:pt x="726869" y="142089"/>
                  </a:cubicBezTo>
                  <a:cubicBezTo>
                    <a:pt x="694820" y="140166"/>
                    <a:pt x="662130" y="141448"/>
                    <a:pt x="628799" y="141448"/>
                  </a:cubicBezTo>
                  <a:cubicBezTo>
                    <a:pt x="627517" y="106836"/>
                    <a:pt x="640336" y="95298"/>
                    <a:pt x="670463" y="96580"/>
                  </a:cubicBezTo>
                  <a:close/>
                  <a:moveTo>
                    <a:pt x="381621" y="95539"/>
                  </a:moveTo>
                  <a:cubicBezTo>
                    <a:pt x="406699" y="94016"/>
                    <a:pt x="437466" y="95298"/>
                    <a:pt x="467271" y="100426"/>
                  </a:cubicBezTo>
                  <a:cubicBezTo>
                    <a:pt x="460862" y="138243"/>
                    <a:pt x="458298" y="141448"/>
                    <a:pt x="423044" y="141448"/>
                  </a:cubicBezTo>
                  <a:cubicBezTo>
                    <a:pt x="330744" y="141448"/>
                    <a:pt x="238443" y="141448"/>
                    <a:pt x="146142" y="141448"/>
                  </a:cubicBezTo>
                  <a:cubicBezTo>
                    <a:pt x="136528" y="141448"/>
                    <a:pt x="127554" y="139526"/>
                    <a:pt x="116657" y="138884"/>
                  </a:cubicBezTo>
                  <a:cubicBezTo>
                    <a:pt x="124349" y="109400"/>
                    <a:pt x="138450" y="95298"/>
                    <a:pt x="168576" y="96580"/>
                  </a:cubicBezTo>
                  <a:cubicBezTo>
                    <a:pt x="212163" y="98503"/>
                    <a:pt x="255749" y="96580"/>
                    <a:pt x="299336" y="97862"/>
                  </a:cubicBezTo>
                  <a:cubicBezTo>
                    <a:pt x="308310" y="97862"/>
                    <a:pt x="316642" y="103631"/>
                    <a:pt x="330103" y="107477"/>
                  </a:cubicBezTo>
                  <a:cubicBezTo>
                    <a:pt x="337154" y="101388"/>
                    <a:pt x="356543" y="97061"/>
                    <a:pt x="381621" y="95539"/>
                  </a:cubicBezTo>
                  <a:close/>
                  <a:moveTo>
                    <a:pt x="1482582" y="48507"/>
                  </a:moveTo>
                  <a:cubicBezTo>
                    <a:pt x="1526810" y="48507"/>
                    <a:pt x="1569114" y="48507"/>
                    <a:pt x="1611418" y="48507"/>
                  </a:cubicBezTo>
                  <a:cubicBezTo>
                    <a:pt x="1613341" y="61327"/>
                    <a:pt x="1615264" y="71583"/>
                    <a:pt x="1617187" y="83761"/>
                  </a:cubicBezTo>
                  <a:cubicBezTo>
                    <a:pt x="1573600" y="83761"/>
                    <a:pt x="1532578" y="83761"/>
                    <a:pt x="1488992" y="83761"/>
                  </a:cubicBezTo>
                  <a:cubicBezTo>
                    <a:pt x="1487069" y="72864"/>
                    <a:pt x="1485146" y="61968"/>
                    <a:pt x="1482582" y="48507"/>
                  </a:cubicBezTo>
                  <a:close/>
                  <a:moveTo>
                    <a:pt x="2407114" y="47705"/>
                  </a:moveTo>
                  <a:cubicBezTo>
                    <a:pt x="2425942" y="47545"/>
                    <a:pt x="2444691" y="47865"/>
                    <a:pt x="2463279" y="49788"/>
                  </a:cubicBezTo>
                  <a:cubicBezTo>
                    <a:pt x="2474176" y="51070"/>
                    <a:pt x="2483791" y="69018"/>
                    <a:pt x="2501097" y="86325"/>
                  </a:cubicBezTo>
                  <a:cubicBezTo>
                    <a:pt x="2453024" y="86325"/>
                    <a:pt x="2415847" y="88889"/>
                    <a:pt x="2379311" y="85043"/>
                  </a:cubicBezTo>
                  <a:cubicBezTo>
                    <a:pt x="2367773" y="83761"/>
                    <a:pt x="2356877" y="67095"/>
                    <a:pt x="2345980" y="58121"/>
                  </a:cubicBezTo>
                  <a:cubicBezTo>
                    <a:pt x="2347262" y="54916"/>
                    <a:pt x="2348544" y="51712"/>
                    <a:pt x="2350467" y="48506"/>
                  </a:cubicBezTo>
                  <a:cubicBezTo>
                    <a:pt x="2369376" y="48506"/>
                    <a:pt x="2388285" y="47865"/>
                    <a:pt x="2407114" y="47705"/>
                  </a:cubicBezTo>
                  <a:close/>
                  <a:moveTo>
                    <a:pt x="1830873" y="47306"/>
                  </a:moveTo>
                  <a:cubicBezTo>
                    <a:pt x="1849702" y="47226"/>
                    <a:pt x="1868451" y="47546"/>
                    <a:pt x="1887039" y="49148"/>
                  </a:cubicBezTo>
                  <a:cubicBezTo>
                    <a:pt x="1896012" y="49790"/>
                    <a:pt x="1903704" y="67737"/>
                    <a:pt x="1912037" y="77993"/>
                  </a:cubicBezTo>
                  <a:cubicBezTo>
                    <a:pt x="1909473" y="80557"/>
                    <a:pt x="1907550" y="83121"/>
                    <a:pt x="1906268" y="85685"/>
                  </a:cubicBezTo>
                  <a:cubicBezTo>
                    <a:pt x="1869092" y="85685"/>
                    <a:pt x="1831914" y="87607"/>
                    <a:pt x="1794738" y="84403"/>
                  </a:cubicBezTo>
                  <a:cubicBezTo>
                    <a:pt x="1785123" y="83761"/>
                    <a:pt x="1776791" y="67096"/>
                    <a:pt x="1768458" y="57481"/>
                  </a:cubicBezTo>
                  <a:cubicBezTo>
                    <a:pt x="1770381" y="54276"/>
                    <a:pt x="1772304" y="51072"/>
                    <a:pt x="1774226" y="47866"/>
                  </a:cubicBezTo>
                  <a:cubicBezTo>
                    <a:pt x="1793135" y="47866"/>
                    <a:pt x="1812044" y="47386"/>
                    <a:pt x="1830873" y="47306"/>
                  </a:cubicBezTo>
                  <a:close/>
                  <a:moveTo>
                    <a:pt x="1972851" y="46665"/>
                  </a:moveTo>
                  <a:cubicBezTo>
                    <a:pt x="1992641" y="46585"/>
                    <a:pt x="2011069" y="46905"/>
                    <a:pt x="2029336" y="48507"/>
                  </a:cubicBezTo>
                  <a:cubicBezTo>
                    <a:pt x="2039593" y="49149"/>
                    <a:pt x="2047925" y="65814"/>
                    <a:pt x="2057539" y="75429"/>
                  </a:cubicBezTo>
                  <a:cubicBezTo>
                    <a:pt x="2056258" y="78634"/>
                    <a:pt x="2054335" y="81838"/>
                    <a:pt x="2053053" y="85044"/>
                  </a:cubicBezTo>
                  <a:cubicBezTo>
                    <a:pt x="2014594" y="85044"/>
                    <a:pt x="1976136" y="86966"/>
                    <a:pt x="1938318" y="83762"/>
                  </a:cubicBezTo>
                  <a:cubicBezTo>
                    <a:pt x="1929344" y="83120"/>
                    <a:pt x="1921652" y="64532"/>
                    <a:pt x="1908192" y="47225"/>
                  </a:cubicBezTo>
                  <a:cubicBezTo>
                    <a:pt x="1931908" y="47225"/>
                    <a:pt x="1953060" y="46745"/>
                    <a:pt x="1972851" y="46665"/>
                  </a:cubicBezTo>
                  <a:close/>
                  <a:moveTo>
                    <a:pt x="1687695" y="46665"/>
                  </a:moveTo>
                  <a:cubicBezTo>
                    <a:pt x="1706924" y="46585"/>
                    <a:pt x="1726153" y="46905"/>
                    <a:pt x="1745383" y="48507"/>
                  </a:cubicBezTo>
                  <a:cubicBezTo>
                    <a:pt x="1753074" y="49149"/>
                    <a:pt x="1759484" y="67096"/>
                    <a:pt x="1766535" y="77352"/>
                  </a:cubicBezTo>
                  <a:cubicBezTo>
                    <a:pt x="1763330" y="79916"/>
                    <a:pt x="1761407" y="83120"/>
                    <a:pt x="1759484" y="85684"/>
                  </a:cubicBezTo>
                  <a:cubicBezTo>
                    <a:pt x="1723589" y="85684"/>
                    <a:pt x="1687695" y="87608"/>
                    <a:pt x="1652441" y="84402"/>
                  </a:cubicBezTo>
                  <a:cubicBezTo>
                    <a:pt x="1642186" y="83762"/>
                    <a:pt x="1633212" y="68378"/>
                    <a:pt x="1623597" y="59404"/>
                  </a:cubicBezTo>
                  <a:cubicBezTo>
                    <a:pt x="1625520" y="55558"/>
                    <a:pt x="1627443" y="51071"/>
                    <a:pt x="1630007" y="47225"/>
                  </a:cubicBezTo>
                  <a:cubicBezTo>
                    <a:pt x="1649236" y="47225"/>
                    <a:pt x="1668465" y="46745"/>
                    <a:pt x="1687695" y="46665"/>
                  </a:cubicBezTo>
                  <a:close/>
                  <a:moveTo>
                    <a:pt x="2062666" y="46584"/>
                  </a:moveTo>
                  <a:cubicBezTo>
                    <a:pt x="2110099" y="46584"/>
                    <a:pt x="2158172" y="46584"/>
                    <a:pt x="2205605" y="46584"/>
                  </a:cubicBezTo>
                  <a:cubicBezTo>
                    <a:pt x="2236372" y="46584"/>
                    <a:pt x="2267779" y="48506"/>
                    <a:pt x="2298547" y="46584"/>
                  </a:cubicBezTo>
                  <a:cubicBezTo>
                    <a:pt x="2325467" y="44661"/>
                    <a:pt x="2339570" y="56198"/>
                    <a:pt x="2346620" y="85683"/>
                  </a:cubicBezTo>
                  <a:cubicBezTo>
                    <a:pt x="2258806" y="85683"/>
                    <a:pt x="2174197" y="86965"/>
                    <a:pt x="2090229" y="84402"/>
                  </a:cubicBezTo>
                  <a:cubicBezTo>
                    <a:pt x="2078691" y="84402"/>
                    <a:pt x="2067795" y="66454"/>
                    <a:pt x="2056898" y="56840"/>
                  </a:cubicBezTo>
                  <a:cubicBezTo>
                    <a:pt x="2058821" y="53634"/>
                    <a:pt x="2060744" y="50430"/>
                    <a:pt x="2062666" y="46584"/>
                  </a:cubicBezTo>
                  <a:close/>
                  <a:moveTo>
                    <a:pt x="1367205" y="45303"/>
                  </a:moveTo>
                  <a:cubicBezTo>
                    <a:pt x="1391563" y="46585"/>
                    <a:pt x="1415920" y="46585"/>
                    <a:pt x="1440278" y="45303"/>
                  </a:cubicBezTo>
                  <a:cubicBezTo>
                    <a:pt x="1467840" y="44662"/>
                    <a:pt x="1473608" y="58122"/>
                    <a:pt x="1467840" y="83121"/>
                  </a:cubicBezTo>
                  <a:cubicBezTo>
                    <a:pt x="1426176" y="83121"/>
                    <a:pt x="1385153" y="83121"/>
                    <a:pt x="1342849" y="83121"/>
                  </a:cubicBezTo>
                  <a:cubicBezTo>
                    <a:pt x="1334516" y="58763"/>
                    <a:pt x="1336439" y="44021"/>
                    <a:pt x="1367205" y="45303"/>
                  </a:cubicBezTo>
                  <a:close/>
                  <a:moveTo>
                    <a:pt x="1223627" y="44021"/>
                  </a:moveTo>
                  <a:cubicBezTo>
                    <a:pt x="1246702" y="45302"/>
                    <a:pt x="1270418" y="45943"/>
                    <a:pt x="1293493" y="45302"/>
                  </a:cubicBezTo>
                  <a:cubicBezTo>
                    <a:pt x="1319132" y="44021"/>
                    <a:pt x="1329388" y="53635"/>
                    <a:pt x="1320414" y="83761"/>
                  </a:cubicBezTo>
                  <a:cubicBezTo>
                    <a:pt x="1278751" y="83761"/>
                    <a:pt x="1237728" y="83761"/>
                    <a:pt x="1195423" y="83761"/>
                  </a:cubicBezTo>
                  <a:cubicBezTo>
                    <a:pt x="1187090" y="56840"/>
                    <a:pt x="1192859" y="42098"/>
                    <a:pt x="1223627" y="44021"/>
                  </a:cubicBezTo>
                  <a:close/>
                  <a:moveTo>
                    <a:pt x="919162" y="44020"/>
                  </a:moveTo>
                  <a:cubicBezTo>
                    <a:pt x="955057" y="42097"/>
                    <a:pt x="991593" y="44020"/>
                    <a:pt x="1028129" y="44020"/>
                  </a:cubicBezTo>
                  <a:cubicBezTo>
                    <a:pt x="1036462" y="78633"/>
                    <a:pt x="1023001" y="87607"/>
                    <a:pt x="995439" y="85684"/>
                  </a:cubicBezTo>
                  <a:cubicBezTo>
                    <a:pt x="964672" y="83761"/>
                    <a:pt x="933905" y="85043"/>
                    <a:pt x="900574" y="85043"/>
                  </a:cubicBezTo>
                  <a:cubicBezTo>
                    <a:pt x="896728" y="65172"/>
                    <a:pt x="892882" y="45943"/>
                    <a:pt x="919162" y="44020"/>
                  </a:cubicBezTo>
                  <a:close/>
                  <a:moveTo>
                    <a:pt x="1076842" y="43380"/>
                  </a:moveTo>
                  <a:cubicBezTo>
                    <a:pt x="1109533" y="44020"/>
                    <a:pt x="1141582" y="43380"/>
                    <a:pt x="1175553" y="43380"/>
                  </a:cubicBezTo>
                  <a:cubicBezTo>
                    <a:pt x="1175553" y="59404"/>
                    <a:pt x="1175553" y="69660"/>
                    <a:pt x="1175553" y="82479"/>
                  </a:cubicBezTo>
                  <a:cubicBezTo>
                    <a:pt x="1132608" y="82479"/>
                    <a:pt x="1090944" y="82479"/>
                    <a:pt x="1047998" y="82479"/>
                  </a:cubicBezTo>
                  <a:cubicBezTo>
                    <a:pt x="1040947" y="56840"/>
                    <a:pt x="1046716" y="42098"/>
                    <a:pt x="1076842" y="43380"/>
                  </a:cubicBezTo>
                  <a:close/>
                  <a:moveTo>
                    <a:pt x="643541" y="42739"/>
                  </a:moveTo>
                  <a:cubicBezTo>
                    <a:pt x="674949" y="44021"/>
                    <a:pt x="706357" y="43380"/>
                    <a:pt x="737765" y="43380"/>
                  </a:cubicBezTo>
                  <a:cubicBezTo>
                    <a:pt x="739688" y="77352"/>
                    <a:pt x="726868" y="87608"/>
                    <a:pt x="698665" y="85685"/>
                  </a:cubicBezTo>
                  <a:cubicBezTo>
                    <a:pt x="666616" y="83762"/>
                    <a:pt x="635209" y="85044"/>
                    <a:pt x="601237" y="85044"/>
                  </a:cubicBezTo>
                  <a:cubicBezTo>
                    <a:pt x="601237" y="52354"/>
                    <a:pt x="615338" y="41458"/>
                    <a:pt x="643541" y="42739"/>
                  </a:cubicBezTo>
                  <a:close/>
                  <a:moveTo>
                    <a:pt x="783915" y="42738"/>
                  </a:moveTo>
                  <a:cubicBezTo>
                    <a:pt x="817246" y="44020"/>
                    <a:pt x="849937" y="43379"/>
                    <a:pt x="883268" y="43379"/>
                  </a:cubicBezTo>
                  <a:cubicBezTo>
                    <a:pt x="887114" y="77351"/>
                    <a:pt x="874294" y="87607"/>
                    <a:pt x="847373" y="85684"/>
                  </a:cubicBezTo>
                  <a:cubicBezTo>
                    <a:pt x="815964" y="83761"/>
                    <a:pt x="783915" y="85043"/>
                    <a:pt x="751226" y="85043"/>
                  </a:cubicBezTo>
                  <a:cubicBezTo>
                    <a:pt x="747380" y="56199"/>
                    <a:pt x="755712" y="42097"/>
                    <a:pt x="783915" y="42738"/>
                  </a:cubicBezTo>
                  <a:close/>
                  <a:moveTo>
                    <a:pt x="496757" y="42097"/>
                  </a:moveTo>
                  <a:cubicBezTo>
                    <a:pt x="528165" y="44021"/>
                    <a:pt x="559573" y="42739"/>
                    <a:pt x="592262" y="42739"/>
                  </a:cubicBezTo>
                  <a:cubicBezTo>
                    <a:pt x="590340" y="78634"/>
                    <a:pt x="574316" y="86966"/>
                    <a:pt x="547394" y="85044"/>
                  </a:cubicBezTo>
                  <a:cubicBezTo>
                    <a:pt x="515986" y="83120"/>
                    <a:pt x="484579" y="84402"/>
                    <a:pt x="451889" y="84402"/>
                  </a:cubicBezTo>
                  <a:cubicBezTo>
                    <a:pt x="453812" y="52994"/>
                    <a:pt x="467914" y="40175"/>
                    <a:pt x="496757" y="42097"/>
                  </a:cubicBezTo>
                  <a:close/>
                  <a:moveTo>
                    <a:pt x="352537" y="42097"/>
                  </a:moveTo>
                  <a:cubicBezTo>
                    <a:pt x="382663" y="44020"/>
                    <a:pt x="413430" y="42738"/>
                    <a:pt x="444837" y="42738"/>
                  </a:cubicBezTo>
                  <a:cubicBezTo>
                    <a:pt x="440992" y="72864"/>
                    <a:pt x="430095" y="86966"/>
                    <a:pt x="401252" y="85684"/>
                  </a:cubicBezTo>
                  <a:cubicBezTo>
                    <a:pt x="369203" y="83120"/>
                    <a:pt x="336513" y="85043"/>
                    <a:pt x="301900" y="85043"/>
                  </a:cubicBezTo>
                  <a:cubicBezTo>
                    <a:pt x="307668" y="49788"/>
                    <a:pt x="324975" y="40815"/>
                    <a:pt x="352537" y="42097"/>
                  </a:cubicBezTo>
                  <a:close/>
                  <a:moveTo>
                    <a:pt x="229870" y="39344"/>
                  </a:moveTo>
                  <a:cubicBezTo>
                    <a:pt x="247377" y="39975"/>
                    <a:pt x="269210" y="42098"/>
                    <a:pt x="296772" y="45303"/>
                  </a:cubicBezTo>
                  <a:cubicBezTo>
                    <a:pt x="294208" y="72223"/>
                    <a:pt x="282671" y="86966"/>
                    <a:pt x="253186" y="85684"/>
                  </a:cubicBezTo>
                  <a:cubicBezTo>
                    <a:pt x="219214" y="83761"/>
                    <a:pt x="185883" y="85043"/>
                    <a:pt x="151270" y="85043"/>
                  </a:cubicBezTo>
                  <a:cubicBezTo>
                    <a:pt x="163769" y="48988"/>
                    <a:pt x="177350" y="37451"/>
                    <a:pt x="229870" y="39344"/>
                  </a:cubicBezTo>
                  <a:close/>
                  <a:moveTo>
                    <a:pt x="1149914" y="5561"/>
                  </a:moveTo>
                  <a:cubicBezTo>
                    <a:pt x="1180681" y="4279"/>
                    <a:pt x="1212090" y="4920"/>
                    <a:pt x="1242856" y="5561"/>
                  </a:cubicBezTo>
                  <a:cubicBezTo>
                    <a:pt x="1246702" y="5561"/>
                    <a:pt x="1254394" y="13894"/>
                    <a:pt x="1253753" y="17099"/>
                  </a:cubicBezTo>
                  <a:cubicBezTo>
                    <a:pt x="1252471" y="22867"/>
                    <a:pt x="1247343" y="31841"/>
                    <a:pt x="1242856" y="31841"/>
                  </a:cubicBezTo>
                  <a:cubicBezTo>
                    <a:pt x="1226832" y="33764"/>
                    <a:pt x="1210807" y="32482"/>
                    <a:pt x="1194783" y="32482"/>
                  </a:cubicBezTo>
                  <a:cubicBezTo>
                    <a:pt x="1180041" y="32482"/>
                    <a:pt x="1164657" y="33764"/>
                    <a:pt x="1149914" y="31841"/>
                  </a:cubicBezTo>
                  <a:cubicBezTo>
                    <a:pt x="1144787" y="31200"/>
                    <a:pt x="1136454" y="22867"/>
                    <a:pt x="1137095" y="19022"/>
                  </a:cubicBezTo>
                  <a:cubicBezTo>
                    <a:pt x="1137736" y="13894"/>
                    <a:pt x="1145428" y="5561"/>
                    <a:pt x="1149914" y="5561"/>
                  </a:cubicBezTo>
                  <a:close/>
                  <a:moveTo>
                    <a:pt x="2398300" y="5401"/>
                  </a:moveTo>
                  <a:cubicBezTo>
                    <a:pt x="2420013" y="5241"/>
                    <a:pt x="2441165" y="8767"/>
                    <a:pt x="2461356" y="26714"/>
                  </a:cubicBezTo>
                  <a:cubicBezTo>
                    <a:pt x="2405591" y="43379"/>
                    <a:pt x="2347903" y="36329"/>
                    <a:pt x="2331878" y="6202"/>
                  </a:cubicBezTo>
                  <a:cubicBezTo>
                    <a:pt x="2354312" y="9407"/>
                    <a:pt x="2376587" y="5562"/>
                    <a:pt x="2398300" y="5401"/>
                  </a:cubicBezTo>
                  <a:close/>
                  <a:moveTo>
                    <a:pt x="2240910" y="4950"/>
                  </a:moveTo>
                  <a:cubicBezTo>
                    <a:pt x="2284566" y="2035"/>
                    <a:pt x="2315694" y="13093"/>
                    <a:pt x="2324828" y="35687"/>
                  </a:cubicBezTo>
                  <a:cubicBezTo>
                    <a:pt x="2282523" y="26072"/>
                    <a:pt x="2237654" y="50429"/>
                    <a:pt x="2193427" y="12612"/>
                  </a:cubicBezTo>
                  <a:cubicBezTo>
                    <a:pt x="2210413" y="8445"/>
                    <a:pt x="2226357" y="5922"/>
                    <a:pt x="2240910" y="4950"/>
                  </a:cubicBezTo>
                  <a:close/>
                  <a:moveTo>
                    <a:pt x="1557576" y="4921"/>
                  </a:moveTo>
                  <a:cubicBezTo>
                    <a:pt x="1583856" y="3639"/>
                    <a:pt x="1610778" y="2997"/>
                    <a:pt x="1637699" y="5562"/>
                  </a:cubicBezTo>
                  <a:cubicBezTo>
                    <a:pt x="1646031" y="6203"/>
                    <a:pt x="1653082" y="17099"/>
                    <a:pt x="1661415" y="22868"/>
                  </a:cubicBezTo>
                  <a:cubicBezTo>
                    <a:pt x="1658851" y="26714"/>
                    <a:pt x="1657569" y="29919"/>
                    <a:pt x="1655646" y="33124"/>
                  </a:cubicBezTo>
                  <a:cubicBezTo>
                    <a:pt x="1622956" y="33124"/>
                    <a:pt x="1590266" y="33765"/>
                    <a:pt x="1557576" y="32483"/>
                  </a:cubicBezTo>
                  <a:cubicBezTo>
                    <a:pt x="1551166" y="32483"/>
                    <a:pt x="1545398" y="22227"/>
                    <a:pt x="1538988" y="16459"/>
                  </a:cubicBezTo>
                  <a:cubicBezTo>
                    <a:pt x="1545398" y="12613"/>
                    <a:pt x="1551166" y="5562"/>
                    <a:pt x="1557576" y="4921"/>
                  </a:cubicBezTo>
                  <a:close/>
                  <a:moveTo>
                    <a:pt x="1421689" y="4921"/>
                  </a:moveTo>
                  <a:cubicBezTo>
                    <a:pt x="1449251" y="3639"/>
                    <a:pt x="1477454" y="2997"/>
                    <a:pt x="1505016" y="5562"/>
                  </a:cubicBezTo>
                  <a:cubicBezTo>
                    <a:pt x="1512708" y="6203"/>
                    <a:pt x="1519118" y="17741"/>
                    <a:pt x="1526168" y="24150"/>
                  </a:cubicBezTo>
                  <a:cubicBezTo>
                    <a:pt x="1524246" y="26714"/>
                    <a:pt x="1522322" y="29919"/>
                    <a:pt x="1520400" y="33124"/>
                  </a:cubicBezTo>
                  <a:cubicBezTo>
                    <a:pt x="1487710" y="33124"/>
                    <a:pt x="1454379" y="33765"/>
                    <a:pt x="1421689" y="32483"/>
                  </a:cubicBezTo>
                  <a:cubicBezTo>
                    <a:pt x="1415920" y="32483"/>
                    <a:pt x="1410152" y="23509"/>
                    <a:pt x="1405024" y="18381"/>
                  </a:cubicBezTo>
                  <a:cubicBezTo>
                    <a:pt x="1410792" y="13895"/>
                    <a:pt x="1415920" y="5562"/>
                    <a:pt x="1421689" y="4921"/>
                  </a:cubicBezTo>
                  <a:close/>
                  <a:moveTo>
                    <a:pt x="2020523" y="4920"/>
                  </a:moveTo>
                  <a:cubicBezTo>
                    <a:pt x="2040554" y="8285"/>
                    <a:pt x="2053053" y="16458"/>
                    <a:pt x="2058181" y="29277"/>
                  </a:cubicBezTo>
                  <a:cubicBezTo>
                    <a:pt x="1999852" y="44020"/>
                    <a:pt x="1947292" y="35687"/>
                    <a:pt x="1937677" y="9407"/>
                  </a:cubicBezTo>
                  <a:cubicBezTo>
                    <a:pt x="1972931" y="2997"/>
                    <a:pt x="2000493" y="1555"/>
                    <a:pt x="2020523" y="4920"/>
                  </a:cubicBezTo>
                  <a:close/>
                  <a:moveTo>
                    <a:pt x="2107156" y="4429"/>
                  </a:moveTo>
                  <a:cubicBezTo>
                    <a:pt x="2150122" y="674"/>
                    <a:pt x="2183173" y="11972"/>
                    <a:pt x="2192787" y="36970"/>
                  </a:cubicBezTo>
                  <a:cubicBezTo>
                    <a:pt x="2148559" y="25432"/>
                    <a:pt x="2103691" y="50430"/>
                    <a:pt x="2061386" y="13253"/>
                  </a:cubicBezTo>
                  <a:cubicBezTo>
                    <a:pt x="2077410" y="8606"/>
                    <a:pt x="2092834" y="5682"/>
                    <a:pt x="2107156" y="4429"/>
                  </a:cubicBezTo>
                  <a:close/>
                  <a:moveTo>
                    <a:pt x="888716" y="4359"/>
                  </a:moveTo>
                  <a:cubicBezTo>
                    <a:pt x="904901" y="914"/>
                    <a:pt x="934866" y="2356"/>
                    <a:pt x="993516" y="5562"/>
                  </a:cubicBezTo>
                  <a:cubicBezTo>
                    <a:pt x="981978" y="17740"/>
                    <a:pt x="975568" y="30559"/>
                    <a:pt x="968518" y="31201"/>
                  </a:cubicBezTo>
                  <a:cubicBezTo>
                    <a:pt x="935828" y="33123"/>
                    <a:pt x="902497" y="32483"/>
                    <a:pt x="866602" y="32483"/>
                  </a:cubicBezTo>
                  <a:cubicBezTo>
                    <a:pt x="870127" y="16138"/>
                    <a:pt x="872531" y="7805"/>
                    <a:pt x="888716" y="4359"/>
                  </a:cubicBezTo>
                  <a:close/>
                  <a:moveTo>
                    <a:pt x="1331312" y="4279"/>
                  </a:moveTo>
                  <a:cubicBezTo>
                    <a:pt x="1344772" y="4279"/>
                    <a:pt x="1358874" y="2997"/>
                    <a:pt x="1372334" y="4920"/>
                  </a:cubicBezTo>
                  <a:cubicBezTo>
                    <a:pt x="1378744" y="5562"/>
                    <a:pt x="1383872" y="13894"/>
                    <a:pt x="1389641" y="18381"/>
                  </a:cubicBezTo>
                  <a:cubicBezTo>
                    <a:pt x="1384513" y="23509"/>
                    <a:pt x="1379385" y="32483"/>
                    <a:pt x="1373616" y="32483"/>
                  </a:cubicBezTo>
                  <a:cubicBezTo>
                    <a:pt x="1345413" y="33765"/>
                    <a:pt x="1316569" y="33765"/>
                    <a:pt x="1287725" y="32483"/>
                  </a:cubicBezTo>
                  <a:cubicBezTo>
                    <a:pt x="1281956" y="32483"/>
                    <a:pt x="1276187" y="23509"/>
                    <a:pt x="1270419" y="19022"/>
                  </a:cubicBezTo>
                  <a:cubicBezTo>
                    <a:pt x="1276829" y="13894"/>
                    <a:pt x="1282597" y="6202"/>
                    <a:pt x="1289648" y="4920"/>
                  </a:cubicBezTo>
                  <a:cubicBezTo>
                    <a:pt x="1303750" y="2356"/>
                    <a:pt x="1317210" y="4279"/>
                    <a:pt x="1331312" y="4279"/>
                  </a:cubicBezTo>
                  <a:close/>
                  <a:moveTo>
                    <a:pt x="1759405" y="3799"/>
                  </a:moveTo>
                  <a:cubicBezTo>
                    <a:pt x="1777593" y="7004"/>
                    <a:pt x="1786726" y="14856"/>
                    <a:pt x="1790252" y="27996"/>
                  </a:cubicBezTo>
                  <a:cubicBezTo>
                    <a:pt x="1735769" y="44662"/>
                    <a:pt x="1678081" y="35688"/>
                    <a:pt x="1674235" y="7485"/>
                  </a:cubicBezTo>
                  <a:cubicBezTo>
                    <a:pt x="1713975" y="2036"/>
                    <a:pt x="1741217" y="594"/>
                    <a:pt x="1759405" y="3799"/>
                  </a:cubicBezTo>
                  <a:close/>
                  <a:moveTo>
                    <a:pt x="1117224" y="3638"/>
                  </a:moveTo>
                  <a:cubicBezTo>
                    <a:pt x="1119788" y="6843"/>
                    <a:pt x="1122352" y="10049"/>
                    <a:pt x="1124916" y="13253"/>
                  </a:cubicBezTo>
                  <a:cubicBezTo>
                    <a:pt x="1118506" y="19663"/>
                    <a:pt x="1112096" y="30560"/>
                    <a:pt x="1105045" y="31201"/>
                  </a:cubicBezTo>
                  <a:cubicBezTo>
                    <a:pt x="1071074" y="33124"/>
                    <a:pt x="1037743" y="31842"/>
                    <a:pt x="1003771" y="31842"/>
                  </a:cubicBezTo>
                  <a:cubicBezTo>
                    <a:pt x="1001848" y="27996"/>
                    <a:pt x="999925" y="24791"/>
                    <a:pt x="998643" y="20945"/>
                  </a:cubicBezTo>
                  <a:cubicBezTo>
                    <a:pt x="1006335" y="15176"/>
                    <a:pt x="1013386" y="4280"/>
                    <a:pt x="1021718" y="4280"/>
                  </a:cubicBezTo>
                  <a:cubicBezTo>
                    <a:pt x="1053126" y="2356"/>
                    <a:pt x="1085175" y="3638"/>
                    <a:pt x="1117224" y="3638"/>
                  </a:cubicBezTo>
                  <a:close/>
                  <a:moveTo>
                    <a:pt x="1848320" y="2697"/>
                  </a:moveTo>
                  <a:cubicBezTo>
                    <a:pt x="1887680" y="-127"/>
                    <a:pt x="1918928" y="10209"/>
                    <a:pt x="1924216" y="29919"/>
                  </a:cubicBezTo>
                  <a:cubicBezTo>
                    <a:pt x="1856913" y="43380"/>
                    <a:pt x="1812685" y="35688"/>
                    <a:pt x="1806917" y="10049"/>
                  </a:cubicBezTo>
                  <a:cubicBezTo>
                    <a:pt x="1821179" y="6043"/>
                    <a:pt x="1835200" y="3639"/>
                    <a:pt x="1848320" y="2697"/>
                  </a:cubicBezTo>
                  <a:close/>
                  <a:moveTo>
                    <a:pt x="360550" y="1876"/>
                  </a:moveTo>
                  <a:cubicBezTo>
                    <a:pt x="380901" y="-1649"/>
                    <a:pt x="409264" y="-207"/>
                    <a:pt x="446120" y="6203"/>
                  </a:cubicBezTo>
                  <a:cubicBezTo>
                    <a:pt x="437146" y="33765"/>
                    <a:pt x="386509" y="42098"/>
                    <a:pt x="323052" y="27355"/>
                  </a:cubicBezTo>
                  <a:cubicBezTo>
                    <a:pt x="327859" y="13895"/>
                    <a:pt x="340198" y="5402"/>
                    <a:pt x="360550" y="1876"/>
                  </a:cubicBezTo>
                  <a:close/>
                  <a:moveTo>
                    <a:pt x="716613" y="1716"/>
                  </a:moveTo>
                  <a:cubicBezTo>
                    <a:pt x="712126" y="35047"/>
                    <a:pt x="675590" y="41457"/>
                    <a:pt x="595468" y="23509"/>
                  </a:cubicBezTo>
                  <a:cubicBezTo>
                    <a:pt x="630081" y="-13668"/>
                    <a:pt x="675590" y="12613"/>
                    <a:pt x="716613" y="1716"/>
                  </a:cubicBezTo>
                  <a:close/>
                  <a:moveTo>
                    <a:pt x="800382" y="1645"/>
                  </a:moveTo>
                  <a:cubicBezTo>
                    <a:pt x="816246" y="2316"/>
                    <a:pt x="835675" y="4119"/>
                    <a:pt x="859552" y="6843"/>
                  </a:cubicBezTo>
                  <a:cubicBezTo>
                    <a:pt x="848014" y="17740"/>
                    <a:pt x="841604" y="29919"/>
                    <a:pt x="833913" y="30559"/>
                  </a:cubicBezTo>
                  <a:cubicBezTo>
                    <a:pt x="800582" y="33123"/>
                    <a:pt x="767251" y="31841"/>
                    <a:pt x="730074" y="31841"/>
                  </a:cubicBezTo>
                  <a:cubicBezTo>
                    <a:pt x="737285" y="7805"/>
                    <a:pt x="752789" y="-368"/>
                    <a:pt x="800382" y="1645"/>
                  </a:cubicBezTo>
                  <a:close/>
                  <a:moveTo>
                    <a:pt x="529888" y="603"/>
                  </a:moveTo>
                  <a:cubicBezTo>
                    <a:pt x="544430" y="1274"/>
                    <a:pt x="561497" y="3157"/>
                    <a:pt x="581367" y="6202"/>
                  </a:cubicBezTo>
                  <a:cubicBezTo>
                    <a:pt x="574957" y="34406"/>
                    <a:pt x="532652" y="42097"/>
                    <a:pt x="459581" y="28637"/>
                  </a:cubicBezTo>
                  <a:cubicBezTo>
                    <a:pt x="465350" y="7484"/>
                    <a:pt x="486262" y="-1410"/>
                    <a:pt x="529888" y="603"/>
                  </a:cubicBezTo>
                  <a:close/>
                  <a:moveTo>
                    <a:pt x="310875" y="434"/>
                  </a:moveTo>
                  <a:cubicBezTo>
                    <a:pt x="302542" y="33765"/>
                    <a:pt x="253187" y="42098"/>
                    <a:pt x="179474" y="24151"/>
                  </a:cubicBezTo>
                  <a:cubicBezTo>
                    <a:pt x="221138" y="-16232"/>
                    <a:pt x="268570" y="13254"/>
                    <a:pt x="310875" y="434"/>
                  </a:cubicBezTo>
                  <a:close/>
                </a:path>
              </a:pathLst>
            </a:custGeom>
            <a:solidFill>
              <a:srgbClr val="F8BA16">
                <a:lumMod val="75000"/>
              </a:srgbClr>
            </a:solidFill>
            <a:ln w="9525" cap="flat">
              <a:noFill/>
              <a:prstDash val="solid"/>
              <a:miter/>
            </a:ln>
          </p:spPr>
          <p:txBody>
            <a:bodyPr wrap="square" rtlCol="0"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6" name="Freeform: Shape 90">
              <a:extLst>
                <a:ext uri="{FF2B5EF4-FFF2-40B4-BE49-F238E27FC236}">
                  <a16:creationId xmlns:a16="http://schemas.microsoft.com/office/drawing/2014/main" id="{4805B98E-4EFF-E063-0BCF-7B2DFA318729}"/>
                </a:ext>
              </a:extLst>
            </p:cNvPr>
            <p:cNvSpPr/>
            <p:nvPr/>
          </p:nvSpPr>
          <p:spPr>
            <a:xfrm>
              <a:off x="2354140" y="5141372"/>
              <a:ext cx="621749" cy="153835"/>
            </a:xfrm>
            <a:custGeom>
              <a:avLst/>
              <a:gdLst>
                <a:gd name="connsiteX0" fmla="*/ 874395 w 923925"/>
                <a:gd name="connsiteY0" fmla="*/ 0 h 228600"/>
                <a:gd name="connsiteX1" fmla="*/ 926782 w 923925"/>
                <a:gd name="connsiteY1" fmla="*/ 228600 h 228600"/>
                <a:gd name="connsiteX2" fmla="*/ 0 w 923925"/>
                <a:gd name="connsiteY2" fmla="*/ 228600 h 228600"/>
                <a:gd name="connsiteX3" fmla="*/ 46672 w 923925"/>
                <a:gd name="connsiteY3" fmla="*/ 18097 h 228600"/>
                <a:gd name="connsiteX4" fmla="*/ 75247 w 923925"/>
                <a:gd name="connsiteY4" fmla="*/ 953 h 228600"/>
                <a:gd name="connsiteX5" fmla="*/ 874395 w 923925"/>
                <a:gd name="connsiteY5" fmla="*/ 0 h 228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23925" h="228600">
                  <a:moveTo>
                    <a:pt x="874395" y="0"/>
                  </a:moveTo>
                  <a:cubicBezTo>
                    <a:pt x="891540" y="74295"/>
                    <a:pt x="908685" y="149543"/>
                    <a:pt x="926782" y="228600"/>
                  </a:cubicBezTo>
                  <a:cubicBezTo>
                    <a:pt x="618172" y="228600"/>
                    <a:pt x="313372" y="228600"/>
                    <a:pt x="0" y="228600"/>
                  </a:cubicBezTo>
                  <a:cubicBezTo>
                    <a:pt x="16192" y="155257"/>
                    <a:pt x="29528" y="85725"/>
                    <a:pt x="46672" y="18097"/>
                  </a:cubicBezTo>
                  <a:cubicBezTo>
                    <a:pt x="48578" y="10478"/>
                    <a:pt x="64770" y="953"/>
                    <a:pt x="75247" y="953"/>
                  </a:cubicBezTo>
                  <a:cubicBezTo>
                    <a:pt x="339090" y="0"/>
                    <a:pt x="603885" y="0"/>
                    <a:pt x="874395" y="0"/>
                  </a:cubicBezTo>
                  <a:close/>
                </a:path>
              </a:pathLst>
            </a:custGeom>
            <a:solidFill>
              <a:srgbClr val="F8BA16">
                <a:lumMod val="75000"/>
              </a:srgbClr>
            </a:solidFill>
            <a:ln w="9525"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7" name="Freeform: Shape 94">
              <a:extLst>
                <a:ext uri="{FF2B5EF4-FFF2-40B4-BE49-F238E27FC236}">
                  <a16:creationId xmlns:a16="http://schemas.microsoft.com/office/drawing/2014/main" id="{A34D726F-E542-ABD4-BC63-FCF9994949BC}"/>
                </a:ext>
              </a:extLst>
            </p:cNvPr>
            <p:cNvSpPr/>
            <p:nvPr/>
          </p:nvSpPr>
          <p:spPr>
            <a:xfrm>
              <a:off x="2709333" y="2077401"/>
              <a:ext cx="2660060" cy="2756206"/>
            </a:xfrm>
            <a:custGeom>
              <a:avLst/>
              <a:gdLst>
                <a:gd name="connsiteX0" fmla="*/ 3877491 w 3952875"/>
                <a:gd name="connsiteY0" fmla="*/ 3295792 h 4095750"/>
                <a:gd name="connsiteX1" fmla="*/ 3034528 w 3952875"/>
                <a:gd name="connsiteY1" fmla="*/ 2520458 h 4095750"/>
                <a:gd name="connsiteX2" fmla="*/ 2997381 w 3952875"/>
                <a:gd name="connsiteY2" fmla="*/ 2485215 h 4095750"/>
                <a:gd name="connsiteX3" fmla="*/ 3021193 w 3952875"/>
                <a:gd name="connsiteY3" fmla="*/ 2444258 h 4095750"/>
                <a:gd name="connsiteX4" fmla="*/ 3215503 w 3952875"/>
                <a:gd name="connsiteY4" fmla="*/ 1302210 h 4095750"/>
                <a:gd name="connsiteX5" fmla="*/ 1768656 w 3952875"/>
                <a:gd name="connsiteY5" fmla="*/ 4905 h 4095750"/>
                <a:gd name="connsiteX6" fmla="*/ 217986 w 3952875"/>
                <a:gd name="connsiteY6" fmla="*/ 810720 h 4095750"/>
                <a:gd name="connsiteX7" fmla="*/ 78921 w 3952875"/>
                <a:gd name="connsiteY7" fmla="*/ 1110757 h 4095750"/>
                <a:gd name="connsiteX8" fmla="*/ 325618 w 3952875"/>
                <a:gd name="connsiteY8" fmla="*/ 2589037 h 4095750"/>
                <a:gd name="connsiteX9" fmla="*/ 1662928 w 3952875"/>
                <a:gd name="connsiteY9" fmla="*/ 3242452 h 4095750"/>
                <a:gd name="connsiteX10" fmla="*/ 2351586 w 3952875"/>
                <a:gd name="connsiteY10" fmla="*/ 3085290 h 4095750"/>
                <a:gd name="connsiteX11" fmla="*/ 2367778 w 3952875"/>
                <a:gd name="connsiteY11" fmla="*/ 3106245 h 4095750"/>
                <a:gd name="connsiteX12" fmla="*/ 3026908 w 3952875"/>
                <a:gd name="connsiteY12" fmla="*/ 4010167 h 4095750"/>
                <a:gd name="connsiteX13" fmla="*/ 3383143 w 3952875"/>
                <a:gd name="connsiteY13" fmla="*/ 4050173 h 4095750"/>
                <a:gd name="connsiteX14" fmla="*/ 3854631 w 3952875"/>
                <a:gd name="connsiteY14" fmla="*/ 3633930 h 4095750"/>
                <a:gd name="connsiteX15" fmla="*/ 3892731 w 3952875"/>
                <a:gd name="connsiteY15" fmla="*/ 3592020 h 4095750"/>
                <a:gd name="connsiteX16" fmla="*/ 3957501 w 3952875"/>
                <a:gd name="connsiteY16" fmla="*/ 3442477 h 4095750"/>
                <a:gd name="connsiteX17" fmla="*/ 3877491 w 3952875"/>
                <a:gd name="connsiteY17" fmla="*/ 3295792 h 4095750"/>
                <a:gd name="connsiteX18" fmla="*/ 1598158 w 3952875"/>
                <a:gd name="connsiteY18" fmla="*/ 3039570 h 4095750"/>
                <a:gd name="connsiteX19" fmla="*/ 194173 w 3952875"/>
                <a:gd name="connsiteY19" fmla="*/ 1613677 h 4095750"/>
                <a:gd name="connsiteX20" fmla="*/ 1625781 w 3952875"/>
                <a:gd name="connsiteY20" fmla="*/ 206835 h 4095750"/>
                <a:gd name="connsiteX21" fmla="*/ 3028813 w 3952875"/>
                <a:gd name="connsiteY21" fmla="*/ 1634632 h 4095750"/>
                <a:gd name="connsiteX22" fmla="*/ 1598158 w 3952875"/>
                <a:gd name="connsiteY22" fmla="*/ 3039570 h 4095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952875" h="4095750">
                  <a:moveTo>
                    <a:pt x="3877491" y="3295792"/>
                  </a:moveTo>
                  <a:cubicBezTo>
                    <a:pt x="3595551" y="3038617"/>
                    <a:pt x="3315516" y="2778585"/>
                    <a:pt x="3034528" y="2520458"/>
                  </a:cubicBezTo>
                  <a:cubicBezTo>
                    <a:pt x="3022146" y="2509027"/>
                    <a:pt x="3009763" y="2496645"/>
                    <a:pt x="2997381" y="2485215"/>
                  </a:cubicBezTo>
                  <a:cubicBezTo>
                    <a:pt x="3006906" y="2469023"/>
                    <a:pt x="3013574" y="2456640"/>
                    <a:pt x="3021193" y="2444258"/>
                  </a:cubicBezTo>
                  <a:cubicBezTo>
                    <a:pt x="3227886" y="2088022"/>
                    <a:pt x="3294561" y="1706070"/>
                    <a:pt x="3215503" y="1302210"/>
                  </a:cubicBezTo>
                  <a:cubicBezTo>
                    <a:pt x="3077391" y="597360"/>
                    <a:pt x="2480174" y="53482"/>
                    <a:pt x="1768656" y="4905"/>
                  </a:cubicBezTo>
                  <a:cubicBezTo>
                    <a:pt x="1094286" y="-40815"/>
                    <a:pt x="574221" y="233505"/>
                    <a:pt x="217986" y="810720"/>
                  </a:cubicBezTo>
                  <a:cubicBezTo>
                    <a:pt x="196078" y="846915"/>
                    <a:pt x="104638" y="1035510"/>
                    <a:pt x="78921" y="1110757"/>
                  </a:cubicBezTo>
                  <a:cubicBezTo>
                    <a:pt x="-76337" y="1647967"/>
                    <a:pt x="-6804" y="2144220"/>
                    <a:pt x="325618" y="2589037"/>
                  </a:cubicBezTo>
                  <a:cubicBezTo>
                    <a:pt x="657088" y="3031950"/>
                    <a:pt x="1113336" y="3237690"/>
                    <a:pt x="1662928" y="3242452"/>
                  </a:cubicBezTo>
                  <a:cubicBezTo>
                    <a:pt x="1761036" y="3242452"/>
                    <a:pt x="2142036" y="3175777"/>
                    <a:pt x="2351586" y="3085290"/>
                  </a:cubicBezTo>
                  <a:cubicBezTo>
                    <a:pt x="2352538" y="3086242"/>
                    <a:pt x="2360158" y="3095767"/>
                    <a:pt x="2367778" y="3106245"/>
                  </a:cubicBezTo>
                  <a:cubicBezTo>
                    <a:pt x="2587806" y="3407235"/>
                    <a:pt x="2806881" y="3709177"/>
                    <a:pt x="3026908" y="4010167"/>
                  </a:cubicBezTo>
                  <a:cubicBezTo>
                    <a:pt x="3101203" y="4111133"/>
                    <a:pt x="3289799" y="4132087"/>
                    <a:pt x="3383143" y="4050173"/>
                  </a:cubicBezTo>
                  <a:cubicBezTo>
                    <a:pt x="3540306" y="3912060"/>
                    <a:pt x="3697468" y="3772995"/>
                    <a:pt x="3854631" y="3633930"/>
                  </a:cubicBezTo>
                  <a:cubicBezTo>
                    <a:pt x="3868918" y="3621548"/>
                    <a:pt x="3881301" y="3607260"/>
                    <a:pt x="3892731" y="3592020"/>
                  </a:cubicBezTo>
                  <a:cubicBezTo>
                    <a:pt x="3932736" y="3538680"/>
                    <a:pt x="3952738" y="3503437"/>
                    <a:pt x="3957501" y="3442477"/>
                  </a:cubicBezTo>
                  <a:cubicBezTo>
                    <a:pt x="3959406" y="3398662"/>
                    <a:pt x="3910828" y="3326273"/>
                    <a:pt x="3877491" y="3295792"/>
                  </a:cubicBezTo>
                  <a:close/>
                  <a:moveTo>
                    <a:pt x="1598158" y="3039570"/>
                  </a:moveTo>
                  <a:cubicBezTo>
                    <a:pt x="811393" y="3026235"/>
                    <a:pt x="181791" y="2387108"/>
                    <a:pt x="194173" y="1613677"/>
                  </a:cubicBezTo>
                  <a:cubicBezTo>
                    <a:pt x="206556" y="821197"/>
                    <a:pt x="845683" y="193500"/>
                    <a:pt x="1625781" y="206835"/>
                  </a:cubicBezTo>
                  <a:cubicBezTo>
                    <a:pt x="2411593" y="220170"/>
                    <a:pt x="3040243" y="860250"/>
                    <a:pt x="3028813" y="1634632"/>
                  </a:cubicBezTo>
                  <a:cubicBezTo>
                    <a:pt x="3016431" y="2420445"/>
                    <a:pt x="2373493" y="3052905"/>
                    <a:pt x="1598158" y="3039570"/>
                  </a:cubicBezTo>
                  <a:close/>
                </a:path>
              </a:pathLst>
            </a:custGeom>
            <a:solidFill>
              <a:srgbClr val="F8BA16"/>
            </a:solidFill>
            <a:ln w="9525"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9" name="Freeform: Shape 96">
              <a:extLst>
                <a:ext uri="{FF2B5EF4-FFF2-40B4-BE49-F238E27FC236}">
                  <a16:creationId xmlns:a16="http://schemas.microsoft.com/office/drawing/2014/main" id="{EC29FE16-3BE0-AE42-AA88-EA8EBBA3C870}"/>
                </a:ext>
              </a:extLst>
            </p:cNvPr>
            <p:cNvSpPr/>
            <p:nvPr/>
          </p:nvSpPr>
          <p:spPr>
            <a:xfrm>
              <a:off x="3600791" y="2447478"/>
              <a:ext cx="439253" cy="1392068"/>
            </a:xfrm>
            <a:custGeom>
              <a:avLst/>
              <a:gdLst>
                <a:gd name="connsiteX0" fmla="*/ 25050 w 439253"/>
                <a:gd name="connsiteY0" fmla="*/ 443420 h 1392068"/>
                <a:gd name="connsiteX1" fmla="*/ 413483 w 439253"/>
                <a:gd name="connsiteY1" fmla="*/ 443420 h 1392068"/>
                <a:gd name="connsiteX2" fmla="*/ 413483 w 439253"/>
                <a:gd name="connsiteY2" fmla="*/ 1392068 h 1392068"/>
                <a:gd name="connsiteX3" fmla="*/ 25050 w 439253"/>
                <a:gd name="connsiteY3" fmla="*/ 1392068 h 1392068"/>
                <a:gd name="connsiteX4" fmla="*/ 25050 w 439253"/>
                <a:gd name="connsiteY4" fmla="*/ 443420 h 1392068"/>
                <a:gd name="connsiteX5" fmla="*/ 230242 w 439253"/>
                <a:gd name="connsiteY5" fmla="*/ 103 h 1392068"/>
                <a:gd name="connsiteX6" fmla="*/ 328232 w 439253"/>
                <a:gd name="connsiteY6" fmla="*/ 21015 h 1392068"/>
                <a:gd name="connsiteX7" fmla="*/ 439121 w 439253"/>
                <a:gd name="connsiteY7" fmla="*/ 174849 h 1392068"/>
                <a:gd name="connsiteX8" fmla="*/ 335924 w 439253"/>
                <a:gd name="connsiteY8" fmla="*/ 343427 h 1392068"/>
                <a:gd name="connsiteX9" fmla="*/ 217984 w 439253"/>
                <a:gd name="connsiteY9" fmla="*/ 374194 h 1392068"/>
                <a:gd name="connsiteX10" fmla="*/ 101966 w 439253"/>
                <a:gd name="connsiteY10" fmla="*/ 340222 h 1392068"/>
                <a:gd name="connsiteX11" fmla="*/ 692 w 439253"/>
                <a:gd name="connsiteY11" fmla="*/ 169722 h 1392068"/>
                <a:gd name="connsiteX12" fmla="*/ 130811 w 439253"/>
                <a:gd name="connsiteY12" fmla="*/ 13323 h 1392068"/>
                <a:gd name="connsiteX13" fmla="*/ 230242 w 439253"/>
                <a:gd name="connsiteY13" fmla="*/ 103 h 13920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39253" h="1392068">
                  <a:moveTo>
                    <a:pt x="25050" y="443420"/>
                  </a:moveTo>
                  <a:cubicBezTo>
                    <a:pt x="154528" y="443420"/>
                    <a:pt x="282724" y="443420"/>
                    <a:pt x="413483" y="443420"/>
                  </a:cubicBezTo>
                  <a:cubicBezTo>
                    <a:pt x="413483" y="759422"/>
                    <a:pt x="413483" y="1074783"/>
                    <a:pt x="413483" y="1392068"/>
                  </a:cubicBezTo>
                  <a:cubicBezTo>
                    <a:pt x="285287" y="1392068"/>
                    <a:pt x="156451" y="1392068"/>
                    <a:pt x="25050" y="1392068"/>
                  </a:cubicBezTo>
                  <a:cubicBezTo>
                    <a:pt x="25050" y="1074143"/>
                    <a:pt x="25050" y="760063"/>
                    <a:pt x="25050" y="443420"/>
                  </a:cubicBezTo>
                  <a:close/>
                  <a:moveTo>
                    <a:pt x="230242" y="103"/>
                  </a:moveTo>
                  <a:cubicBezTo>
                    <a:pt x="263333" y="984"/>
                    <a:pt x="296183" y="7554"/>
                    <a:pt x="328232" y="21015"/>
                  </a:cubicBezTo>
                  <a:cubicBezTo>
                    <a:pt x="395534" y="49218"/>
                    <a:pt x="435916" y="99214"/>
                    <a:pt x="439121" y="174849"/>
                  </a:cubicBezTo>
                  <a:cubicBezTo>
                    <a:pt x="441685" y="253690"/>
                    <a:pt x="407072" y="312019"/>
                    <a:pt x="335924" y="343427"/>
                  </a:cubicBezTo>
                  <a:cubicBezTo>
                    <a:pt x="300670" y="358810"/>
                    <a:pt x="259647" y="363938"/>
                    <a:pt x="217984" y="374194"/>
                  </a:cubicBezTo>
                  <a:cubicBezTo>
                    <a:pt x="178243" y="362656"/>
                    <a:pt x="137861" y="356887"/>
                    <a:pt x="101966" y="340222"/>
                  </a:cubicBezTo>
                  <a:cubicBezTo>
                    <a:pt x="32741" y="308173"/>
                    <a:pt x="-5718" y="238307"/>
                    <a:pt x="692" y="169722"/>
                  </a:cubicBezTo>
                  <a:cubicBezTo>
                    <a:pt x="8384" y="92164"/>
                    <a:pt x="53893" y="35758"/>
                    <a:pt x="130811" y="13323"/>
                  </a:cubicBezTo>
                  <a:cubicBezTo>
                    <a:pt x="163821" y="4029"/>
                    <a:pt x="197152" y="-778"/>
                    <a:pt x="230242" y="103"/>
                  </a:cubicBezTo>
                  <a:close/>
                </a:path>
              </a:pathLst>
            </a:custGeom>
            <a:solidFill>
              <a:srgbClr val="F8BA16"/>
            </a:solidFill>
            <a:ln w="9525" cap="flat">
              <a:noFill/>
              <a:prstDash val="solid"/>
              <a:miter/>
            </a:ln>
          </p:spPr>
          <p:txBody>
            <a:bodyPr wrap="square" rtlCol="0"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grpSp>
    </p:spTree>
    <p:extLst>
      <p:ext uri="{BB962C8B-B14F-4D97-AF65-F5344CB8AC3E}">
        <p14:creationId xmlns:p14="http://schemas.microsoft.com/office/powerpoint/2010/main" val="2314477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874165" y="517447"/>
            <a:ext cx="5121967" cy="750975"/>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خطوات العمل الإعلامي</a:t>
            </a: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8296275" y="1521952"/>
            <a:ext cx="2926254" cy="750975"/>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4000" b="1" i="0" u="none" strike="noStrike" kern="1200" cap="none" spc="0" normalizeH="0" baseline="0" noProof="0" dirty="0">
                <a:ln>
                  <a:noFill/>
                </a:ln>
                <a:solidFill>
                  <a:srgbClr val="24A9E1"/>
                </a:solidFill>
                <a:effectLst/>
                <a:uLnTx/>
                <a:uFillTx/>
                <a:latin typeface="Simplified Arabic" panose="02020603050405020304" pitchFamily="18" charset="-78"/>
                <a:ea typeface="Calibri" panose="020F0502020204030204" pitchFamily="34" charset="0"/>
                <a:cs typeface="Simplified Arabic" panose="02020603050405020304" pitchFamily="18" charset="-78"/>
              </a:rPr>
              <a:t>طريقة العرض </a:t>
            </a:r>
            <a:endParaRPr kumimoji="0" lang="en-US" sz="4000" b="0" i="0" u="none" strike="noStrike" kern="1200" cap="none" spc="0" normalizeH="0" baseline="0" noProof="0" dirty="0">
              <a:ln>
                <a:noFill/>
              </a:ln>
              <a:solidFill>
                <a:srgbClr val="24A9E1"/>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1" name="TextBox 10">
            <a:extLst>
              <a:ext uri="{FF2B5EF4-FFF2-40B4-BE49-F238E27FC236}">
                <a16:creationId xmlns:a16="http://schemas.microsoft.com/office/drawing/2014/main" id="{82F7EAC0-05F5-AB5B-A4D7-FF9ED69AD912}"/>
              </a:ext>
            </a:extLst>
          </p:cNvPr>
          <p:cNvSpPr txBox="1"/>
          <p:nvPr/>
        </p:nvSpPr>
        <p:spPr>
          <a:xfrm>
            <a:off x="4401410" y="2725004"/>
            <a:ext cx="7340097" cy="1569660"/>
          </a:xfrm>
          <a:prstGeom prst="rect">
            <a:avLst/>
          </a:prstGeom>
          <a:noFill/>
        </p:spPr>
        <p:txBody>
          <a:bodyPr wrap="square">
            <a:spAutoFit/>
          </a:bodyPr>
          <a:lstStyle/>
          <a:p>
            <a:pPr algn="just" rtl="1"/>
            <a:r>
              <a:rPr lang="ar-EG" sz="3200" dirty="0"/>
              <a:t>يتميز العمل الإعلامي الجيد بطريقة عرض شيقة وجذابة واستخدام الصور والفيديوهات والعناوين الفرعية والهايبر لينك</a:t>
            </a:r>
            <a:r>
              <a:rPr lang="en-US" sz="3200" dirty="0"/>
              <a:t>.</a:t>
            </a:r>
            <a:r>
              <a:rPr lang="ar-EG" sz="3200" dirty="0"/>
              <a:t> </a:t>
            </a:r>
            <a:endParaRPr lang="en-US" sz="3200" dirty="0"/>
          </a:p>
        </p:txBody>
      </p:sp>
      <p:pic>
        <p:nvPicPr>
          <p:cNvPr id="10" name="Picture 9">
            <a:extLst>
              <a:ext uri="{FF2B5EF4-FFF2-40B4-BE49-F238E27FC236}">
                <a16:creationId xmlns:a16="http://schemas.microsoft.com/office/drawing/2014/main" id="{478D7AFD-651F-17FD-F32F-1B89ACD9F2B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60114" y="2857501"/>
            <a:ext cx="4041296" cy="3091743"/>
          </a:xfrm>
          <a:prstGeom prst="rect">
            <a:avLst/>
          </a:prstGeom>
        </p:spPr>
      </p:pic>
    </p:spTree>
    <p:extLst>
      <p:ext uri="{BB962C8B-B14F-4D97-AF65-F5344CB8AC3E}">
        <p14:creationId xmlns:p14="http://schemas.microsoft.com/office/powerpoint/2010/main" val="1956584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50975"/>
          </a:xfrm>
          <a:prstGeom prst="rect">
            <a:avLst/>
          </a:prstGeom>
          <a:noFill/>
        </p:spPr>
        <p:txBody>
          <a:bodyPr wrap="square" rtlCol="0">
            <a:spAutoFit/>
          </a:bodyPr>
          <a:lstStyle/>
          <a:p>
            <a:pPr marL="0" marR="0" lvl="0" indent="0" algn="ctr" defTabSz="914400" rtl="1" eaLnBrk="1" fontAlgn="auto" latinLnBrk="0" hangingPunct="1">
              <a:lnSpc>
                <a:spcPct val="107000"/>
              </a:lnSpc>
              <a:spcBef>
                <a:spcPts val="0"/>
              </a:spcBef>
              <a:spcAft>
                <a:spcPts val="80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خطوات العمل الإعلامي</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33850" y="1708197"/>
            <a:ext cx="7336630" cy="2554545"/>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النشر </a:t>
            </a:r>
            <a:endParaRPr kumimoji="0" lang="ar-SY"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SY"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هو القرار الأخير في إتاحة العمل </a:t>
            </a:r>
            <a:r>
              <a:rPr lang="ar-EG" sz="3200" dirty="0">
                <a:solidFill>
                  <a:prstClr val="black"/>
                </a:solidFill>
                <a:latin typeface="Simplified Arabic" panose="02020603050405020304" pitchFamily="18" charset="-78"/>
                <a:cs typeface="Simplified Arabic" panose="02020603050405020304" pitchFamily="18" charset="-78"/>
              </a:rPr>
              <a:t>الإعلامي</a:t>
            </a:r>
            <a:r>
              <a:rPr kumimoji="0" lang="ar-SY"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للقراء</a:t>
            </a:r>
            <a:r>
              <a:rPr kumimoji="0" lang="ar-EG"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ة</a:t>
            </a:r>
            <a:r>
              <a:rPr kumimoji="0" lang="ar-SY"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ويتوقف على عدة عوامل (التوقيت – مكان  النشر – طريقة إظهاره على الموقع)</a:t>
            </a:r>
            <a:endParaRPr kumimoji="0" lang="en-US"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2" descr="C:\Users\ahmed nabil\Desktop\website.png">
            <a:extLst>
              <a:ext uri="{FF2B5EF4-FFF2-40B4-BE49-F238E27FC236}">
                <a16:creationId xmlns:a16="http://schemas.microsoft.com/office/drawing/2014/main" id="{DBB5BF26-0FA0-C3B9-6FEA-1DEA6D1B92C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72449" y="2709752"/>
            <a:ext cx="2722048" cy="27220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37505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133473" y="525626"/>
            <a:ext cx="5953891"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طرق ابتكار فكرة إعلامية جيدة جيدة </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21" name="Picture 20">
            <a:extLst>
              <a:ext uri="{FF2B5EF4-FFF2-40B4-BE49-F238E27FC236}">
                <a16:creationId xmlns:a16="http://schemas.microsoft.com/office/drawing/2014/main" id="{34616560-8624-90B7-8373-6D46A5B43711}"/>
              </a:ext>
            </a:extLst>
          </p:cNvPr>
          <p:cNvPicPr>
            <a:picLocks noChangeAspect="1"/>
          </p:cNvPicPr>
          <p:nvPr/>
        </p:nvPicPr>
        <p:blipFill>
          <a:blip r:embed="rId6"/>
          <a:stretch>
            <a:fillRect/>
          </a:stretch>
        </p:blipFill>
        <p:spPr>
          <a:xfrm>
            <a:off x="3911390" y="1444202"/>
            <a:ext cx="3657917" cy="4432176"/>
          </a:xfrm>
          <a:prstGeom prst="rect">
            <a:avLst/>
          </a:prstGeom>
        </p:spPr>
      </p:pic>
      <p:sp>
        <p:nvSpPr>
          <p:cNvPr id="22" name="Round Diagonal Corner Rectangle 12">
            <a:extLst>
              <a:ext uri="{FF2B5EF4-FFF2-40B4-BE49-F238E27FC236}">
                <a16:creationId xmlns:a16="http://schemas.microsoft.com/office/drawing/2014/main" id="{38D34C2F-0B15-CCC0-8A6E-0F316E0B1195}"/>
              </a:ext>
            </a:extLst>
          </p:cNvPr>
          <p:cNvSpPr/>
          <p:nvPr/>
        </p:nvSpPr>
        <p:spPr>
          <a:xfrm>
            <a:off x="6490656" y="1973571"/>
            <a:ext cx="2157301" cy="744558"/>
          </a:xfrm>
          <a:prstGeom prst="round2DiagRect">
            <a:avLst>
              <a:gd name="adj1" fmla="val 26795"/>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srgbClr val="FFFFFF"/>
              </a:solidFill>
              <a:latin typeface="Lato Light" panose="020F0502020204030203" pitchFamily="34" charset="0"/>
            </a:endParaRPr>
          </a:p>
        </p:txBody>
      </p:sp>
      <p:sp>
        <p:nvSpPr>
          <p:cNvPr id="23" name="Subtitle 2">
            <a:extLst>
              <a:ext uri="{FF2B5EF4-FFF2-40B4-BE49-F238E27FC236}">
                <a16:creationId xmlns:a16="http://schemas.microsoft.com/office/drawing/2014/main" id="{5BCCDE2E-5B9D-6B0B-4CBB-E513E04022AE}"/>
              </a:ext>
            </a:extLst>
          </p:cNvPr>
          <p:cNvSpPr txBox="1">
            <a:spLocks/>
          </p:cNvSpPr>
          <p:nvPr/>
        </p:nvSpPr>
        <p:spPr>
          <a:xfrm>
            <a:off x="6490656" y="2175619"/>
            <a:ext cx="1820532" cy="353943"/>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pPr>
            <a:r>
              <a:rPr lang="ar-EG" sz="2000" b="1" dirty="0">
                <a:solidFill>
                  <a:srgbClr val="FFFFFF"/>
                </a:solidFill>
                <a:latin typeface="DIN Next LT Arabic" pitchFamily="34" charset="-78"/>
                <a:ea typeface="Lato Light" panose="020F0502020204030203" pitchFamily="34" charset="0"/>
                <a:cs typeface="DIN Next LT Arabic" pitchFamily="34" charset="-78"/>
              </a:rPr>
              <a:t>هل جديدة ؟ </a:t>
            </a:r>
            <a:endParaRPr lang="en-US" sz="2000" b="1" dirty="0">
              <a:solidFill>
                <a:srgbClr val="FFFFFF"/>
              </a:solidFill>
              <a:latin typeface="DIN Next LT Arabic" pitchFamily="34" charset="-78"/>
              <a:ea typeface="Lato Light" panose="020F0502020204030203" pitchFamily="34" charset="0"/>
              <a:cs typeface="DIN Next LT Arabic" pitchFamily="34" charset="-78"/>
            </a:endParaRPr>
          </a:p>
        </p:txBody>
      </p:sp>
      <p:sp>
        <p:nvSpPr>
          <p:cNvPr id="24" name="Round Diagonal Corner Rectangle 16">
            <a:extLst>
              <a:ext uri="{FF2B5EF4-FFF2-40B4-BE49-F238E27FC236}">
                <a16:creationId xmlns:a16="http://schemas.microsoft.com/office/drawing/2014/main" id="{3C49D91F-9669-14AF-A703-EEF316127697}"/>
              </a:ext>
            </a:extLst>
          </p:cNvPr>
          <p:cNvSpPr/>
          <p:nvPr/>
        </p:nvSpPr>
        <p:spPr>
          <a:xfrm>
            <a:off x="7663689" y="2923220"/>
            <a:ext cx="2157301" cy="744558"/>
          </a:xfrm>
          <a:prstGeom prst="round2DiagRect">
            <a:avLst>
              <a:gd name="adj1" fmla="val 0"/>
              <a:gd name="adj2" fmla="val 2655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srgbClr val="FFFFFF"/>
              </a:solidFill>
              <a:latin typeface="Lato Light" panose="020F0502020204030203" pitchFamily="34" charset="0"/>
            </a:endParaRPr>
          </a:p>
        </p:txBody>
      </p:sp>
      <p:sp>
        <p:nvSpPr>
          <p:cNvPr id="25" name="Subtitle 2">
            <a:extLst>
              <a:ext uri="{FF2B5EF4-FFF2-40B4-BE49-F238E27FC236}">
                <a16:creationId xmlns:a16="http://schemas.microsoft.com/office/drawing/2014/main" id="{FE17DBFA-AA25-0A93-3202-1F7E00BB1CD0}"/>
              </a:ext>
            </a:extLst>
          </p:cNvPr>
          <p:cNvSpPr txBox="1">
            <a:spLocks/>
          </p:cNvSpPr>
          <p:nvPr/>
        </p:nvSpPr>
        <p:spPr>
          <a:xfrm>
            <a:off x="7663689" y="3129375"/>
            <a:ext cx="2104220" cy="353943"/>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pPr>
            <a:r>
              <a:rPr lang="ar-EG" sz="2000" b="1" dirty="0">
                <a:solidFill>
                  <a:srgbClr val="FFFFFF"/>
                </a:solidFill>
                <a:latin typeface="DIN Next LT Arabic" pitchFamily="34" charset="-78"/>
                <a:ea typeface="Lato Light" panose="020F0502020204030203" pitchFamily="34" charset="0"/>
                <a:cs typeface="DIN Next LT Arabic" pitchFamily="34" charset="-78"/>
              </a:rPr>
              <a:t>هل حصرية ؟ </a:t>
            </a:r>
            <a:endParaRPr lang="en-US" sz="2000" b="1" dirty="0">
              <a:solidFill>
                <a:srgbClr val="FFFFFF"/>
              </a:solidFill>
              <a:latin typeface="DIN Next LT Arabic" pitchFamily="34" charset="-78"/>
              <a:ea typeface="Lato Light" panose="020F0502020204030203" pitchFamily="34" charset="0"/>
              <a:cs typeface="DIN Next LT Arabic" pitchFamily="34" charset="-78"/>
            </a:endParaRPr>
          </a:p>
        </p:txBody>
      </p:sp>
      <p:sp>
        <p:nvSpPr>
          <p:cNvPr id="26" name="Round Diagonal Corner Rectangle 15">
            <a:extLst>
              <a:ext uri="{FF2B5EF4-FFF2-40B4-BE49-F238E27FC236}">
                <a16:creationId xmlns:a16="http://schemas.microsoft.com/office/drawing/2014/main" id="{7459E838-FDCC-AD56-2EE6-64C9612F696D}"/>
              </a:ext>
            </a:extLst>
          </p:cNvPr>
          <p:cNvSpPr/>
          <p:nvPr/>
        </p:nvSpPr>
        <p:spPr>
          <a:xfrm>
            <a:off x="6823494" y="3872869"/>
            <a:ext cx="2157301" cy="744558"/>
          </a:xfrm>
          <a:prstGeom prst="round2DiagRect">
            <a:avLst>
              <a:gd name="adj1" fmla="val 0"/>
              <a:gd name="adj2" fmla="val 26554"/>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srgbClr val="FFFFFF"/>
              </a:solidFill>
              <a:latin typeface="Lato Light" panose="020F0502020204030203" pitchFamily="34" charset="0"/>
            </a:endParaRPr>
          </a:p>
        </p:txBody>
      </p:sp>
      <p:sp>
        <p:nvSpPr>
          <p:cNvPr id="29" name="Subtitle 2">
            <a:extLst>
              <a:ext uri="{FF2B5EF4-FFF2-40B4-BE49-F238E27FC236}">
                <a16:creationId xmlns:a16="http://schemas.microsoft.com/office/drawing/2014/main" id="{5603A73E-F6D1-DA52-9D18-92C1A0DBD1AF}"/>
              </a:ext>
            </a:extLst>
          </p:cNvPr>
          <p:cNvSpPr txBox="1">
            <a:spLocks/>
          </p:cNvSpPr>
          <p:nvPr/>
        </p:nvSpPr>
        <p:spPr>
          <a:xfrm>
            <a:off x="6991878" y="4102209"/>
            <a:ext cx="1820532" cy="353943"/>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pPr>
            <a:r>
              <a:rPr lang="ar-EG" sz="2000" b="1" dirty="0">
                <a:solidFill>
                  <a:srgbClr val="FFFFFF"/>
                </a:solidFill>
                <a:latin typeface="DIN Next LT Arabic" pitchFamily="34" charset="-78"/>
                <a:ea typeface="Lato Light" panose="020F0502020204030203" pitchFamily="34" charset="0"/>
                <a:cs typeface="DIN Next LT Arabic" pitchFamily="34" charset="-78"/>
              </a:rPr>
              <a:t>عناصر الصراع</a:t>
            </a:r>
            <a:endParaRPr lang="en-US" sz="2000" b="1" dirty="0">
              <a:solidFill>
                <a:srgbClr val="FFFFFF"/>
              </a:solidFill>
              <a:latin typeface="DIN Next LT Arabic" pitchFamily="34" charset="-78"/>
              <a:ea typeface="Lato Light" panose="020F0502020204030203" pitchFamily="34" charset="0"/>
              <a:cs typeface="DIN Next LT Arabic" pitchFamily="34" charset="-78"/>
            </a:endParaRPr>
          </a:p>
        </p:txBody>
      </p:sp>
      <p:sp>
        <p:nvSpPr>
          <p:cNvPr id="30" name="Round Diagonal Corner Rectangle 14">
            <a:extLst>
              <a:ext uri="{FF2B5EF4-FFF2-40B4-BE49-F238E27FC236}">
                <a16:creationId xmlns:a16="http://schemas.microsoft.com/office/drawing/2014/main" id="{9C55044B-F6F0-2312-D6FC-3A508A064DE2}"/>
              </a:ext>
            </a:extLst>
          </p:cNvPr>
          <p:cNvSpPr/>
          <p:nvPr/>
        </p:nvSpPr>
        <p:spPr>
          <a:xfrm>
            <a:off x="7196401" y="4937720"/>
            <a:ext cx="2157301" cy="744558"/>
          </a:xfrm>
          <a:prstGeom prst="round2DiagRect">
            <a:avLst>
              <a:gd name="adj1" fmla="val 26795"/>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srgbClr val="FFFFFF"/>
              </a:solidFill>
              <a:latin typeface="Lato Light" panose="020F0502020204030203" pitchFamily="34" charset="0"/>
            </a:endParaRPr>
          </a:p>
        </p:txBody>
      </p:sp>
      <p:sp>
        <p:nvSpPr>
          <p:cNvPr id="31" name="Subtitle 2">
            <a:extLst>
              <a:ext uri="{FF2B5EF4-FFF2-40B4-BE49-F238E27FC236}">
                <a16:creationId xmlns:a16="http://schemas.microsoft.com/office/drawing/2014/main" id="{43B31D09-D151-A117-7E4E-8F10DD08702D}"/>
              </a:ext>
            </a:extLst>
          </p:cNvPr>
          <p:cNvSpPr txBox="1">
            <a:spLocks/>
          </p:cNvSpPr>
          <p:nvPr/>
        </p:nvSpPr>
        <p:spPr>
          <a:xfrm>
            <a:off x="7391902" y="5132549"/>
            <a:ext cx="1820532" cy="353943"/>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pPr>
            <a:r>
              <a:rPr lang="ar-EG" sz="2000" b="1" dirty="0">
                <a:solidFill>
                  <a:srgbClr val="FFFFFF"/>
                </a:solidFill>
                <a:latin typeface="DIN Next LT Arabic" pitchFamily="34" charset="-78"/>
                <a:ea typeface="Lato Light" panose="020F0502020204030203" pitchFamily="34" charset="0"/>
                <a:cs typeface="DIN Next LT Arabic" pitchFamily="34" charset="-78"/>
              </a:rPr>
              <a:t>الخلفية</a:t>
            </a:r>
            <a:endParaRPr lang="en-US" sz="2000" b="1" dirty="0">
              <a:solidFill>
                <a:srgbClr val="FFFFFF"/>
              </a:solidFill>
              <a:latin typeface="DIN Next LT Arabic" pitchFamily="34" charset="-78"/>
              <a:ea typeface="Lato Light" panose="020F0502020204030203" pitchFamily="34" charset="0"/>
              <a:cs typeface="DIN Next LT Arabic" pitchFamily="34" charset="-78"/>
            </a:endParaRPr>
          </a:p>
        </p:txBody>
      </p:sp>
      <p:sp>
        <p:nvSpPr>
          <p:cNvPr id="32" name="Round Diagonal Corner Rectangle 19">
            <a:extLst>
              <a:ext uri="{FF2B5EF4-FFF2-40B4-BE49-F238E27FC236}">
                <a16:creationId xmlns:a16="http://schemas.microsoft.com/office/drawing/2014/main" id="{9402304E-450A-E64C-8253-28F20C89A15E}"/>
              </a:ext>
            </a:extLst>
          </p:cNvPr>
          <p:cNvSpPr/>
          <p:nvPr/>
        </p:nvSpPr>
        <p:spPr>
          <a:xfrm>
            <a:off x="2548277" y="2116031"/>
            <a:ext cx="2157984" cy="744558"/>
          </a:xfrm>
          <a:prstGeom prst="round2DiagRect">
            <a:avLst>
              <a:gd name="adj1" fmla="val 0"/>
              <a:gd name="adj2" fmla="val 26554"/>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srgbClr val="FFFFFF"/>
              </a:solidFill>
              <a:latin typeface="Lato Light" panose="020F0502020204030203" pitchFamily="34" charset="0"/>
            </a:endParaRPr>
          </a:p>
        </p:txBody>
      </p:sp>
      <p:sp>
        <p:nvSpPr>
          <p:cNvPr id="33" name="Subtitle 2">
            <a:extLst>
              <a:ext uri="{FF2B5EF4-FFF2-40B4-BE49-F238E27FC236}">
                <a16:creationId xmlns:a16="http://schemas.microsoft.com/office/drawing/2014/main" id="{6BA974D0-C810-2CA3-D4C5-45104F607377}"/>
              </a:ext>
            </a:extLst>
          </p:cNvPr>
          <p:cNvSpPr txBox="1">
            <a:spLocks/>
          </p:cNvSpPr>
          <p:nvPr/>
        </p:nvSpPr>
        <p:spPr>
          <a:xfrm>
            <a:off x="2668287" y="2291145"/>
            <a:ext cx="1820532" cy="353943"/>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pPr>
            <a:r>
              <a:rPr lang="ar-EG" sz="2000" b="1" dirty="0">
                <a:solidFill>
                  <a:srgbClr val="FFFFFF"/>
                </a:solidFill>
                <a:latin typeface="DIN Next LT Arabic" pitchFamily="34" charset="-78"/>
                <a:ea typeface="Lato Light" panose="020F0502020204030203" pitchFamily="34" charset="0"/>
                <a:cs typeface="DIN Next LT Arabic" pitchFamily="34" charset="-78"/>
              </a:rPr>
              <a:t>اختار عنوان </a:t>
            </a:r>
            <a:endParaRPr lang="en-US" sz="2000" b="1" dirty="0">
              <a:solidFill>
                <a:srgbClr val="FFFFFF"/>
              </a:solidFill>
              <a:latin typeface="DIN Next LT Arabic" pitchFamily="34" charset="-78"/>
              <a:ea typeface="Lato Light" panose="020F0502020204030203" pitchFamily="34" charset="0"/>
              <a:cs typeface="DIN Next LT Arabic" pitchFamily="34" charset="-78"/>
            </a:endParaRPr>
          </a:p>
        </p:txBody>
      </p:sp>
      <p:sp>
        <p:nvSpPr>
          <p:cNvPr id="34" name="Round Diagonal Corner Rectangle 18">
            <a:extLst>
              <a:ext uri="{FF2B5EF4-FFF2-40B4-BE49-F238E27FC236}">
                <a16:creationId xmlns:a16="http://schemas.microsoft.com/office/drawing/2014/main" id="{A341301D-2FD5-BBA0-FF76-0AFD91C7B33B}"/>
              </a:ext>
            </a:extLst>
          </p:cNvPr>
          <p:cNvSpPr/>
          <p:nvPr/>
        </p:nvSpPr>
        <p:spPr>
          <a:xfrm>
            <a:off x="1623763" y="3147108"/>
            <a:ext cx="2157984" cy="744558"/>
          </a:xfrm>
          <a:prstGeom prst="round2DiagRect">
            <a:avLst>
              <a:gd name="adj1" fmla="val 0"/>
              <a:gd name="adj2" fmla="val 2655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srgbClr val="FFFFFF"/>
              </a:solidFill>
              <a:latin typeface="Lato Light" panose="020F0502020204030203" pitchFamily="34" charset="0"/>
            </a:endParaRPr>
          </a:p>
        </p:txBody>
      </p:sp>
      <p:sp>
        <p:nvSpPr>
          <p:cNvPr id="35" name="Subtitle 2">
            <a:extLst>
              <a:ext uri="{FF2B5EF4-FFF2-40B4-BE49-F238E27FC236}">
                <a16:creationId xmlns:a16="http://schemas.microsoft.com/office/drawing/2014/main" id="{3E05F39D-6144-A960-3778-7771F3EFBC4A}"/>
              </a:ext>
            </a:extLst>
          </p:cNvPr>
          <p:cNvSpPr txBox="1">
            <a:spLocks/>
          </p:cNvSpPr>
          <p:nvPr/>
        </p:nvSpPr>
        <p:spPr>
          <a:xfrm>
            <a:off x="1939130" y="3342415"/>
            <a:ext cx="1820532" cy="353943"/>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pPr>
            <a:r>
              <a:rPr lang="ar-EG" sz="2000" b="1" dirty="0">
                <a:solidFill>
                  <a:srgbClr val="FFFFFF"/>
                </a:solidFill>
                <a:latin typeface="DIN Next LT Arabic" pitchFamily="34" charset="-78"/>
                <a:ea typeface="Lato Light" panose="020F0502020204030203" pitchFamily="34" charset="0"/>
                <a:cs typeface="DIN Next LT Arabic" pitchFamily="34" charset="-78"/>
              </a:rPr>
              <a:t>السياق</a:t>
            </a:r>
            <a:endParaRPr lang="en-US" sz="2000" b="1" dirty="0">
              <a:solidFill>
                <a:srgbClr val="FFFFFF"/>
              </a:solidFill>
              <a:latin typeface="DIN Next LT Arabic" pitchFamily="34" charset="-78"/>
              <a:ea typeface="Lato Light" panose="020F0502020204030203" pitchFamily="34" charset="0"/>
              <a:cs typeface="DIN Next LT Arabic" pitchFamily="34" charset="-78"/>
            </a:endParaRPr>
          </a:p>
        </p:txBody>
      </p:sp>
      <p:sp>
        <p:nvSpPr>
          <p:cNvPr id="36" name="Round Diagonal Corner Rectangle 10">
            <a:extLst>
              <a:ext uri="{FF2B5EF4-FFF2-40B4-BE49-F238E27FC236}">
                <a16:creationId xmlns:a16="http://schemas.microsoft.com/office/drawing/2014/main" id="{AE702738-6C2D-BF5E-E253-3DFCEF91D8B3}"/>
              </a:ext>
            </a:extLst>
          </p:cNvPr>
          <p:cNvSpPr/>
          <p:nvPr/>
        </p:nvSpPr>
        <p:spPr>
          <a:xfrm>
            <a:off x="2413826" y="4096454"/>
            <a:ext cx="2157984" cy="744558"/>
          </a:xfrm>
          <a:prstGeom prst="round2DiagRect">
            <a:avLst>
              <a:gd name="adj1" fmla="val 26795"/>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srgbClr val="FFFFFF"/>
              </a:solidFill>
              <a:latin typeface="Lato Light" panose="020F0502020204030203" pitchFamily="34" charset="0"/>
            </a:endParaRPr>
          </a:p>
        </p:txBody>
      </p:sp>
      <p:sp>
        <p:nvSpPr>
          <p:cNvPr id="37" name="Subtitle 2">
            <a:extLst>
              <a:ext uri="{FF2B5EF4-FFF2-40B4-BE49-F238E27FC236}">
                <a16:creationId xmlns:a16="http://schemas.microsoft.com/office/drawing/2014/main" id="{5BDC6C3F-4831-006C-4B6B-3DAE0B717B9A}"/>
              </a:ext>
            </a:extLst>
          </p:cNvPr>
          <p:cNvSpPr txBox="1">
            <a:spLocks/>
          </p:cNvSpPr>
          <p:nvPr/>
        </p:nvSpPr>
        <p:spPr>
          <a:xfrm>
            <a:off x="2499902" y="4270939"/>
            <a:ext cx="1820532" cy="353943"/>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pPr>
            <a:r>
              <a:rPr lang="ar-EG" sz="2000" b="1" dirty="0">
                <a:solidFill>
                  <a:srgbClr val="FFFFFF"/>
                </a:solidFill>
                <a:latin typeface="DIN Next LT Arabic" pitchFamily="34" charset="-78"/>
                <a:ea typeface="Lato Light" panose="020F0502020204030203" pitchFamily="34" charset="0"/>
                <a:cs typeface="DIN Next LT Arabic" pitchFamily="34" charset="-78"/>
              </a:rPr>
              <a:t>صور وفيديو </a:t>
            </a:r>
            <a:endParaRPr lang="en-US" sz="2000" b="1" dirty="0">
              <a:solidFill>
                <a:srgbClr val="FFFFFF"/>
              </a:solidFill>
              <a:latin typeface="DIN Next LT Arabic" pitchFamily="34" charset="-78"/>
              <a:ea typeface="Lato Light" panose="020F0502020204030203" pitchFamily="34" charset="0"/>
              <a:cs typeface="DIN Next LT Arabic" pitchFamily="34" charset="-78"/>
            </a:endParaRPr>
          </a:p>
        </p:txBody>
      </p:sp>
      <p:sp>
        <p:nvSpPr>
          <p:cNvPr id="38" name="Round Diagonal Corner Rectangle 17">
            <a:extLst>
              <a:ext uri="{FF2B5EF4-FFF2-40B4-BE49-F238E27FC236}">
                <a16:creationId xmlns:a16="http://schemas.microsoft.com/office/drawing/2014/main" id="{BB56C6C1-350D-4AA8-0987-2FB2571268FE}"/>
              </a:ext>
            </a:extLst>
          </p:cNvPr>
          <p:cNvSpPr/>
          <p:nvPr/>
        </p:nvSpPr>
        <p:spPr>
          <a:xfrm>
            <a:off x="1874165" y="4986416"/>
            <a:ext cx="2157984" cy="744558"/>
          </a:xfrm>
          <a:prstGeom prst="round2DiagRect">
            <a:avLst>
              <a:gd name="adj1" fmla="val 0"/>
              <a:gd name="adj2" fmla="val 2655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srgbClr val="FFFFFF"/>
              </a:solidFill>
              <a:latin typeface="Lato Light" panose="020F0502020204030203" pitchFamily="34" charset="0"/>
            </a:endParaRPr>
          </a:p>
        </p:txBody>
      </p:sp>
      <p:sp>
        <p:nvSpPr>
          <p:cNvPr id="39" name="Subtitle 2">
            <a:extLst>
              <a:ext uri="{FF2B5EF4-FFF2-40B4-BE49-F238E27FC236}">
                <a16:creationId xmlns:a16="http://schemas.microsoft.com/office/drawing/2014/main" id="{A8E98B77-089F-F4E0-B823-BA833BA3E5AC}"/>
              </a:ext>
            </a:extLst>
          </p:cNvPr>
          <p:cNvSpPr txBox="1">
            <a:spLocks/>
          </p:cNvSpPr>
          <p:nvPr/>
        </p:nvSpPr>
        <p:spPr>
          <a:xfrm>
            <a:off x="1982511" y="5189709"/>
            <a:ext cx="1820532" cy="353943"/>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pPr>
            <a:r>
              <a:rPr lang="ar-EG" sz="2000" b="1" dirty="0">
                <a:solidFill>
                  <a:srgbClr val="FFFFFF"/>
                </a:solidFill>
                <a:latin typeface="DIN Next LT Arabic" pitchFamily="34" charset="-78"/>
                <a:ea typeface="Lato Light" panose="020F0502020204030203" pitchFamily="34" charset="0"/>
                <a:cs typeface="DIN Next LT Arabic" pitchFamily="34" charset="-78"/>
              </a:rPr>
              <a:t>المتابعات</a:t>
            </a:r>
            <a:endParaRPr lang="en-US" sz="2000" b="1" dirty="0">
              <a:solidFill>
                <a:srgbClr val="FFFFFF"/>
              </a:solidFill>
              <a:latin typeface="DIN Next LT Arabic" pitchFamily="34" charset="-78"/>
              <a:ea typeface="Lato Light" panose="020F0502020204030203" pitchFamily="34" charset="0"/>
              <a:cs typeface="DIN Next LT Arabic" pitchFamily="34" charset="-78"/>
            </a:endParaRPr>
          </a:p>
        </p:txBody>
      </p:sp>
    </p:spTree>
    <p:extLst>
      <p:ext uri="{BB962C8B-B14F-4D97-AF65-F5344CB8AC3E}">
        <p14:creationId xmlns:p14="http://schemas.microsoft.com/office/powerpoint/2010/main" val="28020447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133473" y="525626"/>
            <a:ext cx="5953891"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طرق ابتكار فكرة إعلامية جيدة جيدة </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33850" y="1708197"/>
            <a:ext cx="7336630" cy="3539430"/>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هل قصتك جديدة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 </a:t>
            </a:r>
            <a:endParaRPr lang="ar-EG" sz="32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كلما كان الموضوع الذي ستطرحه جديدًا ولم يطرَح من قبل في وسائل الإعلام؛ فله أهميته أو على الأقل كانت (الزاوية التي تريد تناول الموضوع من خلالها) مختلفة وجديدة وتنتج معلومات تهم الجمهور فهو موضوع جديد وفريد</a:t>
            </a:r>
            <a:r>
              <a:rPr kumimoji="0" lang="en-US" sz="32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a:t>
            </a:r>
            <a:endParaRPr kumimoji="0" lang="ar-SY" sz="32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endParaRPr>
          </a:p>
        </p:txBody>
      </p:sp>
      <p:pic>
        <p:nvPicPr>
          <p:cNvPr id="9" name="Picture 2" descr="C:\Users\ahmed nabil\Downloads\light-bulb.png">
            <a:extLst>
              <a:ext uri="{FF2B5EF4-FFF2-40B4-BE49-F238E27FC236}">
                <a16:creationId xmlns:a16="http://schemas.microsoft.com/office/drawing/2014/main" id="{9A0CDC3F-CF01-35D6-6CAA-DD1E511B9CE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1193" y="2271774"/>
            <a:ext cx="2960234" cy="29602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33532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133473" y="525626"/>
            <a:ext cx="5953891"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طرق ابتكار فكرة إعلامية جيدة جيدة </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33850" y="1708197"/>
            <a:ext cx="7336630" cy="2554545"/>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اختار عنوان قصتك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 </a:t>
            </a:r>
            <a:endParaRPr lang="ar-EG" sz="32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الموضوع الذي يمكنك اختصار شرحه في ثلاث أو أربع كلمات هو موضوع مهم؛ ويعبّر عن قدرة الصحفي على فهم الموضوع بشكل متكامل، ومقنع لرؤسائه.</a:t>
            </a:r>
          </a:p>
        </p:txBody>
      </p:sp>
      <p:grpSp>
        <p:nvGrpSpPr>
          <p:cNvPr id="10" name="Group 9">
            <a:extLst>
              <a:ext uri="{FF2B5EF4-FFF2-40B4-BE49-F238E27FC236}">
                <a16:creationId xmlns:a16="http://schemas.microsoft.com/office/drawing/2014/main" id="{3FBBC8EF-5971-D520-339C-413C3A4F20CA}"/>
              </a:ext>
            </a:extLst>
          </p:cNvPr>
          <p:cNvGrpSpPr/>
          <p:nvPr/>
        </p:nvGrpSpPr>
        <p:grpSpPr>
          <a:xfrm>
            <a:off x="832326" y="2061218"/>
            <a:ext cx="1577627" cy="3234767"/>
            <a:chOff x="896897" y="372794"/>
            <a:chExt cx="2425766" cy="6145697"/>
          </a:xfrm>
        </p:grpSpPr>
        <p:sp>
          <p:nvSpPr>
            <p:cNvPr id="11" name="Freeform: Shape 21">
              <a:extLst>
                <a:ext uri="{FF2B5EF4-FFF2-40B4-BE49-F238E27FC236}">
                  <a16:creationId xmlns:a16="http://schemas.microsoft.com/office/drawing/2014/main" id="{C5298C00-1A4E-FEDF-79DC-B450F2F2ECDA}"/>
                </a:ext>
              </a:extLst>
            </p:cNvPr>
            <p:cNvSpPr/>
            <p:nvPr/>
          </p:nvSpPr>
          <p:spPr>
            <a:xfrm>
              <a:off x="1884251" y="5904482"/>
              <a:ext cx="908701" cy="422652"/>
            </a:xfrm>
            <a:custGeom>
              <a:avLst/>
              <a:gdLst>
                <a:gd name="connsiteX0" fmla="*/ 46881 w 1005941"/>
                <a:gd name="connsiteY0" fmla="*/ 266526 h 467879"/>
                <a:gd name="connsiteX1" fmla="*/ 46881 w 1005941"/>
                <a:gd name="connsiteY1" fmla="*/ 175289 h 467879"/>
                <a:gd name="connsiteX2" fmla="*/ 67935 w 1005941"/>
                <a:gd name="connsiteY2" fmla="*/ 107447 h 467879"/>
                <a:gd name="connsiteX3" fmla="*/ 355681 w 1005941"/>
                <a:gd name="connsiteY3" fmla="*/ 105107 h 467879"/>
                <a:gd name="connsiteX4" fmla="*/ 472651 w 1005941"/>
                <a:gd name="connsiteY4" fmla="*/ 44283 h 467879"/>
                <a:gd name="connsiteX5" fmla="*/ 507742 w 1005941"/>
                <a:gd name="connsiteY5" fmla="*/ 72356 h 467879"/>
                <a:gd name="connsiteX6" fmla="*/ 739343 w 1005941"/>
                <a:gd name="connsiteY6" fmla="*/ 247811 h 467879"/>
                <a:gd name="connsiteX7" fmla="*/ 790810 w 1005941"/>
                <a:gd name="connsiteY7" fmla="*/ 259508 h 467879"/>
                <a:gd name="connsiteX8" fmla="*/ 917137 w 1005941"/>
                <a:gd name="connsiteY8" fmla="*/ 273545 h 467879"/>
                <a:gd name="connsiteX9" fmla="*/ 973283 w 1005941"/>
                <a:gd name="connsiteY9" fmla="*/ 329690 h 467879"/>
                <a:gd name="connsiteX10" fmla="*/ 926495 w 1005941"/>
                <a:gd name="connsiteY10" fmla="*/ 392854 h 467879"/>
                <a:gd name="connsiteX11" fmla="*/ 470312 w 1005941"/>
                <a:gd name="connsiteY11" fmla="*/ 392854 h 467879"/>
                <a:gd name="connsiteX12" fmla="*/ 320590 w 1005941"/>
                <a:gd name="connsiteY12" fmla="*/ 376478 h 467879"/>
                <a:gd name="connsiteX13" fmla="*/ 96008 w 1005941"/>
                <a:gd name="connsiteY13" fmla="*/ 362441 h 467879"/>
                <a:gd name="connsiteX14" fmla="*/ 46881 w 1005941"/>
                <a:gd name="connsiteY14" fmla="*/ 296938 h 467879"/>
                <a:gd name="connsiteX15" fmla="*/ 46881 w 1005941"/>
                <a:gd name="connsiteY15" fmla="*/ 266526 h 467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005941" h="467879">
                  <a:moveTo>
                    <a:pt x="46881" y="266526"/>
                  </a:moveTo>
                  <a:cubicBezTo>
                    <a:pt x="44541" y="236114"/>
                    <a:pt x="44541" y="208041"/>
                    <a:pt x="46881" y="175289"/>
                  </a:cubicBezTo>
                  <a:cubicBezTo>
                    <a:pt x="53899" y="151895"/>
                    <a:pt x="60917" y="130841"/>
                    <a:pt x="67935" y="107447"/>
                  </a:cubicBezTo>
                  <a:cubicBezTo>
                    <a:pt x="163851" y="107447"/>
                    <a:pt x="259766" y="112126"/>
                    <a:pt x="355681" y="105107"/>
                  </a:cubicBezTo>
                  <a:cubicBezTo>
                    <a:pt x="402469" y="100429"/>
                    <a:pt x="442239" y="79374"/>
                    <a:pt x="472651" y="44283"/>
                  </a:cubicBezTo>
                  <a:cubicBezTo>
                    <a:pt x="498385" y="37265"/>
                    <a:pt x="498385" y="60659"/>
                    <a:pt x="507742" y="72356"/>
                  </a:cubicBezTo>
                  <a:cubicBezTo>
                    <a:pt x="568567" y="154235"/>
                    <a:pt x="624712" y="215060"/>
                    <a:pt x="739343" y="247811"/>
                  </a:cubicBezTo>
                  <a:cubicBezTo>
                    <a:pt x="751040" y="252490"/>
                    <a:pt x="776773" y="259508"/>
                    <a:pt x="790810" y="259508"/>
                  </a:cubicBezTo>
                  <a:cubicBezTo>
                    <a:pt x="835258" y="266526"/>
                    <a:pt x="868010" y="271205"/>
                    <a:pt x="917137" y="273545"/>
                  </a:cubicBezTo>
                  <a:cubicBezTo>
                    <a:pt x="959246" y="280562"/>
                    <a:pt x="970943" y="296938"/>
                    <a:pt x="973283" y="329690"/>
                  </a:cubicBezTo>
                  <a:cubicBezTo>
                    <a:pt x="977962" y="364781"/>
                    <a:pt x="956907" y="383496"/>
                    <a:pt x="926495" y="392854"/>
                  </a:cubicBezTo>
                  <a:cubicBezTo>
                    <a:pt x="776773" y="448999"/>
                    <a:pt x="617694" y="460696"/>
                    <a:pt x="470312" y="392854"/>
                  </a:cubicBezTo>
                  <a:cubicBezTo>
                    <a:pt x="421185" y="369460"/>
                    <a:pt x="376736" y="367120"/>
                    <a:pt x="320590" y="376478"/>
                  </a:cubicBezTo>
                  <a:cubicBezTo>
                    <a:pt x="219996" y="395193"/>
                    <a:pt x="173208" y="378817"/>
                    <a:pt x="96008" y="362441"/>
                  </a:cubicBezTo>
                  <a:cubicBezTo>
                    <a:pt x="58578" y="355423"/>
                    <a:pt x="32844" y="336708"/>
                    <a:pt x="46881" y="296938"/>
                  </a:cubicBezTo>
                  <a:cubicBezTo>
                    <a:pt x="51559" y="287581"/>
                    <a:pt x="46881" y="287581"/>
                    <a:pt x="46881" y="266526"/>
                  </a:cubicBezTo>
                  <a:close/>
                </a:path>
              </a:pathLst>
            </a:custGeom>
            <a:solidFill>
              <a:sysClr val="window" lastClr="FFFFFF">
                <a:lumMod val="85000"/>
              </a:sysClr>
            </a:solidFill>
            <a:ln w="23341"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
          <p:nvSpPr>
            <p:cNvPr id="12" name="Freeform: Shape 22">
              <a:extLst>
                <a:ext uri="{FF2B5EF4-FFF2-40B4-BE49-F238E27FC236}">
                  <a16:creationId xmlns:a16="http://schemas.microsoft.com/office/drawing/2014/main" id="{411FFBBF-CDEF-D4A0-867A-084B2394BFE7}"/>
                </a:ext>
              </a:extLst>
            </p:cNvPr>
            <p:cNvSpPr/>
            <p:nvPr/>
          </p:nvSpPr>
          <p:spPr>
            <a:xfrm>
              <a:off x="1403251" y="5981252"/>
              <a:ext cx="401519" cy="528315"/>
            </a:xfrm>
            <a:custGeom>
              <a:avLst/>
              <a:gdLst>
                <a:gd name="connsiteX0" fmla="*/ 102117 w 444485"/>
                <a:gd name="connsiteY0" fmla="*/ 247044 h 584849"/>
                <a:gd name="connsiteX1" fmla="*/ 111474 w 444485"/>
                <a:gd name="connsiteY1" fmla="*/ 76268 h 584849"/>
                <a:gd name="connsiteX2" fmla="*/ 319681 w 444485"/>
                <a:gd name="connsiteY2" fmla="*/ 43516 h 584849"/>
                <a:gd name="connsiteX3" fmla="*/ 382844 w 444485"/>
                <a:gd name="connsiteY3" fmla="*/ 55213 h 584849"/>
                <a:gd name="connsiteX4" fmla="*/ 392202 w 444485"/>
                <a:gd name="connsiteY4" fmla="*/ 300850 h 584849"/>
                <a:gd name="connsiteX5" fmla="*/ 417935 w 444485"/>
                <a:gd name="connsiteY5" fmla="*/ 424839 h 584849"/>
                <a:gd name="connsiteX6" fmla="*/ 340735 w 444485"/>
                <a:gd name="connsiteY6" fmla="*/ 537130 h 584849"/>
                <a:gd name="connsiteX7" fmla="*/ 102117 w 444485"/>
                <a:gd name="connsiteY7" fmla="*/ 532450 h 584849"/>
                <a:gd name="connsiteX8" fmla="*/ 55329 w 444485"/>
                <a:gd name="connsiteY8" fmla="*/ 389748 h 584849"/>
                <a:gd name="connsiteX9" fmla="*/ 102117 w 444485"/>
                <a:gd name="connsiteY9" fmla="*/ 247044 h 5848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4485" h="584849">
                  <a:moveTo>
                    <a:pt x="102117" y="247044"/>
                  </a:moveTo>
                  <a:cubicBezTo>
                    <a:pt x="113814" y="190899"/>
                    <a:pt x="120832" y="151129"/>
                    <a:pt x="111474" y="76268"/>
                  </a:cubicBezTo>
                  <a:cubicBezTo>
                    <a:pt x="181656" y="66910"/>
                    <a:pt x="247159" y="38838"/>
                    <a:pt x="319681" y="43516"/>
                  </a:cubicBezTo>
                  <a:cubicBezTo>
                    <a:pt x="340735" y="45856"/>
                    <a:pt x="364129" y="45856"/>
                    <a:pt x="382844" y="55213"/>
                  </a:cubicBezTo>
                  <a:cubicBezTo>
                    <a:pt x="394541" y="141771"/>
                    <a:pt x="373487" y="218971"/>
                    <a:pt x="392202" y="300850"/>
                  </a:cubicBezTo>
                  <a:cubicBezTo>
                    <a:pt x="403899" y="342960"/>
                    <a:pt x="413257" y="382729"/>
                    <a:pt x="417935" y="424839"/>
                  </a:cubicBezTo>
                  <a:cubicBezTo>
                    <a:pt x="427293" y="502039"/>
                    <a:pt x="413257" y="523093"/>
                    <a:pt x="340735" y="537130"/>
                  </a:cubicBezTo>
                  <a:cubicBezTo>
                    <a:pt x="258856" y="551166"/>
                    <a:pt x="183996" y="548827"/>
                    <a:pt x="102117" y="532450"/>
                  </a:cubicBezTo>
                  <a:cubicBezTo>
                    <a:pt x="43632" y="520753"/>
                    <a:pt x="29595" y="459930"/>
                    <a:pt x="55329" y="389748"/>
                  </a:cubicBezTo>
                  <a:cubicBezTo>
                    <a:pt x="71704" y="340620"/>
                    <a:pt x="88080" y="300850"/>
                    <a:pt x="102117" y="247044"/>
                  </a:cubicBezTo>
                  <a:close/>
                </a:path>
              </a:pathLst>
            </a:custGeom>
            <a:solidFill>
              <a:sysClr val="window" lastClr="FFFFFF">
                <a:lumMod val="85000"/>
              </a:sysClr>
            </a:solidFill>
            <a:ln w="23341"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3" name="Freeform: Shape 24">
              <a:extLst>
                <a:ext uri="{FF2B5EF4-FFF2-40B4-BE49-F238E27FC236}">
                  <a16:creationId xmlns:a16="http://schemas.microsoft.com/office/drawing/2014/main" id="{A5751AD8-8815-1B60-1335-F27C44097D75}"/>
                </a:ext>
              </a:extLst>
            </p:cNvPr>
            <p:cNvSpPr/>
            <p:nvPr/>
          </p:nvSpPr>
          <p:spPr>
            <a:xfrm>
              <a:off x="896897" y="1140047"/>
              <a:ext cx="1606075" cy="1415883"/>
            </a:xfrm>
            <a:custGeom>
              <a:avLst/>
              <a:gdLst>
                <a:gd name="connsiteX0" fmla="*/ 1731761 w 1777943"/>
                <a:gd name="connsiteY0" fmla="*/ 1163792 h 1567397"/>
                <a:gd name="connsiteX1" fmla="*/ 1729422 w 1777943"/>
                <a:gd name="connsiteY1" fmla="*/ 1009392 h 1567397"/>
                <a:gd name="connsiteX2" fmla="*/ 1717725 w 1777943"/>
                <a:gd name="connsiteY2" fmla="*/ 971961 h 1567397"/>
                <a:gd name="connsiteX3" fmla="*/ 1663918 w 1777943"/>
                <a:gd name="connsiteY3" fmla="*/ 567245 h 1567397"/>
                <a:gd name="connsiteX4" fmla="*/ 1633506 w 1777943"/>
                <a:gd name="connsiteY4" fmla="*/ 461972 h 1567397"/>
                <a:gd name="connsiteX5" fmla="*/ 1523554 w 1777943"/>
                <a:gd name="connsiteY5" fmla="*/ 314590 h 1567397"/>
                <a:gd name="connsiteX6" fmla="*/ 1296633 w 1777943"/>
                <a:gd name="connsiteY6" fmla="*/ 192941 h 1567397"/>
                <a:gd name="connsiteX7" fmla="*/ 1294293 w 1777943"/>
                <a:gd name="connsiteY7" fmla="*/ 249087 h 1567397"/>
                <a:gd name="connsiteX8" fmla="*/ 1298972 w 1777943"/>
                <a:gd name="connsiteY8" fmla="*/ 330966 h 1567397"/>
                <a:gd name="connsiteX9" fmla="*/ 1284936 w 1777943"/>
                <a:gd name="connsiteY9" fmla="*/ 354360 h 1567397"/>
                <a:gd name="connsiteX10" fmla="*/ 1270899 w 1777943"/>
                <a:gd name="connsiteY10" fmla="*/ 349681 h 1567397"/>
                <a:gd name="connsiteX11" fmla="*/ 1280257 w 1777943"/>
                <a:gd name="connsiteY11" fmla="*/ 328627 h 1567397"/>
                <a:gd name="connsiteX12" fmla="*/ 1277918 w 1777943"/>
                <a:gd name="connsiteY12" fmla="*/ 263123 h 1567397"/>
                <a:gd name="connsiteX13" fmla="*/ 1263881 w 1777943"/>
                <a:gd name="connsiteY13" fmla="*/ 148493 h 1567397"/>
                <a:gd name="connsiteX14" fmla="*/ 1247505 w 1777943"/>
                <a:gd name="connsiteY14" fmla="*/ 134456 h 1567397"/>
                <a:gd name="connsiteX15" fmla="*/ 1224111 w 1777943"/>
                <a:gd name="connsiteY15" fmla="*/ 132117 h 1567397"/>
                <a:gd name="connsiteX16" fmla="*/ 1196039 w 1777943"/>
                <a:gd name="connsiteY16" fmla="*/ 213996 h 1567397"/>
                <a:gd name="connsiteX17" fmla="*/ 1184342 w 1777943"/>
                <a:gd name="connsiteY17" fmla="*/ 253766 h 1567397"/>
                <a:gd name="connsiteX18" fmla="*/ 1172645 w 1777943"/>
                <a:gd name="connsiteY18" fmla="*/ 394130 h 1567397"/>
                <a:gd name="connsiteX19" fmla="*/ 1128196 w 1777943"/>
                <a:gd name="connsiteY19" fmla="*/ 635088 h 1567397"/>
                <a:gd name="connsiteX20" fmla="*/ 835771 w 1777943"/>
                <a:gd name="connsiteY20" fmla="*/ 307572 h 1567397"/>
                <a:gd name="connsiteX21" fmla="*/ 760910 w 1777943"/>
                <a:gd name="connsiteY21" fmla="*/ 221014 h 1567397"/>
                <a:gd name="connsiteX22" fmla="*/ 756232 w 1777943"/>
                <a:gd name="connsiteY22" fmla="*/ 68953 h 1567397"/>
                <a:gd name="connsiteX23" fmla="*/ 737516 w 1777943"/>
                <a:gd name="connsiteY23" fmla="*/ 43220 h 1567397"/>
                <a:gd name="connsiteX24" fmla="*/ 601831 w 1777943"/>
                <a:gd name="connsiteY24" fmla="*/ 192941 h 1567397"/>
                <a:gd name="connsiteX25" fmla="*/ 627565 w 1777943"/>
                <a:gd name="connsiteY25" fmla="*/ 359039 h 1567397"/>
                <a:gd name="connsiteX26" fmla="*/ 629904 w 1777943"/>
                <a:gd name="connsiteY26" fmla="*/ 361378 h 1567397"/>
                <a:gd name="connsiteX27" fmla="*/ 646280 w 1777943"/>
                <a:gd name="connsiteY27" fmla="*/ 267802 h 1567397"/>
                <a:gd name="connsiteX28" fmla="*/ 730498 w 1777943"/>
                <a:gd name="connsiteY28" fmla="*/ 230372 h 1567397"/>
                <a:gd name="connsiteX29" fmla="*/ 646280 w 1777943"/>
                <a:gd name="connsiteY29" fmla="*/ 370736 h 1567397"/>
                <a:gd name="connsiteX30" fmla="*/ 629904 w 1777943"/>
                <a:gd name="connsiteY30" fmla="*/ 394130 h 1567397"/>
                <a:gd name="connsiteX31" fmla="*/ 606510 w 1777943"/>
                <a:gd name="connsiteY31" fmla="*/ 373075 h 1567397"/>
                <a:gd name="connsiteX32" fmla="*/ 578437 w 1777943"/>
                <a:gd name="connsiteY32" fmla="*/ 204638 h 1567397"/>
                <a:gd name="connsiteX33" fmla="*/ 470825 w 1777943"/>
                <a:gd name="connsiteY33" fmla="*/ 242069 h 1567397"/>
                <a:gd name="connsiteX34" fmla="*/ 314085 w 1777943"/>
                <a:gd name="connsiteY34" fmla="*/ 326287 h 1567397"/>
                <a:gd name="connsiteX35" fmla="*/ 288352 w 1777943"/>
                <a:gd name="connsiteY35" fmla="*/ 340323 h 1567397"/>
                <a:gd name="connsiteX36" fmla="*/ 147988 w 1777943"/>
                <a:gd name="connsiteY36" fmla="*/ 585960 h 1567397"/>
                <a:gd name="connsiteX37" fmla="*/ 73127 w 1777943"/>
                <a:gd name="connsiteY37" fmla="*/ 810543 h 1567397"/>
                <a:gd name="connsiteX38" fmla="*/ 122254 w 1777943"/>
                <a:gd name="connsiteY38" fmla="*/ 918155 h 1567397"/>
                <a:gd name="connsiteX39" fmla="*/ 307067 w 1777943"/>
                <a:gd name="connsiteY39" fmla="*/ 1114665 h 1567397"/>
                <a:gd name="connsiteX40" fmla="*/ 311746 w 1777943"/>
                <a:gd name="connsiteY40" fmla="*/ 1124022 h 1567397"/>
                <a:gd name="connsiteX41" fmla="*/ 307067 w 1777943"/>
                <a:gd name="connsiteY41" fmla="*/ 1117004 h 1567397"/>
                <a:gd name="connsiteX42" fmla="*/ 318764 w 1777943"/>
                <a:gd name="connsiteY42" fmla="*/ 1147416 h 1567397"/>
                <a:gd name="connsiteX43" fmla="*/ 257940 w 1777943"/>
                <a:gd name="connsiteY43" fmla="*/ 1053840 h 1567397"/>
                <a:gd name="connsiteX44" fmla="*/ 157345 w 1777943"/>
                <a:gd name="connsiteY44" fmla="*/ 953246 h 1567397"/>
                <a:gd name="connsiteX45" fmla="*/ 119915 w 1777943"/>
                <a:gd name="connsiteY45" fmla="*/ 960264 h 1567397"/>
                <a:gd name="connsiteX46" fmla="*/ 56751 w 1777943"/>
                <a:gd name="connsiteY46" fmla="*/ 1283102 h 1567397"/>
                <a:gd name="connsiteX47" fmla="*/ 59091 w 1777943"/>
                <a:gd name="connsiteY47" fmla="*/ 1519381 h 1567397"/>
                <a:gd name="connsiteX48" fmla="*/ 110557 w 1777943"/>
                <a:gd name="connsiteY48" fmla="*/ 1517041 h 1567397"/>
                <a:gd name="connsiteX49" fmla="*/ 243903 w 1777943"/>
                <a:gd name="connsiteY49" fmla="*/ 1379017 h 1567397"/>
                <a:gd name="connsiteX50" fmla="*/ 501237 w 1777943"/>
                <a:gd name="connsiteY50" fmla="*/ 1290120 h 1567397"/>
                <a:gd name="connsiteX51" fmla="*/ 821735 w 1777943"/>
                <a:gd name="connsiteY51" fmla="*/ 1285441 h 1567397"/>
                <a:gd name="connsiteX52" fmla="*/ 1731761 w 1777943"/>
                <a:gd name="connsiteY52" fmla="*/ 1163792 h 1567397"/>
                <a:gd name="connsiteX53" fmla="*/ 59091 w 1777943"/>
                <a:gd name="connsiteY53" fmla="*/ 1404750 h 1567397"/>
                <a:gd name="connsiteX54" fmla="*/ 164364 w 1777943"/>
                <a:gd name="connsiteY54" fmla="*/ 1322871 h 1567397"/>
                <a:gd name="connsiteX55" fmla="*/ 59091 w 1777943"/>
                <a:gd name="connsiteY55" fmla="*/ 1404750 h 1567397"/>
                <a:gd name="connsiteX56" fmla="*/ 131612 w 1777943"/>
                <a:gd name="connsiteY56" fmla="*/ 1285441 h 1567397"/>
                <a:gd name="connsiteX57" fmla="*/ 316424 w 1777943"/>
                <a:gd name="connsiteY57" fmla="*/ 1264386 h 1567397"/>
                <a:gd name="connsiteX58" fmla="*/ 131612 w 1777943"/>
                <a:gd name="connsiteY58" fmla="*/ 1285441 h 1567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1777943" h="1567397">
                  <a:moveTo>
                    <a:pt x="1731761" y="1163792"/>
                  </a:moveTo>
                  <a:cubicBezTo>
                    <a:pt x="1755155" y="1124022"/>
                    <a:pt x="1759834" y="1049162"/>
                    <a:pt x="1729422" y="1009392"/>
                  </a:cubicBezTo>
                  <a:cubicBezTo>
                    <a:pt x="1722403" y="1000034"/>
                    <a:pt x="1717725" y="983658"/>
                    <a:pt x="1717725" y="971961"/>
                  </a:cubicBezTo>
                  <a:cubicBezTo>
                    <a:pt x="1724743" y="833937"/>
                    <a:pt x="1659240" y="705270"/>
                    <a:pt x="1663918" y="567245"/>
                  </a:cubicBezTo>
                  <a:cubicBezTo>
                    <a:pt x="1666258" y="529815"/>
                    <a:pt x="1654561" y="492384"/>
                    <a:pt x="1633506" y="461972"/>
                  </a:cubicBezTo>
                  <a:cubicBezTo>
                    <a:pt x="1598415" y="410505"/>
                    <a:pt x="1582039" y="342663"/>
                    <a:pt x="1523554" y="314590"/>
                  </a:cubicBezTo>
                  <a:cubicBezTo>
                    <a:pt x="1444015" y="279499"/>
                    <a:pt x="1378512" y="223354"/>
                    <a:pt x="1296633" y="192941"/>
                  </a:cubicBezTo>
                  <a:cubicBezTo>
                    <a:pt x="1275578" y="211657"/>
                    <a:pt x="1294293" y="230372"/>
                    <a:pt x="1294293" y="249087"/>
                  </a:cubicBezTo>
                  <a:cubicBezTo>
                    <a:pt x="1296633" y="277160"/>
                    <a:pt x="1296633" y="302893"/>
                    <a:pt x="1298972" y="330966"/>
                  </a:cubicBezTo>
                  <a:cubicBezTo>
                    <a:pt x="1298972" y="340323"/>
                    <a:pt x="1298972" y="352020"/>
                    <a:pt x="1284936" y="354360"/>
                  </a:cubicBezTo>
                  <a:cubicBezTo>
                    <a:pt x="1280257" y="354360"/>
                    <a:pt x="1275578" y="352020"/>
                    <a:pt x="1270899" y="349681"/>
                  </a:cubicBezTo>
                  <a:cubicBezTo>
                    <a:pt x="1259202" y="335645"/>
                    <a:pt x="1277918" y="335645"/>
                    <a:pt x="1280257" y="328627"/>
                  </a:cubicBezTo>
                  <a:cubicBezTo>
                    <a:pt x="1287275" y="307572"/>
                    <a:pt x="1280257" y="286517"/>
                    <a:pt x="1277918" y="263123"/>
                  </a:cubicBezTo>
                  <a:cubicBezTo>
                    <a:pt x="1273239" y="225693"/>
                    <a:pt x="1268560" y="185923"/>
                    <a:pt x="1263881" y="148493"/>
                  </a:cubicBezTo>
                  <a:cubicBezTo>
                    <a:pt x="1259202" y="143814"/>
                    <a:pt x="1252184" y="139135"/>
                    <a:pt x="1247505" y="134456"/>
                  </a:cubicBezTo>
                  <a:cubicBezTo>
                    <a:pt x="1240487" y="129778"/>
                    <a:pt x="1233469" y="129778"/>
                    <a:pt x="1224111" y="132117"/>
                  </a:cubicBezTo>
                  <a:cubicBezTo>
                    <a:pt x="1207736" y="155511"/>
                    <a:pt x="1212414" y="188263"/>
                    <a:pt x="1196039" y="213996"/>
                  </a:cubicBezTo>
                  <a:cubicBezTo>
                    <a:pt x="1191360" y="225693"/>
                    <a:pt x="1184342" y="239729"/>
                    <a:pt x="1184342" y="253766"/>
                  </a:cubicBezTo>
                  <a:cubicBezTo>
                    <a:pt x="1186681" y="300554"/>
                    <a:pt x="1179663" y="347342"/>
                    <a:pt x="1172645" y="394130"/>
                  </a:cubicBezTo>
                  <a:cubicBezTo>
                    <a:pt x="1160948" y="468990"/>
                    <a:pt x="1144572" y="602336"/>
                    <a:pt x="1128196" y="635088"/>
                  </a:cubicBezTo>
                  <a:cubicBezTo>
                    <a:pt x="1043978" y="511100"/>
                    <a:pt x="971456" y="382433"/>
                    <a:pt x="835771" y="307572"/>
                  </a:cubicBezTo>
                  <a:cubicBezTo>
                    <a:pt x="800680" y="288857"/>
                    <a:pt x="777286" y="258445"/>
                    <a:pt x="760910" y="221014"/>
                  </a:cubicBezTo>
                  <a:cubicBezTo>
                    <a:pt x="737516" y="169547"/>
                    <a:pt x="735177" y="120420"/>
                    <a:pt x="756232" y="68953"/>
                  </a:cubicBezTo>
                  <a:cubicBezTo>
                    <a:pt x="753892" y="57256"/>
                    <a:pt x="758571" y="40880"/>
                    <a:pt x="737516" y="43220"/>
                  </a:cubicBezTo>
                  <a:cubicBezTo>
                    <a:pt x="653298" y="57256"/>
                    <a:pt x="627565" y="125099"/>
                    <a:pt x="601831" y="192941"/>
                  </a:cubicBezTo>
                  <a:cubicBezTo>
                    <a:pt x="606510" y="244408"/>
                    <a:pt x="597152" y="300554"/>
                    <a:pt x="627565" y="359039"/>
                  </a:cubicBezTo>
                  <a:cubicBezTo>
                    <a:pt x="627565" y="359039"/>
                    <a:pt x="629904" y="361378"/>
                    <a:pt x="629904" y="361378"/>
                  </a:cubicBezTo>
                  <a:cubicBezTo>
                    <a:pt x="629904" y="321608"/>
                    <a:pt x="629904" y="291196"/>
                    <a:pt x="646280" y="267802"/>
                  </a:cubicBezTo>
                  <a:cubicBezTo>
                    <a:pt x="664995" y="239729"/>
                    <a:pt x="690728" y="223354"/>
                    <a:pt x="730498" y="230372"/>
                  </a:cubicBezTo>
                  <a:cubicBezTo>
                    <a:pt x="657977" y="251426"/>
                    <a:pt x="634583" y="300554"/>
                    <a:pt x="646280" y="370736"/>
                  </a:cubicBezTo>
                  <a:cubicBezTo>
                    <a:pt x="648619" y="380093"/>
                    <a:pt x="643940" y="391790"/>
                    <a:pt x="629904" y="394130"/>
                  </a:cubicBezTo>
                  <a:cubicBezTo>
                    <a:pt x="615868" y="396469"/>
                    <a:pt x="611189" y="384772"/>
                    <a:pt x="606510" y="373075"/>
                  </a:cubicBezTo>
                  <a:cubicBezTo>
                    <a:pt x="585455" y="319269"/>
                    <a:pt x="583116" y="260784"/>
                    <a:pt x="578437" y="204638"/>
                  </a:cubicBezTo>
                  <a:cubicBezTo>
                    <a:pt x="541007" y="211657"/>
                    <a:pt x="501237" y="218675"/>
                    <a:pt x="470825" y="242069"/>
                  </a:cubicBezTo>
                  <a:cubicBezTo>
                    <a:pt x="421697" y="277160"/>
                    <a:pt x="370231" y="305233"/>
                    <a:pt x="314085" y="326287"/>
                  </a:cubicBezTo>
                  <a:cubicBezTo>
                    <a:pt x="304727" y="330966"/>
                    <a:pt x="295370" y="333305"/>
                    <a:pt x="288352" y="340323"/>
                  </a:cubicBezTo>
                  <a:cubicBezTo>
                    <a:pt x="211152" y="405827"/>
                    <a:pt x="187758" y="504081"/>
                    <a:pt x="147988" y="585960"/>
                  </a:cubicBezTo>
                  <a:cubicBezTo>
                    <a:pt x="115236" y="653803"/>
                    <a:pt x="84824" y="731003"/>
                    <a:pt x="73127" y="810543"/>
                  </a:cubicBezTo>
                  <a:cubicBezTo>
                    <a:pt x="63769" y="876046"/>
                    <a:pt x="63769" y="892422"/>
                    <a:pt x="122254" y="918155"/>
                  </a:cubicBezTo>
                  <a:cubicBezTo>
                    <a:pt x="213491" y="955586"/>
                    <a:pt x="269637" y="1028107"/>
                    <a:pt x="307067" y="1114665"/>
                  </a:cubicBezTo>
                  <a:cubicBezTo>
                    <a:pt x="309406" y="1117004"/>
                    <a:pt x="309406" y="1121683"/>
                    <a:pt x="311746" y="1124022"/>
                  </a:cubicBezTo>
                  <a:cubicBezTo>
                    <a:pt x="309406" y="1121683"/>
                    <a:pt x="309406" y="1119344"/>
                    <a:pt x="307067" y="1117004"/>
                  </a:cubicBezTo>
                  <a:cubicBezTo>
                    <a:pt x="311746" y="1126362"/>
                    <a:pt x="316424" y="1138059"/>
                    <a:pt x="318764" y="1147416"/>
                  </a:cubicBezTo>
                  <a:cubicBezTo>
                    <a:pt x="297709" y="1117004"/>
                    <a:pt x="278994" y="1084253"/>
                    <a:pt x="257940" y="1053840"/>
                  </a:cubicBezTo>
                  <a:cubicBezTo>
                    <a:pt x="229867" y="1014071"/>
                    <a:pt x="197115" y="981319"/>
                    <a:pt x="157345" y="953246"/>
                  </a:cubicBezTo>
                  <a:cubicBezTo>
                    <a:pt x="138630" y="939210"/>
                    <a:pt x="129273" y="939210"/>
                    <a:pt x="119915" y="960264"/>
                  </a:cubicBezTo>
                  <a:cubicBezTo>
                    <a:pt x="87163" y="1065537"/>
                    <a:pt x="80145" y="1175489"/>
                    <a:pt x="56751" y="1283102"/>
                  </a:cubicBezTo>
                  <a:cubicBezTo>
                    <a:pt x="40375" y="1362641"/>
                    <a:pt x="35697" y="1439841"/>
                    <a:pt x="59091" y="1519381"/>
                  </a:cubicBezTo>
                  <a:cubicBezTo>
                    <a:pt x="75466" y="1528738"/>
                    <a:pt x="91842" y="1526399"/>
                    <a:pt x="110557" y="1517041"/>
                  </a:cubicBezTo>
                  <a:cubicBezTo>
                    <a:pt x="152667" y="1467914"/>
                    <a:pt x="187758" y="1407090"/>
                    <a:pt x="243903" y="1379017"/>
                  </a:cubicBezTo>
                  <a:cubicBezTo>
                    <a:pt x="342158" y="1329890"/>
                    <a:pt x="442752" y="1287780"/>
                    <a:pt x="501237" y="1290120"/>
                  </a:cubicBezTo>
                  <a:cubicBezTo>
                    <a:pt x="590134" y="1294799"/>
                    <a:pt x="737516" y="1313514"/>
                    <a:pt x="821735" y="1285441"/>
                  </a:cubicBezTo>
                  <a:lnTo>
                    <a:pt x="1731761" y="1163792"/>
                  </a:lnTo>
                  <a:close/>
                  <a:moveTo>
                    <a:pt x="59091" y="1404750"/>
                  </a:moveTo>
                  <a:cubicBezTo>
                    <a:pt x="80145" y="1360302"/>
                    <a:pt x="115236" y="1334568"/>
                    <a:pt x="164364" y="1322871"/>
                  </a:cubicBezTo>
                  <a:cubicBezTo>
                    <a:pt x="129273" y="1350944"/>
                    <a:pt x="94182" y="1376678"/>
                    <a:pt x="59091" y="1404750"/>
                  </a:cubicBezTo>
                  <a:close/>
                  <a:moveTo>
                    <a:pt x="131612" y="1285441"/>
                  </a:moveTo>
                  <a:cubicBezTo>
                    <a:pt x="187758" y="1243332"/>
                    <a:pt x="250921" y="1240992"/>
                    <a:pt x="316424" y="1264386"/>
                  </a:cubicBezTo>
                  <a:cubicBezTo>
                    <a:pt x="253261" y="1257368"/>
                    <a:pt x="192436" y="1266726"/>
                    <a:pt x="131612" y="1285441"/>
                  </a:cubicBezTo>
                  <a:close/>
                </a:path>
              </a:pathLst>
            </a:custGeom>
            <a:solidFill>
              <a:srgbClr val="2C2F45"/>
            </a:solidFill>
            <a:ln w="23341"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
          <p:nvSpPr>
            <p:cNvPr id="14" name="Freeform: Shape 26">
              <a:extLst>
                <a:ext uri="{FF2B5EF4-FFF2-40B4-BE49-F238E27FC236}">
                  <a16:creationId xmlns:a16="http://schemas.microsoft.com/office/drawing/2014/main" id="{356D8F96-091B-E2AF-45B4-BFF595568132}"/>
                </a:ext>
              </a:extLst>
            </p:cNvPr>
            <p:cNvSpPr/>
            <p:nvPr/>
          </p:nvSpPr>
          <p:spPr>
            <a:xfrm>
              <a:off x="1235707" y="2205536"/>
              <a:ext cx="1289086" cy="3888394"/>
            </a:xfrm>
            <a:custGeom>
              <a:avLst/>
              <a:gdLst>
                <a:gd name="connsiteX0" fmla="*/ 1305229 w 1427033"/>
                <a:gd name="connsiteY0" fmla="*/ 73181 h 4304494"/>
                <a:gd name="connsiteX1" fmla="*/ 1279495 w 1427033"/>
                <a:gd name="connsiteY1" fmla="*/ 87218 h 4304494"/>
                <a:gd name="connsiteX2" fmla="*/ 673591 w 1427033"/>
                <a:gd name="connsiteY2" fmla="*/ 122309 h 4304494"/>
                <a:gd name="connsiteX3" fmla="*/ 638500 w 1427033"/>
                <a:gd name="connsiteY3" fmla="*/ 143363 h 4304494"/>
                <a:gd name="connsiteX4" fmla="*/ 109796 w 1427033"/>
                <a:gd name="connsiteY4" fmla="*/ 407715 h 4304494"/>
                <a:gd name="connsiteX5" fmla="*/ 91081 w 1427033"/>
                <a:gd name="connsiteY5" fmla="*/ 454503 h 4304494"/>
                <a:gd name="connsiteX6" fmla="*/ 91081 w 1427033"/>
                <a:gd name="connsiteY6" fmla="*/ 524685 h 4304494"/>
                <a:gd name="connsiteX7" fmla="*/ 74705 w 1427033"/>
                <a:gd name="connsiteY7" fmla="*/ 583170 h 4304494"/>
                <a:gd name="connsiteX8" fmla="*/ 55990 w 1427033"/>
                <a:gd name="connsiteY8" fmla="*/ 693122 h 4304494"/>
                <a:gd name="connsiteX9" fmla="*/ 95759 w 1427033"/>
                <a:gd name="connsiteY9" fmla="*/ 739910 h 4304494"/>
                <a:gd name="connsiteX10" fmla="*/ 123832 w 1427033"/>
                <a:gd name="connsiteY10" fmla="*/ 805413 h 4304494"/>
                <a:gd name="connsiteX11" fmla="*/ 116814 w 1427033"/>
                <a:gd name="connsiteY11" fmla="*/ 1086141 h 4304494"/>
                <a:gd name="connsiteX12" fmla="*/ 114475 w 1427033"/>
                <a:gd name="connsiteY12" fmla="*/ 1100177 h 4304494"/>
                <a:gd name="connsiteX13" fmla="*/ 114475 w 1427033"/>
                <a:gd name="connsiteY13" fmla="*/ 1359851 h 4304494"/>
                <a:gd name="connsiteX14" fmla="*/ 109796 w 1427033"/>
                <a:gd name="connsiteY14" fmla="*/ 1504894 h 4304494"/>
                <a:gd name="connsiteX15" fmla="*/ 133190 w 1427033"/>
                <a:gd name="connsiteY15" fmla="*/ 1713100 h 4304494"/>
                <a:gd name="connsiteX16" fmla="*/ 156584 w 1427033"/>
                <a:gd name="connsiteY16" fmla="*/ 1851125 h 4304494"/>
                <a:gd name="connsiteX17" fmla="*/ 186996 w 1427033"/>
                <a:gd name="connsiteY17" fmla="*/ 2021901 h 4304494"/>
                <a:gd name="connsiteX18" fmla="*/ 210390 w 1427033"/>
                <a:gd name="connsiteY18" fmla="*/ 2309647 h 4304494"/>
                <a:gd name="connsiteX19" fmla="*/ 198693 w 1427033"/>
                <a:gd name="connsiteY19" fmla="*/ 2333041 h 4304494"/>
                <a:gd name="connsiteX20" fmla="*/ 208050 w 1427033"/>
                <a:gd name="connsiteY20" fmla="*/ 2494460 h 4304494"/>
                <a:gd name="connsiteX21" fmla="*/ 215069 w 1427033"/>
                <a:gd name="connsiteY21" fmla="*/ 2545926 h 4304494"/>
                <a:gd name="connsiteX22" fmla="*/ 172959 w 1427033"/>
                <a:gd name="connsiteY22" fmla="*/ 2690969 h 4304494"/>
                <a:gd name="connsiteX23" fmla="*/ 172959 w 1427033"/>
                <a:gd name="connsiteY23" fmla="*/ 2705006 h 4304494"/>
                <a:gd name="connsiteX24" fmla="*/ 175299 w 1427033"/>
                <a:gd name="connsiteY24" fmla="*/ 2903855 h 4304494"/>
                <a:gd name="connsiteX25" fmla="*/ 161262 w 1427033"/>
                <a:gd name="connsiteY25" fmla="*/ 3151831 h 4304494"/>
                <a:gd name="connsiteX26" fmla="*/ 158923 w 1427033"/>
                <a:gd name="connsiteY26" fmla="*/ 3161188 h 4304494"/>
                <a:gd name="connsiteX27" fmla="*/ 149565 w 1427033"/>
                <a:gd name="connsiteY27" fmla="*/ 3413844 h 4304494"/>
                <a:gd name="connsiteX28" fmla="*/ 151905 w 1427033"/>
                <a:gd name="connsiteY28" fmla="*/ 3647784 h 4304494"/>
                <a:gd name="connsiteX29" fmla="*/ 194014 w 1427033"/>
                <a:gd name="connsiteY29" fmla="*/ 4008051 h 4304494"/>
                <a:gd name="connsiteX30" fmla="*/ 226766 w 1427033"/>
                <a:gd name="connsiteY30" fmla="*/ 4197542 h 4304494"/>
                <a:gd name="connsiteX31" fmla="*/ 275893 w 1427033"/>
                <a:gd name="connsiteY31" fmla="*/ 4256027 h 4304494"/>
                <a:gd name="connsiteX32" fmla="*/ 299287 w 1427033"/>
                <a:gd name="connsiteY32" fmla="*/ 4265385 h 4304494"/>
                <a:gd name="connsiteX33" fmla="*/ 374148 w 1427033"/>
                <a:gd name="connsiteY33" fmla="*/ 4256027 h 4304494"/>
                <a:gd name="connsiteX34" fmla="*/ 572997 w 1427033"/>
                <a:gd name="connsiteY34" fmla="*/ 4244330 h 4304494"/>
                <a:gd name="connsiteX35" fmla="*/ 624464 w 1427033"/>
                <a:gd name="connsiteY35" fmla="*/ 4234973 h 4304494"/>
                <a:gd name="connsiteX36" fmla="*/ 640839 w 1427033"/>
                <a:gd name="connsiteY36" fmla="*/ 4199882 h 4304494"/>
                <a:gd name="connsiteX37" fmla="*/ 636161 w 1427033"/>
                <a:gd name="connsiteY37" fmla="*/ 3872366 h 4304494"/>
                <a:gd name="connsiteX38" fmla="*/ 610427 w 1427033"/>
                <a:gd name="connsiteY38" fmla="*/ 3549529 h 4304494"/>
                <a:gd name="connsiteX39" fmla="*/ 605748 w 1427033"/>
                <a:gd name="connsiteY39" fmla="*/ 3467650 h 4304494"/>
                <a:gd name="connsiteX40" fmla="*/ 622124 w 1427033"/>
                <a:gd name="connsiteY40" fmla="*/ 2807939 h 4304494"/>
                <a:gd name="connsiteX41" fmla="*/ 666573 w 1427033"/>
                <a:gd name="connsiteY41" fmla="*/ 2457029 h 4304494"/>
                <a:gd name="connsiteX42" fmla="*/ 696985 w 1427033"/>
                <a:gd name="connsiteY42" fmla="*/ 2005525 h 4304494"/>
                <a:gd name="connsiteX43" fmla="*/ 795240 w 1427033"/>
                <a:gd name="connsiteY43" fmla="*/ 1537645 h 4304494"/>
                <a:gd name="connsiteX44" fmla="*/ 771846 w 1427033"/>
                <a:gd name="connsiteY44" fmla="*/ 1766906 h 4304494"/>
                <a:gd name="connsiteX45" fmla="*/ 746112 w 1427033"/>
                <a:gd name="connsiteY45" fmla="*/ 1977452 h 4304494"/>
                <a:gd name="connsiteX46" fmla="*/ 769506 w 1427033"/>
                <a:gd name="connsiteY46" fmla="*/ 2209053 h 4304494"/>
                <a:gd name="connsiteX47" fmla="*/ 785882 w 1427033"/>
                <a:gd name="connsiteY47" fmla="*/ 2335380 h 4304494"/>
                <a:gd name="connsiteX48" fmla="*/ 795240 w 1427033"/>
                <a:gd name="connsiteY48" fmla="*/ 2714363 h 4304494"/>
                <a:gd name="connsiteX49" fmla="*/ 748452 w 1427033"/>
                <a:gd name="connsiteY49" fmla="*/ 3114400 h 4304494"/>
                <a:gd name="connsiteX50" fmla="*/ 755470 w 1427033"/>
                <a:gd name="connsiteY50" fmla="*/ 3647784 h 4304494"/>
                <a:gd name="connsiteX51" fmla="*/ 757809 w 1427033"/>
                <a:gd name="connsiteY51" fmla="*/ 3769432 h 4304494"/>
                <a:gd name="connsiteX52" fmla="*/ 760149 w 1427033"/>
                <a:gd name="connsiteY52" fmla="*/ 4052500 h 4304494"/>
                <a:gd name="connsiteX53" fmla="*/ 767167 w 1427033"/>
                <a:gd name="connsiteY53" fmla="*/ 4185845 h 4304494"/>
                <a:gd name="connsiteX54" fmla="*/ 792900 w 1427033"/>
                <a:gd name="connsiteY54" fmla="*/ 4206900 h 4304494"/>
                <a:gd name="connsiteX55" fmla="*/ 1045555 w 1427033"/>
                <a:gd name="connsiteY55" fmla="*/ 4211579 h 4304494"/>
                <a:gd name="connsiteX56" fmla="*/ 1197616 w 1427033"/>
                <a:gd name="connsiteY56" fmla="*/ 4143736 h 4304494"/>
                <a:gd name="connsiteX57" fmla="*/ 1211653 w 1427033"/>
                <a:gd name="connsiteY57" fmla="*/ 4071215 h 4304494"/>
                <a:gd name="connsiteX58" fmla="*/ 1185919 w 1427033"/>
                <a:gd name="connsiteY58" fmla="*/ 3888742 h 4304494"/>
                <a:gd name="connsiteX59" fmla="*/ 1171883 w 1427033"/>
                <a:gd name="connsiteY59" fmla="*/ 3757735 h 4304494"/>
                <a:gd name="connsiteX60" fmla="*/ 1174222 w 1427033"/>
                <a:gd name="connsiteY60" fmla="*/ 3610353 h 4304494"/>
                <a:gd name="connsiteX61" fmla="*/ 1157847 w 1427033"/>
                <a:gd name="connsiteY61" fmla="*/ 3404486 h 4304494"/>
                <a:gd name="connsiteX62" fmla="*/ 1195277 w 1427033"/>
                <a:gd name="connsiteY62" fmla="*/ 2992752 h 4304494"/>
                <a:gd name="connsiteX63" fmla="*/ 1258441 w 1427033"/>
                <a:gd name="connsiteY63" fmla="*/ 2751794 h 4304494"/>
                <a:gd name="connsiteX64" fmla="*/ 1274817 w 1427033"/>
                <a:gd name="connsiteY64" fmla="*/ 2655878 h 4304494"/>
                <a:gd name="connsiteX65" fmla="*/ 1274817 w 1427033"/>
                <a:gd name="connsiteY65" fmla="*/ 2578678 h 4304494"/>
                <a:gd name="connsiteX66" fmla="*/ 1302889 w 1427033"/>
                <a:gd name="connsiteY66" fmla="*/ 2209053 h 4304494"/>
                <a:gd name="connsiteX67" fmla="*/ 1302889 w 1427033"/>
                <a:gd name="connsiteY67" fmla="*/ 2192677 h 4304494"/>
                <a:gd name="connsiteX68" fmla="*/ 1314586 w 1427033"/>
                <a:gd name="connsiteY68" fmla="*/ 1649936 h 4304494"/>
                <a:gd name="connsiteX69" fmla="*/ 1181241 w 1427033"/>
                <a:gd name="connsiteY69" fmla="*/ 898989 h 4304494"/>
                <a:gd name="connsiteX70" fmla="*/ 1202295 w 1427033"/>
                <a:gd name="connsiteY70" fmla="*/ 714177 h 4304494"/>
                <a:gd name="connsiteX71" fmla="*/ 1190598 w 1427033"/>
                <a:gd name="connsiteY71" fmla="*/ 475558 h 4304494"/>
                <a:gd name="connsiteX72" fmla="*/ 1302889 w 1427033"/>
                <a:gd name="connsiteY72" fmla="*/ 452164 h 4304494"/>
                <a:gd name="connsiteX73" fmla="*/ 1293532 w 1427033"/>
                <a:gd name="connsiteY73" fmla="*/ 435788 h 4304494"/>
                <a:gd name="connsiteX74" fmla="*/ 1272477 w 1427033"/>
                <a:gd name="connsiteY74" fmla="*/ 435788 h 4304494"/>
                <a:gd name="connsiteX75" fmla="*/ 1178901 w 1427033"/>
                <a:gd name="connsiteY75" fmla="*/ 367946 h 4304494"/>
                <a:gd name="connsiteX76" fmla="*/ 1169544 w 1427033"/>
                <a:gd name="connsiteY76" fmla="*/ 314139 h 4304494"/>
                <a:gd name="connsiteX77" fmla="*/ 1176562 w 1427033"/>
                <a:gd name="connsiteY77" fmla="*/ 236939 h 4304494"/>
                <a:gd name="connsiteX78" fmla="*/ 1314586 w 1427033"/>
                <a:gd name="connsiteY78" fmla="*/ 150382 h 4304494"/>
                <a:gd name="connsiteX79" fmla="*/ 1354356 w 1427033"/>
                <a:gd name="connsiteY79" fmla="*/ 77860 h 4304494"/>
                <a:gd name="connsiteX80" fmla="*/ 1382429 w 1427033"/>
                <a:gd name="connsiteY80" fmla="*/ 73181 h 4304494"/>
                <a:gd name="connsiteX81" fmla="*/ 1394126 w 1427033"/>
                <a:gd name="connsiteY81" fmla="*/ 63824 h 4304494"/>
                <a:gd name="connsiteX82" fmla="*/ 1305229 w 1427033"/>
                <a:gd name="connsiteY82" fmla="*/ 73181 h 4304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427033" h="4304494">
                  <a:moveTo>
                    <a:pt x="1305229" y="73181"/>
                  </a:moveTo>
                  <a:cubicBezTo>
                    <a:pt x="1300550" y="82539"/>
                    <a:pt x="1291192" y="84878"/>
                    <a:pt x="1279495" y="87218"/>
                  </a:cubicBezTo>
                  <a:cubicBezTo>
                    <a:pt x="1176562" y="96575"/>
                    <a:pt x="680609" y="152721"/>
                    <a:pt x="673591" y="122309"/>
                  </a:cubicBezTo>
                  <a:cubicBezTo>
                    <a:pt x="666573" y="126988"/>
                    <a:pt x="652536" y="136345"/>
                    <a:pt x="638500" y="143363"/>
                  </a:cubicBezTo>
                  <a:cubicBezTo>
                    <a:pt x="470063" y="246297"/>
                    <a:pt x="306305" y="358588"/>
                    <a:pt x="109796" y="407715"/>
                  </a:cubicBezTo>
                  <a:cubicBezTo>
                    <a:pt x="88741" y="417073"/>
                    <a:pt x="98099" y="440467"/>
                    <a:pt x="91081" y="454503"/>
                  </a:cubicBezTo>
                  <a:cubicBezTo>
                    <a:pt x="84062" y="477897"/>
                    <a:pt x="79384" y="503631"/>
                    <a:pt x="91081" y="524685"/>
                  </a:cubicBezTo>
                  <a:cubicBezTo>
                    <a:pt x="112135" y="555097"/>
                    <a:pt x="95759" y="566794"/>
                    <a:pt x="74705" y="583170"/>
                  </a:cubicBezTo>
                  <a:cubicBezTo>
                    <a:pt x="41953" y="608904"/>
                    <a:pt x="32596" y="658031"/>
                    <a:pt x="55990" y="693122"/>
                  </a:cubicBezTo>
                  <a:cubicBezTo>
                    <a:pt x="67687" y="709498"/>
                    <a:pt x="81723" y="728213"/>
                    <a:pt x="95759" y="739910"/>
                  </a:cubicBezTo>
                  <a:cubicBezTo>
                    <a:pt x="119153" y="758625"/>
                    <a:pt x="121493" y="777340"/>
                    <a:pt x="123832" y="805413"/>
                  </a:cubicBezTo>
                  <a:cubicBezTo>
                    <a:pt x="126172" y="898989"/>
                    <a:pt x="84062" y="992565"/>
                    <a:pt x="116814" y="1086141"/>
                  </a:cubicBezTo>
                  <a:cubicBezTo>
                    <a:pt x="119153" y="1090820"/>
                    <a:pt x="116814" y="1095499"/>
                    <a:pt x="114475" y="1100177"/>
                  </a:cubicBezTo>
                  <a:cubicBezTo>
                    <a:pt x="91081" y="1186736"/>
                    <a:pt x="88741" y="1273293"/>
                    <a:pt x="114475" y="1359851"/>
                  </a:cubicBezTo>
                  <a:cubicBezTo>
                    <a:pt x="128511" y="1408978"/>
                    <a:pt x="119153" y="1458106"/>
                    <a:pt x="109796" y="1504894"/>
                  </a:cubicBezTo>
                  <a:cubicBezTo>
                    <a:pt x="93420" y="1577415"/>
                    <a:pt x="100438" y="1645258"/>
                    <a:pt x="133190" y="1713100"/>
                  </a:cubicBezTo>
                  <a:cubicBezTo>
                    <a:pt x="154244" y="1755209"/>
                    <a:pt x="163602" y="1799658"/>
                    <a:pt x="156584" y="1851125"/>
                  </a:cubicBezTo>
                  <a:cubicBezTo>
                    <a:pt x="149565" y="1909610"/>
                    <a:pt x="170620" y="1965755"/>
                    <a:pt x="186996" y="2021901"/>
                  </a:cubicBezTo>
                  <a:cubicBezTo>
                    <a:pt x="215069" y="2113137"/>
                    <a:pt x="203372" y="2213732"/>
                    <a:pt x="210390" y="2309647"/>
                  </a:cubicBezTo>
                  <a:cubicBezTo>
                    <a:pt x="210390" y="2316665"/>
                    <a:pt x="203372" y="2323683"/>
                    <a:pt x="198693" y="2333041"/>
                  </a:cubicBezTo>
                  <a:cubicBezTo>
                    <a:pt x="177638" y="2389187"/>
                    <a:pt x="161262" y="2442993"/>
                    <a:pt x="208050" y="2494460"/>
                  </a:cubicBezTo>
                  <a:cubicBezTo>
                    <a:pt x="219747" y="2506157"/>
                    <a:pt x="224426" y="2524872"/>
                    <a:pt x="215069" y="2545926"/>
                  </a:cubicBezTo>
                  <a:cubicBezTo>
                    <a:pt x="196353" y="2592714"/>
                    <a:pt x="203372" y="2646521"/>
                    <a:pt x="172959" y="2690969"/>
                  </a:cubicBezTo>
                  <a:cubicBezTo>
                    <a:pt x="170620" y="2693309"/>
                    <a:pt x="170620" y="2700327"/>
                    <a:pt x="172959" y="2705006"/>
                  </a:cubicBezTo>
                  <a:cubicBezTo>
                    <a:pt x="184656" y="2770509"/>
                    <a:pt x="177638" y="2838351"/>
                    <a:pt x="175299" y="2903855"/>
                  </a:cubicBezTo>
                  <a:cubicBezTo>
                    <a:pt x="170620" y="2985734"/>
                    <a:pt x="126172" y="3067612"/>
                    <a:pt x="161262" y="3151831"/>
                  </a:cubicBezTo>
                  <a:cubicBezTo>
                    <a:pt x="161262" y="3154170"/>
                    <a:pt x="161262" y="3158849"/>
                    <a:pt x="158923" y="3161188"/>
                  </a:cubicBezTo>
                  <a:cubicBezTo>
                    <a:pt x="144887" y="3245407"/>
                    <a:pt x="142547" y="3329625"/>
                    <a:pt x="149565" y="3413844"/>
                  </a:cubicBezTo>
                  <a:cubicBezTo>
                    <a:pt x="154244" y="3491044"/>
                    <a:pt x="151905" y="3570583"/>
                    <a:pt x="151905" y="3647784"/>
                  </a:cubicBezTo>
                  <a:cubicBezTo>
                    <a:pt x="151905" y="3769432"/>
                    <a:pt x="177638" y="3888742"/>
                    <a:pt x="194014" y="4008051"/>
                  </a:cubicBezTo>
                  <a:cubicBezTo>
                    <a:pt x="203372" y="4071215"/>
                    <a:pt x="236123" y="4129700"/>
                    <a:pt x="226766" y="4197542"/>
                  </a:cubicBezTo>
                  <a:cubicBezTo>
                    <a:pt x="219747" y="4237312"/>
                    <a:pt x="238463" y="4253688"/>
                    <a:pt x="275893" y="4256027"/>
                  </a:cubicBezTo>
                  <a:cubicBezTo>
                    <a:pt x="282911" y="4260706"/>
                    <a:pt x="292269" y="4263046"/>
                    <a:pt x="299287" y="4265385"/>
                  </a:cubicBezTo>
                  <a:cubicBezTo>
                    <a:pt x="325020" y="4270064"/>
                    <a:pt x="348414" y="4260706"/>
                    <a:pt x="374148" y="4256027"/>
                  </a:cubicBezTo>
                  <a:cubicBezTo>
                    <a:pt x="439651" y="4239652"/>
                    <a:pt x="505154" y="4232633"/>
                    <a:pt x="572997" y="4244330"/>
                  </a:cubicBezTo>
                  <a:cubicBezTo>
                    <a:pt x="589373" y="4241991"/>
                    <a:pt x="608088" y="4241991"/>
                    <a:pt x="624464" y="4234973"/>
                  </a:cubicBezTo>
                  <a:cubicBezTo>
                    <a:pt x="638500" y="4227955"/>
                    <a:pt x="638500" y="4211579"/>
                    <a:pt x="640839" y="4199882"/>
                  </a:cubicBezTo>
                  <a:cubicBezTo>
                    <a:pt x="657215" y="4089930"/>
                    <a:pt x="659555" y="3977639"/>
                    <a:pt x="636161" y="3872366"/>
                  </a:cubicBezTo>
                  <a:cubicBezTo>
                    <a:pt x="612767" y="3764754"/>
                    <a:pt x="619785" y="3657141"/>
                    <a:pt x="610427" y="3549529"/>
                  </a:cubicBezTo>
                  <a:cubicBezTo>
                    <a:pt x="608088" y="3521456"/>
                    <a:pt x="608088" y="3495723"/>
                    <a:pt x="605748" y="3467650"/>
                  </a:cubicBezTo>
                  <a:cubicBezTo>
                    <a:pt x="587033" y="3247746"/>
                    <a:pt x="575336" y="3025503"/>
                    <a:pt x="622124" y="2807939"/>
                  </a:cubicBezTo>
                  <a:cubicBezTo>
                    <a:pt x="647858" y="2693309"/>
                    <a:pt x="659555" y="2573999"/>
                    <a:pt x="666573" y="2457029"/>
                  </a:cubicBezTo>
                  <a:cubicBezTo>
                    <a:pt x="673591" y="2307308"/>
                    <a:pt x="687627" y="2155247"/>
                    <a:pt x="696985" y="2005525"/>
                  </a:cubicBezTo>
                  <a:cubicBezTo>
                    <a:pt x="704003" y="1888555"/>
                    <a:pt x="750791" y="1642918"/>
                    <a:pt x="795240" y="1537645"/>
                  </a:cubicBezTo>
                  <a:cubicBezTo>
                    <a:pt x="790561" y="1539985"/>
                    <a:pt x="783543" y="1699064"/>
                    <a:pt x="771846" y="1766906"/>
                  </a:cubicBezTo>
                  <a:cubicBezTo>
                    <a:pt x="760149" y="1846446"/>
                    <a:pt x="750791" y="1900252"/>
                    <a:pt x="746112" y="1977452"/>
                  </a:cubicBezTo>
                  <a:cubicBezTo>
                    <a:pt x="769506" y="2047634"/>
                    <a:pt x="767167" y="2134192"/>
                    <a:pt x="769506" y="2209053"/>
                  </a:cubicBezTo>
                  <a:cubicBezTo>
                    <a:pt x="769506" y="2251162"/>
                    <a:pt x="776524" y="2293271"/>
                    <a:pt x="785882" y="2335380"/>
                  </a:cubicBezTo>
                  <a:cubicBezTo>
                    <a:pt x="811615" y="2459369"/>
                    <a:pt x="809276" y="2590375"/>
                    <a:pt x="795240" y="2714363"/>
                  </a:cubicBezTo>
                  <a:cubicBezTo>
                    <a:pt x="781203" y="2847709"/>
                    <a:pt x="755470" y="2981055"/>
                    <a:pt x="748452" y="3114400"/>
                  </a:cubicBezTo>
                  <a:cubicBezTo>
                    <a:pt x="739094" y="3292195"/>
                    <a:pt x="732076" y="3469989"/>
                    <a:pt x="755470" y="3647784"/>
                  </a:cubicBezTo>
                  <a:cubicBezTo>
                    <a:pt x="760149" y="3687553"/>
                    <a:pt x="769506" y="3732002"/>
                    <a:pt x="757809" y="3769432"/>
                  </a:cubicBezTo>
                  <a:cubicBezTo>
                    <a:pt x="729736" y="3865348"/>
                    <a:pt x="748452" y="3958924"/>
                    <a:pt x="760149" y="4052500"/>
                  </a:cubicBezTo>
                  <a:cubicBezTo>
                    <a:pt x="764827" y="4096948"/>
                    <a:pt x="748452" y="4141397"/>
                    <a:pt x="767167" y="4185845"/>
                  </a:cubicBezTo>
                  <a:cubicBezTo>
                    <a:pt x="774185" y="4195203"/>
                    <a:pt x="781203" y="4204561"/>
                    <a:pt x="792900" y="4206900"/>
                  </a:cubicBezTo>
                  <a:cubicBezTo>
                    <a:pt x="877119" y="4213918"/>
                    <a:pt x="961337" y="4211579"/>
                    <a:pt x="1045555" y="4211579"/>
                  </a:cubicBezTo>
                  <a:cubicBezTo>
                    <a:pt x="1104040" y="4211579"/>
                    <a:pt x="1160186" y="4192864"/>
                    <a:pt x="1197616" y="4143736"/>
                  </a:cubicBezTo>
                  <a:cubicBezTo>
                    <a:pt x="1213992" y="4122682"/>
                    <a:pt x="1202295" y="4094609"/>
                    <a:pt x="1211653" y="4071215"/>
                  </a:cubicBezTo>
                  <a:cubicBezTo>
                    <a:pt x="1204635" y="4010390"/>
                    <a:pt x="1199956" y="3947227"/>
                    <a:pt x="1185919" y="3888742"/>
                  </a:cubicBezTo>
                  <a:cubicBezTo>
                    <a:pt x="1176562" y="3844293"/>
                    <a:pt x="1169544" y="3804523"/>
                    <a:pt x="1171883" y="3757735"/>
                  </a:cubicBezTo>
                  <a:cubicBezTo>
                    <a:pt x="1174222" y="3708608"/>
                    <a:pt x="1192938" y="3657141"/>
                    <a:pt x="1174222" y="3610353"/>
                  </a:cubicBezTo>
                  <a:cubicBezTo>
                    <a:pt x="1146150" y="3542511"/>
                    <a:pt x="1146150" y="3472329"/>
                    <a:pt x="1157847" y="3404486"/>
                  </a:cubicBezTo>
                  <a:cubicBezTo>
                    <a:pt x="1183580" y="3268801"/>
                    <a:pt x="1171883" y="3128437"/>
                    <a:pt x="1195277" y="2992752"/>
                  </a:cubicBezTo>
                  <a:cubicBezTo>
                    <a:pt x="1209313" y="2908533"/>
                    <a:pt x="1206974" y="2824315"/>
                    <a:pt x="1258441" y="2751794"/>
                  </a:cubicBezTo>
                  <a:cubicBezTo>
                    <a:pt x="1277156" y="2726060"/>
                    <a:pt x="1277156" y="2688630"/>
                    <a:pt x="1274817" y="2655878"/>
                  </a:cubicBezTo>
                  <a:cubicBezTo>
                    <a:pt x="1272477" y="2630145"/>
                    <a:pt x="1272477" y="2604411"/>
                    <a:pt x="1274817" y="2578678"/>
                  </a:cubicBezTo>
                  <a:cubicBezTo>
                    <a:pt x="1286514" y="2454690"/>
                    <a:pt x="1312247" y="2333041"/>
                    <a:pt x="1302889" y="2209053"/>
                  </a:cubicBezTo>
                  <a:cubicBezTo>
                    <a:pt x="1302889" y="2204374"/>
                    <a:pt x="1302889" y="2199695"/>
                    <a:pt x="1302889" y="2192677"/>
                  </a:cubicBezTo>
                  <a:cubicBezTo>
                    <a:pt x="1298211" y="2012543"/>
                    <a:pt x="1319265" y="1832410"/>
                    <a:pt x="1314586" y="1649936"/>
                  </a:cubicBezTo>
                  <a:cubicBezTo>
                    <a:pt x="1307568" y="1392602"/>
                    <a:pt x="1258441" y="1142287"/>
                    <a:pt x="1181241" y="898989"/>
                  </a:cubicBezTo>
                  <a:cubicBezTo>
                    <a:pt x="1167204" y="891971"/>
                    <a:pt x="1190598" y="770322"/>
                    <a:pt x="1202295" y="714177"/>
                  </a:cubicBezTo>
                  <a:cubicBezTo>
                    <a:pt x="1216332" y="639316"/>
                    <a:pt x="1216332" y="555097"/>
                    <a:pt x="1190598" y="475558"/>
                  </a:cubicBezTo>
                  <a:cubicBezTo>
                    <a:pt x="1230368" y="470879"/>
                    <a:pt x="1272477" y="487255"/>
                    <a:pt x="1302889" y="452164"/>
                  </a:cubicBezTo>
                  <a:cubicBezTo>
                    <a:pt x="1305229" y="442806"/>
                    <a:pt x="1300550" y="438128"/>
                    <a:pt x="1293532" y="435788"/>
                  </a:cubicBezTo>
                  <a:cubicBezTo>
                    <a:pt x="1286514" y="433449"/>
                    <a:pt x="1279495" y="433449"/>
                    <a:pt x="1272477" y="435788"/>
                  </a:cubicBezTo>
                  <a:cubicBezTo>
                    <a:pt x="1204635" y="442806"/>
                    <a:pt x="1195277" y="435788"/>
                    <a:pt x="1178901" y="367946"/>
                  </a:cubicBezTo>
                  <a:cubicBezTo>
                    <a:pt x="1174222" y="349230"/>
                    <a:pt x="1171883" y="332855"/>
                    <a:pt x="1169544" y="314139"/>
                  </a:cubicBezTo>
                  <a:cubicBezTo>
                    <a:pt x="1167204" y="288406"/>
                    <a:pt x="1157847" y="260333"/>
                    <a:pt x="1176562" y="236939"/>
                  </a:cubicBezTo>
                  <a:cubicBezTo>
                    <a:pt x="1213992" y="192491"/>
                    <a:pt x="1256101" y="159739"/>
                    <a:pt x="1314586" y="150382"/>
                  </a:cubicBezTo>
                  <a:cubicBezTo>
                    <a:pt x="1380090" y="141024"/>
                    <a:pt x="1384768" y="136345"/>
                    <a:pt x="1354356" y="77860"/>
                  </a:cubicBezTo>
                  <a:cubicBezTo>
                    <a:pt x="1363714" y="70842"/>
                    <a:pt x="1373071" y="75521"/>
                    <a:pt x="1382429" y="73181"/>
                  </a:cubicBezTo>
                  <a:cubicBezTo>
                    <a:pt x="1387108" y="70842"/>
                    <a:pt x="1391787" y="68503"/>
                    <a:pt x="1394126" y="63824"/>
                  </a:cubicBezTo>
                  <a:cubicBezTo>
                    <a:pt x="1363714" y="42769"/>
                    <a:pt x="1330962" y="26393"/>
                    <a:pt x="1305229" y="73181"/>
                  </a:cubicBezTo>
                  <a:close/>
                </a:path>
              </a:pathLst>
            </a:custGeom>
            <a:solidFill>
              <a:srgbClr val="2C2F45"/>
            </a:solidFill>
            <a:ln w="23341"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5" name="Freeform: Shape 27">
              <a:extLst>
                <a:ext uri="{FF2B5EF4-FFF2-40B4-BE49-F238E27FC236}">
                  <a16:creationId xmlns:a16="http://schemas.microsoft.com/office/drawing/2014/main" id="{691AA6E4-B9A6-2D2B-891F-BF0DAE36A80B}"/>
                </a:ext>
              </a:extLst>
            </p:cNvPr>
            <p:cNvSpPr/>
            <p:nvPr/>
          </p:nvSpPr>
          <p:spPr>
            <a:xfrm>
              <a:off x="1870706" y="5880287"/>
              <a:ext cx="929833" cy="486049"/>
            </a:xfrm>
            <a:custGeom>
              <a:avLst/>
              <a:gdLst>
                <a:gd name="connsiteX0" fmla="*/ 1002314 w 1029335"/>
                <a:gd name="connsiteY0" fmla="*/ 349456 h 538061"/>
                <a:gd name="connsiteX1" fmla="*/ 936811 w 1029335"/>
                <a:gd name="connsiteY1" fmla="*/ 283952 h 538061"/>
                <a:gd name="connsiteX2" fmla="*/ 819841 w 1029335"/>
                <a:gd name="connsiteY2" fmla="*/ 274595 h 538061"/>
                <a:gd name="connsiteX3" fmla="*/ 819841 w 1029335"/>
                <a:gd name="connsiteY3" fmla="*/ 274595 h 538061"/>
                <a:gd name="connsiteX4" fmla="*/ 819841 w 1029335"/>
                <a:gd name="connsiteY4" fmla="*/ 274595 h 538061"/>
                <a:gd name="connsiteX5" fmla="*/ 819841 w 1029335"/>
                <a:gd name="connsiteY5" fmla="*/ 274595 h 538061"/>
                <a:gd name="connsiteX6" fmla="*/ 775393 w 1029335"/>
                <a:gd name="connsiteY6" fmla="*/ 265237 h 538061"/>
                <a:gd name="connsiteX7" fmla="*/ 525077 w 1029335"/>
                <a:gd name="connsiteY7" fmla="*/ 68728 h 538061"/>
                <a:gd name="connsiteX8" fmla="*/ 501683 w 1029335"/>
                <a:gd name="connsiteY8" fmla="*/ 42994 h 538061"/>
                <a:gd name="connsiteX9" fmla="*/ 482968 w 1029335"/>
                <a:gd name="connsiteY9" fmla="*/ 71067 h 538061"/>
                <a:gd name="connsiteX10" fmla="*/ 508701 w 1029335"/>
                <a:gd name="connsiteY10" fmla="*/ 85103 h 538061"/>
                <a:gd name="connsiteX11" fmla="*/ 791768 w 1029335"/>
                <a:gd name="connsiteY11" fmla="*/ 288631 h 538061"/>
                <a:gd name="connsiteX12" fmla="*/ 925114 w 1029335"/>
                <a:gd name="connsiteY12" fmla="*/ 305007 h 538061"/>
                <a:gd name="connsiteX13" fmla="*/ 981260 w 1029335"/>
                <a:gd name="connsiteY13" fmla="*/ 365831 h 538061"/>
                <a:gd name="connsiteX14" fmla="*/ 929793 w 1029335"/>
                <a:gd name="connsiteY14" fmla="*/ 428995 h 538061"/>
                <a:gd name="connsiteX15" fmla="*/ 475950 w 1029335"/>
                <a:gd name="connsiteY15" fmla="*/ 424316 h 538061"/>
                <a:gd name="connsiteX16" fmla="*/ 302834 w 1029335"/>
                <a:gd name="connsiteY16" fmla="*/ 414959 h 538061"/>
                <a:gd name="connsiteX17" fmla="*/ 108664 w 1029335"/>
                <a:gd name="connsiteY17" fmla="*/ 393904 h 538061"/>
                <a:gd name="connsiteX18" fmla="*/ 59536 w 1029335"/>
                <a:gd name="connsiteY18" fmla="*/ 328401 h 538061"/>
                <a:gd name="connsiteX19" fmla="*/ 57197 w 1029335"/>
                <a:gd name="connsiteY19" fmla="*/ 213770 h 538061"/>
                <a:gd name="connsiteX20" fmla="*/ 80591 w 1029335"/>
                <a:gd name="connsiteY20" fmla="*/ 141249 h 538061"/>
                <a:gd name="connsiteX21" fmla="*/ 68894 w 1029335"/>
                <a:gd name="connsiteY21" fmla="*/ 134231 h 538061"/>
                <a:gd name="connsiteX22" fmla="*/ 50179 w 1029335"/>
                <a:gd name="connsiteY22" fmla="*/ 199734 h 538061"/>
                <a:gd name="connsiteX23" fmla="*/ 50179 w 1029335"/>
                <a:gd name="connsiteY23" fmla="*/ 309686 h 538061"/>
                <a:gd name="connsiteX24" fmla="*/ 80591 w 1029335"/>
                <a:gd name="connsiteY24" fmla="*/ 403262 h 538061"/>
                <a:gd name="connsiteX25" fmla="*/ 314531 w 1029335"/>
                <a:gd name="connsiteY25" fmla="*/ 431335 h 538061"/>
                <a:gd name="connsiteX26" fmla="*/ 487647 w 1029335"/>
                <a:gd name="connsiteY26" fmla="*/ 447710 h 538061"/>
                <a:gd name="connsiteX27" fmla="*/ 950847 w 1029335"/>
                <a:gd name="connsiteY27" fmla="*/ 445371 h 538061"/>
                <a:gd name="connsiteX28" fmla="*/ 1002314 w 1029335"/>
                <a:gd name="connsiteY28" fmla="*/ 349456 h 5380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029335" h="538061">
                  <a:moveTo>
                    <a:pt x="1002314" y="349456"/>
                  </a:moveTo>
                  <a:cubicBezTo>
                    <a:pt x="997635" y="309686"/>
                    <a:pt x="971902" y="288631"/>
                    <a:pt x="936811" y="283952"/>
                  </a:cubicBezTo>
                  <a:cubicBezTo>
                    <a:pt x="899381" y="279274"/>
                    <a:pt x="859611" y="276934"/>
                    <a:pt x="819841" y="274595"/>
                  </a:cubicBezTo>
                  <a:cubicBezTo>
                    <a:pt x="819841" y="274595"/>
                    <a:pt x="819841" y="274595"/>
                    <a:pt x="819841" y="274595"/>
                  </a:cubicBezTo>
                  <a:cubicBezTo>
                    <a:pt x="819841" y="274595"/>
                    <a:pt x="819841" y="274595"/>
                    <a:pt x="819841" y="274595"/>
                  </a:cubicBezTo>
                  <a:cubicBezTo>
                    <a:pt x="819841" y="274595"/>
                    <a:pt x="819841" y="274595"/>
                    <a:pt x="819841" y="274595"/>
                  </a:cubicBezTo>
                  <a:cubicBezTo>
                    <a:pt x="803465" y="272255"/>
                    <a:pt x="787090" y="269916"/>
                    <a:pt x="775393" y="265237"/>
                  </a:cubicBezTo>
                  <a:cubicBezTo>
                    <a:pt x="651404" y="227807"/>
                    <a:pt x="592920" y="174001"/>
                    <a:pt x="525077" y="68728"/>
                  </a:cubicBezTo>
                  <a:cubicBezTo>
                    <a:pt x="513380" y="50012"/>
                    <a:pt x="501683" y="64049"/>
                    <a:pt x="501683" y="42994"/>
                  </a:cubicBezTo>
                  <a:cubicBezTo>
                    <a:pt x="497004" y="52352"/>
                    <a:pt x="492325" y="59370"/>
                    <a:pt x="482968" y="71067"/>
                  </a:cubicBezTo>
                  <a:cubicBezTo>
                    <a:pt x="485307" y="71067"/>
                    <a:pt x="499344" y="66388"/>
                    <a:pt x="508701" y="85103"/>
                  </a:cubicBezTo>
                  <a:cubicBezTo>
                    <a:pt x="574204" y="178679"/>
                    <a:pt x="630350" y="248861"/>
                    <a:pt x="791768" y="288631"/>
                  </a:cubicBezTo>
                  <a:cubicBezTo>
                    <a:pt x="843235" y="297989"/>
                    <a:pt x="883005" y="297989"/>
                    <a:pt x="925114" y="305007"/>
                  </a:cubicBezTo>
                  <a:cubicBezTo>
                    <a:pt x="967223" y="314365"/>
                    <a:pt x="978920" y="335419"/>
                    <a:pt x="981260" y="365831"/>
                  </a:cubicBezTo>
                  <a:cubicBezTo>
                    <a:pt x="983599" y="400922"/>
                    <a:pt x="953187" y="419638"/>
                    <a:pt x="929793" y="428995"/>
                  </a:cubicBezTo>
                  <a:cubicBezTo>
                    <a:pt x="726265" y="494498"/>
                    <a:pt x="611635" y="482801"/>
                    <a:pt x="475950" y="424316"/>
                  </a:cubicBezTo>
                  <a:cubicBezTo>
                    <a:pt x="412786" y="396244"/>
                    <a:pt x="370677" y="405601"/>
                    <a:pt x="302834" y="414959"/>
                  </a:cubicBezTo>
                  <a:cubicBezTo>
                    <a:pt x="237331" y="424316"/>
                    <a:pt x="169488" y="410280"/>
                    <a:pt x="108664" y="393904"/>
                  </a:cubicBezTo>
                  <a:cubicBezTo>
                    <a:pt x="87609" y="386886"/>
                    <a:pt x="38482" y="382207"/>
                    <a:pt x="59536" y="328401"/>
                  </a:cubicBezTo>
                  <a:cubicBezTo>
                    <a:pt x="57197" y="272255"/>
                    <a:pt x="59536" y="213770"/>
                    <a:pt x="57197" y="213770"/>
                  </a:cubicBezTo>
                  <a:cubicBezTo>
                    <a:pt x="59536" y="197395"/>
                    <a:pt x="66555" y="188037"/>
                    <a:pt x="80591" y="141249"/>
                  </a:cubicBezTo>
                  <a:cubicBezTo>
                    <a:pt x="73573" y="136570"/>
                    <a:pt x="75912" y="138910"/>
                    <a:pt x="68894" y="134231"/>
                  </a:cubicBezTo>
                  <a:cubicBezTo>
                    <a:pt x="66555" y="157625"/>
                    <a:pt x="52518" y="176340"/>
                    <a:pt x="50179" y="199734"/>
                  </a:cubicBezTo>
                  <a:cubicBezTo>
                    <a:pt x="45500" y="237164"/>
                    <a:pt x="45500" y="272255"/>
                    <a:pt x="50179" y="309686"/>
                  </a:cubicBezTo>
                  <a:cubicBezTo>
                    <a:pt x="43161" y="344777"/>
                    <a:pt x="29124" y="384547"/>
                    <a:pt x="80591" y="403262"/>
                  </a:cubicBezTo>
                  <a:cubicBezTo>
                    <a:pt x="157791" y="428995"/>
                    <a:pt x="234991" y="445371"/>
                    <a:pt x="314531" y="431335"/>
                  </a:cubicBezTo>
                  <a:cubicBezTo>
                    <a:pt x="375355" y="419638"/>
                    <a:pt x="431501" y="421977"/>
                    <a:pt x="487647" y="447710"/>
                  </a:cubicBezTo>
                  <a:cubicBezTo>
                    <a:pt x="642047" y="520232"/>
                    <a:pt x="796447" y="501517"/>
                    <a:pt x="950847" y="445371"/>
                  </a:cubicBezTo>
                  <a:cubicBezTo>
                    <a:pt x="997635" y="421977"/>
                    <a:pt x="1004654" y="389225"/>
                    <a:pt x="1002314" y="349456"/>
                  </a:cubicBezTo>
                  <a:close/>
                </a:path>
              </a:pathLst>
            </a:custGeom>
            <a:solidFill>
              <a:srgbClr val="504D4D"/>
            </a:solidFill>
            <a:ln w="23341"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6" name="Freeform: Shape 28">
              <a:extLst>
                <a:ext uri="{FF2B5EF4-FFF2-40B4-BE49-F238E27FC236}">
                  <a16:creationId xmlns:a16="http://schemas.microsoft.com/office/drawing/2014/main" id="{0CF831FA-7262-96AE-F2E3-E5DCF6567F1A}"/>
                </a:ext>
              </a:extLst>
            </p:cNvPr>
            <p:cNvSpPr/>
            <p:nvPr/>
          </p:nvSpPr>
          <p:spPr>
            <a:xfrm>
              <a:off x="1518804" y="372794"/>
              <a:ext cx="697375" cy="591712"/>
            </a:xfrm>
            <a:custGeom>
              <a:avLst/>
              <a:gdLst>
                <a:gd name="connsiteX0" fmla="*/ 49058 w 772001"/>
                <a:gd name="connsiteY0" fmla="*/ 434054 h 655031"/>
                <a:gd name="connsiteX1" fmla="*/ 105204 w 772001"/>
                <a:gd name="connsiteY1" fmla="*/ 160344 h 655031"/>
                <a:gd name="connsiteX2" fmla="*/ 233871 w 772001"/>
                <a:gd name="connsiteY2" fmla="*/ 85484 h 655031"/>
                <a:gd name="connsiteX3" fmla="*/ 285338 w 772001"/>
                <a:gd name="connsiteY3" fmla="*/ 69108 h 655031"/>
                <a:gd name="connsiteX4" fmla="*/ 399968 w 772001"/>
                <a:gd name="connsiteY4" fmla="*/ 57411 h 655031"/>
                <a:gd name="connsiteX5" fmla="*/ 552029 w 772001"/>
                <a:gd name="connsiteY5" fmla="*/ 104199 h 655031"/>
                <a:gd name="connsiteX6" fmla="*/ 736842 w 772001"/>
                <a:gd name="connsiteY6" fmla="*/ 314745 h 655031"/>
                <a:gd name="connsiteX7" fmla="*/ 701751 w 772001"/>
                <a:gd name="connsiteY7" fmla="*/ 424697 h 655031"/>
                <a:gd name="connsiteX8" fmla="*/ 666660 w 772001"/>
                <a:gd name="connsiteY8" fmla="*/ 452769 h 655031"/>
                <a:gd name="connsiteX9" fmla="*/ 495883 w 772001"/>
                <a:gd name="connsiteY9" fmla="*/ 396624 h 655031"/>
                <a:gd name="connsiteX10" fmla="*/ 360198 w 772001"/>
                <a:gd name="connsiteY10" fmla="*/ 431715 h 655031"/>
                <a:gd name="connsiteX11" fmla="*/ 275980 w 772001"/>
                <a:gd name="connsiteY11" fmla="*/ 499557 h 655031"/>
                <a:gd name="connsiteX12" fmla="*/ 236210 w 772001"/>
                <a:gd name="connsiteY12" fmla="*/ 541667 h 655031"/>
                <a:gd name="connsiteX13" fmla="*/ 231531 w 772001"/>
                <a:gd name="connsiteY13" fmla="*/ 576758 h 655031"/>
                <a:gd name="connsiteX14" fmla="*/ 198780 w 772001"/>
                <a:gd name="connsiteY14" fmla="*/ 616527 h 655031"/>
                <a:gd name="connsiteX15" fmla="*/ 175386 w 772001"/>
                <a:gd name="connsiteY15" fmla="*/ 576758 h 655031"/>
                <a:gd name="connsiteX16" fmla="*/ 53737 w 772001"/>
                <a:gd name="connsiteY16" fmla="*/ 478503 h 655031"/>
                <a:gd name="connsiteX17" fmla="*/ 49058 w 772001"/>
                <a:gd name="connsiteY17" fmla="*/ 434054 h 6550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772001" h="655031">
                  <a:moveTo>
                    <a:pt x="49058" y="434054"/>
                  </a:moveTo>
                  <a:cubicBezTo>
                    <a:pt x="28004" y="335799"/>
                    <a:pt x="65434" y="244563"/>
                    <a:pt x="105204" y="160344"/>
                  </a:cubicBezTo>
                  <a:cubicBezTo>
                    <a:pt x="123919" y="118235"/>
                    <a:pt x="173046" y="80805"/>
                    <a:pt x="233871" y="85484"/>
                  </a:cubicBezTo>
                  <a:cubicBezTo>
                    <a:pt x="254925" y="87823"/>
                    <a:pt x="268962" y="83144"/>
                    <a:pt x="285338" y="69108"/>
                  </a:cubicBezTo>
                  <a:cubicBezTo>
                    <a:pt x="318089" y="43375"/>
                    <a:pt x="353180" y="31678"/>
                    <a:pt x="399968" y="57411"/>
                  </a:cubicBezTo>
                  <a:cubicBezTo>
                    <a:pt x="446756" y="80805"/>
                    <a:pt x="502902" y="83144"/>
                    <a:pt x="552029" y="104199"/>
                  </a:cubicBezTo>
                  <a:cubicBezTo>
                    <a:pt x="650284" y="143969"/>
                    <a:pt x="708769" y="216490"/>
                    <a:pt x="736842" y="314745"/>
                  </a:cubicBezTo>
                  <a:cubicBezTo>
                    <a:pt x="748539" y="356854"/>
                    <a:pt x="736842" y="396624"/>
                    <a:pt x="701751" y="424697"/>
                  </a:cubicBezTo>
                  <a:cubicBezTo>
                    <a:pt x="692393" y="438733"/>
                    <a:pt x="683035" y="450430"/>
                    <a:pt x="666660" y="452769"/>
                  </a:cubicBezTo>
                  <a:cubicBezTo>
                    <a:pt x="605835" y="448091"/>
                    <a:pt x="547350" y="434054"/>
                    <a:pt x="495883" y="396624"/>
                  </a:cubicBezTo>
                  <a:cubicBezTo>
                    <a:pt x="442077" y="356854"/>
                    <a:pt x="385932" y="373230"/>
                    <a:pt x="360198" y="431715"/>
                  </a:cubicBezTo>
                  <a:cubicBezTo>
                    <a:pt x="343823" y="469145"/>
                    <a:pt x="322768" y="499557"/>
                    <a:pt x="275980" y="499557"/>
                  </a:cubicBezTo>
                  <a:cubicBezTo>
                    <a:pt x="247907" y="499557"/>
                    <a:pt x="236210" y="515933"/>
                    <a:pt x="236210" y="541667"/>
                  </a:cubicBezTo>
                  <a:cubicBezTo>
                    <a:pt x="236210" y="553364"/>
                    <a:pt x="236210" y="565061"/>
                    <a:pt x="231531" y="576758"/>
                  </a:cubicBezTo>
                  <a:cubicBezTo>
                    <a:pt x="226853" y="595473"/>
                    <a:pt x="217495" y="616527"/>
                    <a:pt x="198780" y="616527"/>
                  </a:cubicBezTo>
                  <a:cubicBezTo>
                    <a:pt x="177725" y="616527"/>
                    <a:pt x="177725" y="593133"/>
                    <a:pt x="175386" y="576758"/>
                  </a:cubicBezTo>
                  <a:cubicBezTo>
                    <a:pt x="161349" y="511254"/>
                    <a:pt x="109883" y="492539"/>
                    <a:pt x="53737" y="478503"/>
                  </a:cubicBezTo>
                  <a:cubicBezTo>
                    <a:pt x="39701" y="466806"/>
                    <a:pt x="46719" y="450430"/>
                    <a:pt x="49058" y="434054"/>
                  </a:cubicBezTo>
                  <a:close/>
                </a:path>
              </a:pathLst>
            </a:custGeom>
            <a:solidFill>
              <a:srgbClr val="0D0402"/>
            </a:solidFill>
            <a:ln w="23341"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9" name="Freeform: Shape 31">
              <a:extLst>
                <a:ext uri="{FF2B5EF4-FFF2-40B4-BE49-F238E27FC236}">
                  <a16:creationId xmlns:a16="http://schemas.microsoft.com/office/drawing/2014/main" id="{789125C4-FFD6-A554-B5E4-6BD8AB8DB9F9}"/>
                </a:ext>
              </a:extLst>
            </p:cNvPr>
            <p:cNvSpPr/>
            <p:nvPr/>
          </p:nvSpPr>
          <p:spPr>
            <a:xfrm>
              <a:off x="1389934" y="5990176"/>
              <a:ext cx="443784" cy="528315"/>
            </a:xfrm>
            <a:custGeom>
              <a:avLst/>
              <a:gdLst>
                <a:gd name="connsiteX0" fmla="*/ 439696 w 491273"/>
                <a:gd name="connsiteY0" fmla="*/ 361153 h 584849"/>
                <a:gd name="connsiteX1" fmla="*/ 418641 w 491273"/>
                <a:gd name="connsiteY1" fmla="*/ 251201 h 584849"/>
                <a:gd name="connsiteX2" fmla="*/ 418641 w 491273"/>
                <a:gd name="connsiteY2" fmla="*/ 117855 h 584849"/>
                <a:gd name="connsiteX3" fmla="*/ 423320 w 491273"/>
                <a:gd name="connsiteY3" fmla="*/ 50013 h 584849"/>
                <a:gd name="connsiteX4" fmla="*/ 397587 w 491273"/>
                <a:gd name="connsiteY4" fmla="*/ 42994 h 584849"/>
                <a:gd name="connsiteX5" fmla="*/ 399926 w 491273"/>
                <a:gd name="connsiteY5" fmla="*/ 117855 h 584849"/>
                <a:gd name="connsiteX6" fmla="*/ 404605 w 491273"/>
                <a:gd name="connsiteY6" fmla="*/ 279274 h 584849"/>
                <a:gd name="connsiteX7" fmla="*/ 432678 w 491273"/>
                <a:gd name="connsiteY7" fmla="*/ 426656 h 584849"/>
                <a:gd name="connsiteX8" fmla="*/ 357817 w 491273"/>
                <a:gd name="connsiteY8" fmla="*/ 522571 h 584849"/>
                <a:gd name="connsiteX9" fmla="*/ 107501 w 491273"/>
                <a:gd name="connsiteY9" fmla="*/ 515553 h 584849"/>
                <a:gd name="connsiteX10" fmla="*/ 72410 w 491273"/>
                <a:gd name="connsiteY10" fmla="*/ 370510 h 584849"/>
                <a:gd name="connsiteX11" fmla="*/ 116859 w 491273"/>
                <a:gd name="connsiteY11" fmla="*/ 232486 h 584849"/>
                <a:gd name="connsiteX12" fmla="*/ 126216 w 491273"/>
                <a:gd name="connsiteY12" fmla="*/ 61710 h 584849"/>
                <a:gd name="connsiteX13" fmla="*/ 105162 w 491273"/>
                <a:gd name="connsiteY13" fmla="*/ 64050 h 584849"/>
                <a:gd name="connsiteX14" fmla="*/ 105162 w 491273"/>
                <a:gd name="connsiteY14" fmla="*/ 225468 h 584849"/>
                <a:gd name="connsiteX15" fmla="*/ 105162 w 491273"/>
                <a:gd name="connsiteY15" fmla="*/ 225468 h 584849"/>
                <a:gd name="connsiteX16" fmla="*/ 105162 w 491273"/>
                <a:gd name="connsiteY16" fmla="*/ 225468 h 584849"/>
                <a:gd name="connsiteX17" fmla="*/ 56034 w 491273"/>
                <a:gd name="connsiteY17" fmla="*/ 372850 h 584849"/>
                <a:gd name="connsiteX18" fmla="*/ 98143 w 491273"/>
                <a:gd name="connsiteY18" fmla="*/ 531929 h 584849"/>
                <a:gd name="connsiteX19" fmla="*/ 98143 w 491273"/>
                <a:gd name="connsiteY19" fmla="*/ 531929 h 584849"/>
                <a:gd name="connsiteX20" fmla="*/ 177683 w 491273"/>
                <a:gd name="connsiteY20" fmla="*/ 543626 h 584849"/>
                <a:gd name="connsiteX21" fmla="*/ 353138 w 491273"/>
                <a:gd name="connsiteY21" fmla="*/ 543626 h 584849"/>
                <a:gd name="connsiteX22" fmla="*/ 453732 w 491273"/>
                <a:gd name="connsiteY22" fmla="*/ 440692 h 584849"/>
                <a:gd name="connsiteX23" fmla="*/ 439696 w 491273"/>
                <a:gd name="connsiteY23" fmla="*/ 361153 h 5848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491273" h="584849">
                  <a:moveTo>
                    <a:pt x="439696" y="361153"/>
                  </a:moveTo>
                  <a:cubicBezTo>
                    <a:pt x="427999" y="326062"/>
                    <a:pt x="420981" y="288631"/>
                    <a:pt x="418641" y="251201"/>
                  </a:cubicBezTo>
                  <a:cubicBezTo>
                    <a:pt x="413962" y="197395"/>
                    <a:pt x="418641" y="171661"/>
                    <a:pt x="418641" y="117855"/>
                  </a:cubicBezTo>
                  <a:cubicBezTo>
                    <a:pt x="418641" y="92122"/>
                    <a:pt x="416302" y="71067"/>
                    <a:pt x="423320" y="50013"/>
                  </a:cubicBezTo>
                  <a:cubicBezTo>
                    <a:pt x="413962" y="50013"/>
                    <a:pt x="409284" y="45334"/>
                    <a:pt x="397587" y="42994"/>
                  </a:cubicBezTo>
                  <a:cubicBezTo>
                    <a:pt x="397587" y="57031"/>
                    <a:pt x="402265" y="108498"/>
                    <a:pt x="399926" y="117855"/>
                  </a:cubicBezTo>
                  <a:cubicBezTo>
                    <a:pt x="392908" y="183358"/>
                    <a:pt x="399926" y="244183"/>
                    <a:pt x="404605" y="279274"/>
                  </a:cubicBezTo>
                  <a:cubicBezTo>
                    <a:pt x="416302" y="328401"/>
                    <a:pt x="427999" y="372850"/>
                    <a:pt x="432678" y="426656"/>
                  </a:cubicBezTo>
                  <a:cubicBezTo>
                    <a:pt x="437356" y="489820"/>
                    <a:pt x="418641" y="508535"/>
                    <a:pt x="357817" y="522571"/>
                  </a:cubicBezTo>
                  <a:cubicBezTo>
                    <a:pt x="304011" y="534268"/>
                    <a:pt x="180022" y="536608"/>
                    <a:pt x="107501" y="515553"/>
                  </a:cubicBezTo>
                  <a:cubicBezTo>
                    <a:pt x="74749" y="508535"/>
                    <a:pt x="37319" y="452389"/>
                    <a:pt x="72410" y="370510"/>
                  </a:cubicBezTo>
                  <a:cubicBezTo>
                    <a:pt x="86446" y="337759"/>
                    <a:pt x="112180" y="255880"/>
                    <a:pt x="116859" y="232486"/>
                  </a:cubicBezTo>
                  <a:cubicBezTo>
                    <a:pt x="133234" y="178680"/>
                    <a:pt x="133234" y="124873"/>
                    <a:pt x="126216" y="61710"/>
                  </a:cubicBezTo>
                  <a:cubicBezTo>
                    <a:pt x="119198" y="61710"/>
                    <a:pt x="112180" y="64050"/>
                    <a:pt x="105162" y="64050"/>
                  </a:cubicBezTo>
                  <a:cubicBezTo>
                    <a:pt x="119198" y="122535"/>
                    <a:pt x="112180" y="183358"/>
                    <a:pt x="105162" y="225468"/>
                  </a:cubicBezTo>
                  <a:lnTo>
                    <a:pt x="105162" y="225468"/>
                  </a:lnTo>
                  <a:cubicBezTo>
                    <a:pt x="105162" y="225468"/>
                    <a:pt x="105162" y="225468"/>
                    <a:pt x="105162" y="225468"/>
                  </a:cubicBezTo>
                  <a:cubicBezTo>
                    <a:pt x="91125" y="274595"/>
                    <a:pt x="74749" y="326062"/>
                    <a:pt x="56034" y="372850"/>
                  </a:cubicBezTo>
                  <a:cubicBezTo>
                    <a:pt x="27961" y="443032"/>
                    <a:pt x="46677" y="503856"/>
                    <a:pt x="98143" y="531929"/>
                  </a:cubicBezTo>
                  <a:lnTo>
                    <a:pt x="98143" y="531929"/>
                  </a:lnTo>
                  <a:cubicBezTo>
                    <a:pt x="123877" y="541287"/>
                    <a:pt x="149610" y="543626"/>
                    <a:pt x="177683" y="543626"/>
                  </a:cubicBezTo>
                  <a:cubicBezTo>
                    <a:pt x="240847" y="550644"/>
                    <a:pt x="294653" y="548305"/>
                    <a:pt x="353138" y="543626"/>
                  </a:cubicBezTo>
                  <a:cubicBezTo>
                    <a:pt x="435017" y="534268"/>
                    <a:pt x="453732" y="517893"/>
                    <a:pt x="453732" y="440692"/>
                  </a:cubicBezTo>
                  <a:cubicBezTo>
                    <a:pt x="451393" y="417298"/>
                    <a:pt x="446714" y="389226"/>
                    <a:pt x="439696" y="361153"/>
                  </a:cubicBezTo>
                  <a:close/>
                </a:path>
              </a:pathLst>
            </a:custGeom>
            <a:solidFill>
              <a:srgbClr val="5D5A5A"/>
            </a:solidFill>
            <a:ln w="23341"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0" name="Freeform: Shape 56">
              <a:extLst>
                <a:ext uri="{FF2B5EF4-FFF2-40B4-BE49-F238E27FC236}">
                  <a16:creationId xmlns:a16="http://schemas.microsoft.com/office/drawing/2014/main" id="{447C7162-11C1-AF6A-0649-767EF2AED2EA}"/>
                </a:ext>
              </a:extLst>
            </p:cNvPr>
            <p:cNvSpPr/>
            <p:nvPr/>
          </p:nvSpPr>
          <p:spPr>
            <a:xfrm>
              <a:off x="988313" y="705022"/>
              <a:ext cx="1914616" cy="1929923"/>
            </a:xfrm>
            <a:custGeom>
              <a:avLst/>
              <a:gdLst>
                <a:gd name="connsiteX0" fmla="*/ 1895064 w 1914616"/>
                <a:gd name="connsiteY0" fmla="*/ 1476543 h 1929923"/>
                <a:gd name="connsiteX1" fmla="*/ 1912499 w 1914616"/>
                <a:gd name="connsiteY1" fmla="*/ 1486317 h 1929923"/>
                <a:gd name="connsiteX2" fmla="*/ 1893480 w 1914616"/>
                <a:gd name="connsiteY2" fmla="*/ 1518016 h 1929923"/>
                <a:gd name="connsiteX3" fmla="*/ 1597623 w 1914616"/>
                <a:gd name="connsiteY3" fmla="*/ 1777947 h 1929923"/>
                <a:gd name="connsiteX4" fmla="*/ 1415882 w 1914616"/>
                <a:gd name="connsiteY4" fmla="*/ 1902629 h 1929923"/>
                <a:gd name="connsiteX5" fmla="*/ 1299653 w 1914616"/>
                <a:gd name="connsiteY5" fmla="*/ 1832892 h 1929923"/>
                <a:gd name="connsiteX6" fmla="*/ 1453921 w 1914616"/>
                <a:gd name="connsiteY6" fmla="*/ 1627905 h 1929923"/>
                <a:gd name="connsiteX7" fmla="*/ 1481394 w 1914616"/>
                <a:gd name="connsiteY7" fmla="*/ 1617339 h 1929923"/>
                <a:gd name="connsiteX8" fmla="*/ 1472941 w 1914616"/>
                <a:gd name="connsiteY8" fmla="*/ 1598319 h 1929923"/>
                <a:gd name="connsiteX9" fmla="*/ 1441242 w 1914616"/>
                <a:gd name="connsiteY9" fmla="*/ 1564507 h 1929923"/>
                <a:gd name="connsiteX10" fmla="*/ 1496186 w 1914616"/>
                <a:gd name="connsiteY10" fmla="*/ 1560281 h 1929923"/>
                <a:gd name="connsiteX11" fmla="*/ 1553244 w 1914616"/>
                <a:gd name="connsiteY11" fmla="*/ 1583527 h 1929923"/>
                <a:gd name="connsiteX12" fmla="*/ 1553244 w 1914616"/>
                <a:gd name="connsiteY12" fmla="*/ 1541262 h 1929923"/>
                <a:gd name="connsiteX13" fmla="*/ 1606076 w 1914616"/>
                <a:gd name="connsiteY13" fmla="*/ 1541262 h 1929923"/>
                <a:gd name="connsiteX14" fmla="*/ 1707512 w 1914616"/>
                <a:gd name="connsiteY14" fmla="*/ 1539148 h 1929923"/>
                <a:gd name="connsiteX15" fmla="*/ 1815289 w 1914616"/>
                <a:gd name="connsiteY15" fmla="*/ 1515903 h 1929923"/>
                <a:gd name="connsiteX16" fmla="*/ 1874460 w 1914616"/>
                <a:gd name="connsiteY16" fmla="*/ 1477864 h 1929923"/>
                <a:gd name="connsiteX17" fmla="*/ 1895064 w 1914616"/>
                <a:gd name="connsiteY17" fmla="*/ 1476543 h 1929923"/>
                <a:gd name="connsiteX18" fmla="*/ 1244180 w 1914616"/>
                <a:gd name="connsiteY18" fmla="*/ 1396504 h 1929923"/>
                <a:gd name="connsiteX19" fmla="*/ 1430676 w 1914616"/>
                <a:gd name="connsiteY19" fmla="*/ 1431372 h 1929923"/>
                <a:gd name="connsiteX20" fmla="*/ 1443355 w 1914616"/>
                <a:gd name="connsiteY20" fmla="*/ 1441939 h 1929923"/>
                <a:gd name="connsiteX21" fmla="*/ 1428562 w 1914616"/>
                <a:gd name="connsiteY21" fmla="*/ 1456732 h 1929923"/>
                <a:gd name="connsiteX22" fmla="*/ 1363051 w 1914616"/>
                <a:gd name="connsiteY22" fmla="*/ 1463072 h 1929923"/>
                <a:gd name="connsiteX23" fmla="*/ 1286973 w 1914616"/>
                <a:gd name="connsiteY23" fmla="*/ 1450392 h 1929923"/>
                <a:gd name="connsiteX24" fmla="*/ 1198217 w 1914616"/>
                <a:gd name="connsiteY24" fmla="*/ 1446166 h 1929923"/>
                <a:gd name="connsiteX25" fmla="*/ 1286973 w 1914616"/>
                <a:gd name="connsiteY25" fmla="*/ 1467298 h 1929923"/>
                <a:gd name="connsiteX26" fmla="*/ 1240482 w 1914616"/>
                <a:gd name="connsiteY26" fmla="*/ 1496883 h 1929923"/>
                <a:gd name="connsiteX27" fmla="*/ 1147498 w 1914616"/>
                <a:gd name="connsiteY27" fmla="*/ 1486317 h 1929923"/>
                <a:gd name="connsiteX28" fmla="*/ 1109460 w 1914616"/>
                <a:gd name="connsiteY28" fmla="*/ 1494770 h 1929923"/>
                <a:gd name="connsiteX29" fmla="*/ 1147498 w 1914616"/>
                <a:gd name="connsiteY29" fmla="*/ 1496883 h 1929923"/>
                <a:gd name="connsiteX30" fmla="*/ 1210896 w 1914616"/>
                <a:gd name="connsiteY30" fmla="*/ 1513790 h 1929923"/>
                <a:gd name="connsiteX31" fmla="*/ 1073535 w 1914616"/>
                <a:gd name="connsiteY31" fmla="*/ 1551829 h 1929923"/>
                <a:gd name="connsiteX32" fmla="*/ 898134 w 1914616"/>
                <a:gd name="connsiteY32" fmla="*/ 1581414 h 1929923"/>
                <a:gd name="connsiteX33" fmla="*/ 862209 w 1914616"/>
                <a:gd name="connsiteY33" fmla="*/ 1606773 h 1929923"/>
                <a:gd name="connsiteX34" fmla="*/ 813604 w 1914616"/>
                <a:gd name="connsiteY34" fmla="*/ 1638472 h 1929923"/>
                <a:gd name="connsiteX35" fmla="*/ 678355 w 1914616"/>
                <a:gd name="connsiteY35" fmla="*/ 1720889 h 1929923"/>
                <a:gd name="connsiteX36" fmla="*/ 342348 w 1914616"/>
                <a:gd name="connsiteY36" fmla="*/ 1870931 h 1929923"/>
                <a:gd name="connsiteX37" fmla="*/ 156381 w 1914616"/>
                <a:gd name="connsiteY37" fmla="*/ 1917423 h 1929923"/>
                <a:gd name="connsiteX38" fmla="*/ 57058 w 1914616"/>
                <a:gd name="connsiteY38" fmla="*/ 1908969 h 1929923"/>
                <a:gd name="connsiteX39" fmla="*/ 0 w 1914616"/>
                <a:gd name="connsiteY39" fmla="*/ 1809646 h 1929923"/>
                <a:gd name="connsiteX40" fmla="*/ 112003 w 1914616"/>
                <a:gd name="connsiteY40" fmla="*/ 1691303 h 1929923"/>
                <a:gd name="connsiteX41" fmla="*/ 416312 w 1914616"/>
                <a:gd name="connsiteY41" fmla="*/ 1598320 h 1929923"/>
                <a:gd name="connsiteX42" fmla="*/ 608618 w 1914616"/>
                <a:gd name="connsiteY42" fmla="*/ 1566621 h 1929923"/>
                <a:gd name="connsiteX43" fmla="*/ 836849 w 1914616"/>
                <a:gd name="connsiteY43" fmla="*/ 1511676 h 1929923"/>
                <a:gd name="connsiteX44" fmla="*/ 1048175 w 1914616"/>
                <a:gd name="connsiteY44" fmla="*/ 1412353 h 1929923"/>
                <a:gd name="connsiteX45" fmla="*/ 1244180 w 1914616"/>
                <a:gd name="connsiteY45" fmla="*/ 1396504 h 1929923"/>
                <a:gd name="connsiteX46" fmla="*/ 946179 w 1914616"/>
                <a:gd name="connsiteY46" fmla="*/ 991 h 1929923"/>
                <a:gd name="connsiteX47" fmla="*/ 982666 w 1914616"/>
                <a:gd name="connsiteY47" fmla="*/ 18162 h 1929923"/>
                <a:gd name="connsiteX48" fmla="*/ 1151726 w 1914616"/>
                <a:gd name="connsiteY48" fmla="*/ 70993 h 1929923"/>
                <a:gd name="connsiteX49" fmla="*/ 1155953 w 1914616"/>
                <a:gd name="connsiteY49" fmla="*/ 111145 h 1929923"/>
                <a:gd name="connsiteX50" fmla="*/ 1155953 w 1914616"/>
                <a:gd name="connsiteY50" fmla="*/ 208355 h 1929923"/>
                <a:gd name="connsiteX51" fmla="*/ 1117914 w 1914616"/>
                <a:gd name="connsiteY51" fmla="*/ 373189 h 1929923"/>
                <a:gd name="connsiteX52" fmla="*/ 1067196 w 1914616"/>
                <a:gd name="connsiteY52" fmla="*/ 493645 h 1929923"/>
                <a:gd name="connsiteX53" fmla="*/ 1016478 w 1914616"/>
                <a:gd name="connsiteY53" fmla="*/ 563382 h 1929923"/>
                <a:gd name="connsiteX54" fmla="*/ 989006 w 1914616"/>
                <a:gd name="connsiteY54" fmla="*/ 624667 h 1929923"/>
                <a:gd name="connsiteX55" fmla="*/ 965495 w 1914616"/>
                <a:gd name="connsiteY55" fmla="*/ 646328 h 1929923"/>
                <a:gd name="connsiteX56" fmla="*/ 959415 w 1914616"/>
                <a:gd name="connsiteY56" fmla="*/ 645000 h 1929923"/>
                <a:gd name="connsiteX57" fmla="*/ 880948 w 1914616"/>
                <a:gd name="connsiteY57" fmla="*/ 615551 h 1929923"/>
                <a:gd name="connsiteX58" fmla="*/ 856567 w 1914616"/>
                <a:gd name="connsiteY58" fmla="*/ 604576 h 1929923"/>
                <a:gd name="connsiteX59" fmla="*/ 773453 w 1914616"/>
                <a:gd name="connsiteY59" fmla="*/ 559156 h 1929923"/>
                <a:gd name="connsiteX60" fmla="*/ 846625 w 1914616"/>
                <a:gd name="connsiteY60" fmla="*/ 600101 h 1929923"/>
                <a:gd name="connsiteX61" fmla="*/ 856567 w 1914616"/>
                <a:gd name="connsiteY61" fmla="*/ 604576 h 1929923"/>
                <a:gd name="connsiteX62" fmla="*/ 867229 w 1914616"/>
                <a:gd name="connsiteY62" fmla="*/ 610403 h 1929923"/>
                <a:gd name="connsiteX63" fmla="*/ 880948 w 1914616"/>
                <a:gd name="connsiteY63" fmla="*/ 615551 h 1929923"/>
                <a:gd name="connsiteX64" fmla="*/ 934060 w 1914616"/>
                <a:gd name="connsiteY64" fmla="*/ 639460 h 1929923"/>
                <a:gd name="connsiteX65" fmla="*/ 959415 w 1914616"/>
                <a:gd name="connsiteY65" fmla="*/ 645000 h 1929923"/>
                <a:gd name="connsiteX66" fmla="*/ 978439 w 1914616"/>
                <a:gd name="connsiteY66" fmla="*/ 652139 h 1929923"/>
                <a:gd name="connsiteX67" fmla="*/ 984779 w 1914616"/>
                <a:gd name="connsiteY67" fmla="*/ 662705 h 1929923"/>
                <a:gd name="connsiteX68" fmla="*/ 955193 w 1914616"/>
                <a:gd name="connsiteY68" fmla="*/ 918410 h 1929923"/>
                <a:gd name="connsiteX69" fmla="*/ 938287 w 1914616"/>
                <a:gd name="connsiteY69" fmla="*/ 994487 h 1929923"/>
                <a:gd name="connsiteX70" fmla="*/ 921381 w 1914616"/>
                <a:gd name="connsiteY70" fmla="*/ 1030413 h 1929923"/>
                <a:gd name="connsiteX71" fmla="*/ 754433 w 1914616"/>
                <a:gd name="connsiteY71" fmla="*/ 797954 h 1929923"/>
                <a:gd name="connsiteX72" fmla="*/ 655111 w 1914616"/>
                <a:gd name="connsiteY72" fmla="*/ 728217 h 1929923"/>
                <a:gd name="connsiteX73" fmla="*/ 579033 w 1914616"/>
                <a:gd name="connsiteY73" fmla="*/ 508438 h 1929923"/>
                <a:gd name="connsiteX74" fmla="*/ 616511 w 1914616"/>
                <a:gd name="connsiteY74" fmla="*/ 312772 h 1929923"/>
                <a:gd name="connsiteX75" fmla="*/ 699489 w 1914616"/>
                <a:gd name="connsiteY75" fmla="*/ 333037 h 1929923"/>
                <a:gd name="connsiteX76" fmla="*/ 614958 w 1914616"/>
                <a:gd name="connsiteY76" fmla="*/ 265413 h 1929923"/>
                <a:gd name="connsiteX77" fmla="*/ 585372 w 1914616"/>
                <a:gd name="connsiteY77" fmla="*/ 197789 h 1929923"/>
                <a:gd name="connsiteX78" fmla="*/ 576920 w 1914616"/>
                <a:gd name="connsiteY78" fmla="*/ 101013 h 1929923"/>
                <a:gd name="connsiteX79" fmla="*/ 710055 w 1914616"/>
                <a:gd name="connsiteY79" fmla="*/ 229487 h 1929923"/>
                <a:gd name="connsiteX80" fmla="*/ 737527 w 1914616"/>
                <a:gd name="connsiteY80" fmla="*/ 157637 h 1929923"/>
                <a:gd name="connsiteX81" fmla="*/ 777680 w 1914616"/>
                <a:gd name="connsiteY81" fmla="*/ 115372 h 1929923"/>
                <a:gd name="connsiteX82" fmla="*/ 853757 w 1914616"/>
                <a:gd name="connsiteY82" fmla="*/ 60427 h 1929923"/>
                <a:gd name="connsiteX83" fmla="*/ 946179 w 1914616"/>
                <a:gd name="connsiteY83" fmla="*/ 991 h 1929923"/>
                <a:gd name="connsiteX0" fmla="*/ 1895064 w 1914616"/>
                <a:gd name="connsiteY0" fmla="*/ 1476543 h 1929923"/>
                <a:gd name="connsiteX1" fmla="*/ 1912499 w 1914616"/>
                <a:gd name="connsiteY1" fmla="*/ 1486317 h 1929923"/>
                <a:gd name="connsiteX2" fmla="*/ 1893480 w 1914616"/>
                <a:gd name="connsiteY2" fmla="*/ 1518016 h 1929923"/>
                <a:gd name="connsiteX3" fmla="*/ 1597623 w 1914616"/>
                <a:gd name="connsiteY3" fmla="*/ 1777947 h 1929923"/>
                <a:gd name="connsiteX4" fmla="*/ 1415882 w 1914616"/>
                <a:gd name="connsiteY4" fmla="*/ 1902629 h 1929923"/>
                <a:gd name="connsiteX5" fmla="*/ 1299653 w 1914616"/>
                <a:gd name="connsiteY5" fmla="*/ 1832892 h 1929923"/>
                <a:gd name="connsiteX6" fmla="*/ 1453921 w 1914616"/>
                <a:gd name="connsiteY6" fmla="*/ 1627905 h 1929923"/>
                <a:gd name="connsiteX7" fmla="*/ 1481394 w 1914616"/>
                <a:gd name="connsiteY7" fmla="*/ 1617339 h 1929923"/>
                <a:gd name="connsiteX8" fmla="*/ 1472941 w 1914616"/>
                <a:gd name="connsiteY8" fmla="*/ 1598319 h 1929923"/>
                <a:gd name="connsiteX9" fmla="*/ 1441242 w 1914616"/>
                <a:gd name="connsiteY9" fmla="*/ 1564507 h 1929923"/>
                <a:gd name="connsiteX10" fmla="*/ 1496186 w 1914616"/>
                <a:gd name="connsiteY10" fmla="*/ 1560281 h 1929923"/>
                <a:gd name="connsiteX11" fmla="*/ 1553244 w 1914616"/>
                <a:gd name="connsiteY11" fmla="*/ 1583527 h 1929923"/>
                <a:gd name="connsiteX12" fmla="*/ 1553244 w 1914616"/>
                <a:gd name="connsiteY12" fmla="*/ 1541262 h 1929923"/>
                <a:gd name="connsiteX13" fmla="*/ 1606076 w 1914616"/>
                <a:gd name="connsiteY13" fmla="*/ 1541262 h 1929923"/>
                <a:gd name="connsiteX14" fmla="*/ 1707512 w 1914616"/>
                <a:gd name="connsiteY14" fmla="*/ 1539148 h 1929923"/>
                <a:gd name="connsiteX15" fmla="*/ 1815289 w 1914616"/>
                <a:gd name="connsiteY15" fmla="*/ 1515903 h 1929923"/>
                <a:gd name="connsiteX16" fmla="*/ 1874460 w 1914616"/>
                <a:gd name="connsiteY16" fmla="*/ 1477864 h 1929923"/>
                <a:gd name="connsiteX17" fmla="*/ 1895064 w 1914616"/>
                <a:gd name="connsiteY17" fmla="*/ 1476543 h 1929923"/>
                <a:gd name="connsiteX18" fmla="*/ 1244180 w 1914616"/>
                <a:gd name="connsiteY18" fmla="*/ 1396504 h 1929923"/>
                <a:gd name="connsiteX19" fmla="*/ 1430676 w 1914616"/>
                <a:gd name="connsiteY19" fmla="*/ 1431372 h 1929923"/>
                <a:gd name="connsiteX20" fmla="*/ 1443355 w 1914616"/>
                <a:gd name="connsiteY20" fmla="*/ 1441939 h 1929923"/>
                <a:gd name="connsiteX21" fmla="*/ 1428562 w 1914616"/>
                <a:gd name="connsiteY21" fmla="*/ 1456732 h 1929923"/>
                <a:gd name="connsiteX22" fmla="*/ 1363051 w 1914616"/>
                <a:gd name="connsiteY22" fmla="*/ 1463072 h 1929923"/>
                <a:gd name="connsiteX23" fmla="*/ 1286973 w 1914616"/>
                <a:gd name="connsiteY23" fmla="*/ 1450392 h 1929923"/>
                <a:gd name="connsiteX24" fmla="*/ 1198217 w 1914616"/>
                <a:gd name="connsiteY24" fmla="*/ 1446166 h 1929923"/>
                <a:gd name="connsiteX25" fmla="*/ 1286973 w 1914616"/>
                <a:gd name="connsiteY25" fmla="*/ 1467298 h 1929923"/>
                <a:gd name="connsiteX26" fmla="*/ 1240482 w 1914616"/>
                <a:gd name="connsiteY26" fmla="*/ 1496883 h 1929923"/>
                <a:gd name="connsiteX27" fmla="*/ 1147498 w 1914616"/>
                <a:gd name="connsiteY27" fmla="*/ 1486317 h 1929923"/>
                <a:gd name="connsiteX28" fmla="*/ 1109460 w 1914616"/>
                <a:gd name="connsiteY28" fmla="*/ 1494770 h 1929923"/>
                <a:gd name="connsiteX29" fmla="*/ 1147498 w 1914616"/>
                <a:gd name="connsiteY29" fmla="*/ 1496883 h 1929923"/>
                <a:gd name="connsiteX30" fmla="*/ 1210896 w 1914616"/>
                <a:gd name="connsiteY30" fmla="*/ 1513790 h 1929923"/>
                <a:gd name="connsiteX31" fmla="*/ 1073535 w 1914616"/>
                <a:gd name="connsiteY31" fmla="*/ 1551829 h 1929923"/>
                <a:gd name="connsiteX32" fmla="*/ 898134 w 1914616"/>
                <a:gd name="connsiteY32" fmla="*/ 1581414 h 1929923"/>
                <a:gd name="connsiteX33" fmla="*/ 862209 w 1914616"/>
                <a:gd name="connsiteY33" fmla="*/ 1606773 h 1929923"/>
                <a:gd name="connsiteX34" fmla="*/ 813604 w 1914616"/>
                <a:gd name="connsiteY34" fmla="*/ 1638472 h 1929923"/>
                <a:gd name="connsiteX35" fmla="*/ 678355 w 1914616"/>
                <a:gd name="connsiteY35" fmla="*/ 1720889 h 1929923"/>
                <a:gd name="connsiteX36" fmla="*/ 342348 w 1914616"/>
                <a:gd name="connsiteY36" fmla="*/ 1870931 h 1929923"/>
                <a:gd name="connsiteX37" fmla="*/ 156381 w 1914616"/>
                <a:gd name="connsiteY37" fmla="*/ 1917423 h 1929923"/>
                <a:gd name="connsiteX38" fmla="*/ 57058 w 1914616"/>
                <a:gd name="connsiteY38" fmla="*/ 1908969 h 1929923"/>
                <a:gd name="connsiteX39" fmla="*/ 0 w 1914616"/>
                <a:gd name="connsiteY39" fmla="*/ 1809646 h 1929923"/>
                <a:gd name="connsiteX40" fmla="*/ 112003 w 1914616"/>
                <a:gd name="connsiteY40" fmla="*/ 1691303 h 1929923"/>
                <a:gd name="connsiteX41" fmla="*/ 416312 w 1914616"/>
                <a:gd name="connsiteY41" fmla="*/ 1598320 h 1929923"/>
                <a:gd name="connsiteX42" fmla="*/ 608618 w 1914616"/>
                <a:gd name="connsiteY42" fmla="*/ 1566621 h 1929923"/>
                <a:gd name="connsiteX43" fmla="*/ 836849 w 1914616"/>
                <a:gd name="connsiteY43" fmla="*/ 1511676 h 1929923"/>
                <a:gd name="connsiteX44" fmla="*/ 1048175 w 1914616"/>
                <a:gd name="connsiteY44" fmla="*/ 1412353 h 1929923"/>
                <a:gd name="connsiteX45" fmla="*/ 1244180 w 1914616"/>
                <a:gd name="connsiteY45" fmla="*/ 1396504 h 1929923"/>
                <a:gd name="connsiteX46" fmla="*/ 946179 w 1914616"/>
                <a:gd name="connsiteY46" fmla="*/ 991 h 1929923"/>
                <a:gd name="connsiteX47" fmla="*/ 982666 w 1914616"/>
                <a:gd name="connsiteY47" fmla="*/ 18162 h 1929923"/>
                <a:gd name="connsiteX48" fmla="*/ 1151726 w 1914616"/>
                <a:gd name="connsiteY48" fmla="*/ 70993 h 1929923"/>
                <a:gd name="connsiteX49" fmla="*/ 1155953 w 1914616"/>
                <a:gd name="connsiteY49" fmla="*/ 111145 h 1929923"/>
                <a:gd name="connsiteX50" fmla="*/ 1155953 w 1914616"/>
                <a:gd name="connsiteY50" fmla="*/ 208355 h 1929923"/>
                <a:gd name="connsiteX51" fmla="*/ 1117914 w 1914616"/>
                <a:gd name="connsiteY51" fmla="*/ 373189 h 1929923"/>
                <a:gd name="connsiteX52" fmla="*/ 1067196 w 1914616"/>
                <a:gd name="connsiteY52" fmla="*/ 493645 h 1929923"/>
                <a:gd name="connsiteX53" fmla="*/ 1016478 w 1914616"/>
                <a:gd name="connsiteY53" fmla="*/ 563382 h 1929923"/>
                <a:gd name="connsiteX54" fmla="*/ 989006 w 1914616"/>
                <a:gd name="connsiteY54" fmla="*/ 624667 h 1929923"/>
                <a:gd name="connsiteX55" fmla="*/ 965495 w 1914616"/>
                <a:gd name="connsiteY55" fmla="*/ 646328 h 1929923"/>
                <a:gd name="connsiteX56" fmla="*/ 959415 w 1914616"/>
                <a:gd name="connsiteY56" fmla="*/ 645000 h 1929923"/>
                <a:gd name="connsiteX57" fmla="*/ 880948 w 1914616"/>
                <a:gd name="connsiteY57" fmla="*/ 615551 h 1929923"/>
                <a:gd name="connsiteX58" fmla="*/ 856567 w 1914616"/>
                <a:gd name="connsiteY58" fmla="*/ 604576 h 1929923"/>
                <a:gd name="connsiteX59" fmla="*/ 773453 w 1914616"/>
                <a:gd name="connsiteY59" fmla="*/ 559156 h 1929923"/>
                <a:gd name="connsiteX60" fmla="*/ 846625 w 1914616"/>
                <a:gd name="connsiteY60" fmla="*/ 600101 h 1929923"/>
                <a:gd name="connsiteX61" fmla="*/ 856567 w 1914616"/>
                <a:gd name="connsiteY61" fmla="*/ 604576 h 1929923"/>
                <a:gd name="connsiteX62" fmla="*/ 867229 w 1914616"/>
                <a:gd name="connsiteY62" fmla="*/ 610403 h 1929923"/>
                <a:gd name="connsiteX63" fmla="*/ 880948 w 1914616"/>
                <a:gd name="connsiteY63" fmla="*/ 615551 h 1929923"/>
                <a:gd name="connsiteX64" fmla="*/ 934060 w 1914616"/>
                <a:gd name="connsiteY64" fmla="*/ 639460 h 1929923"/>
                <a:gd name="connsiteX65" fmla="*/ 959415 w 1914616"/>
                <a:gd name="connsiteY65" fmla="*/ 645000 h 1929923"/>
                <a:gd name="connsiteX66" fmla="*/ 978439 w 1914616"/>
                <a:gd name="connsiteY66" fmla="*/ 652139 h 1929923"/>
                <a:gd name="connsiteX67" fmla="*/ 984779 w 1914616"/>
                <a:gd name="connsiteY67" fmla="*/ 662705 h 1929923"/>
                <a:gd name="connsiteX68" fmla="*/ 955193 w 1914616"/>
                <a:gd name="connsiteY68" fmla="*/ 918410 h 1929923"/>
                <a:gd name="connsiteX69" fmla="*/ 938287 w 1914616"/>
                <a:gd name="connsiteY69" fmla="*/ 994487 h 1929923"/>
                <a:gd name="connsiteX70" fmla="*/ 921381 w 1914616"/>
                <a:gd name="connsiteY70" fmla="*/ 1030413 h 1929923"/>
                <a:gd name="connsiteX71" fmla="*/ 754433 w 1914616"/>
                <a:gd name="connsiteY71" fmla="*/ 797954 h 1929923"/>
                <a:gd name="connsiteX72" fmla="*/ 655111 w 1914616"/>
                <a:gd name="connsiteY72" fmla="*/ 728217 h 1929923"/>
                <a:gd name="connsiteX73" fmla="*/ 579033 w 1914616"/>
                <a:gd name="connsiteY73" fmla="*/ 508438 h 1929923"/>
                <a:gd name="connsiteX74" fmla="*/ 616511 w 1914616"/>
                <a:gd name="connsiteY74" fmla="*/ 312772 h 1929923"/>
                <a:gd name="connsiteX75" fmla="*/ 699489 w 1914616"/>
                <a:gd name="connsiteY75" fmla="*/ 333037 h 1929923"/>
                <a:gd name="connsiteX76" fmla="*/ 614958 w 1914616"/>
                <a:gd name="connsiteY76" fmla="*/ 265413 h 1929923"/>
                <a:gd name="connsiteX77" fmla="*/ 585372 w 1914616"/>
                <a:gd name="connsiteY77" fmla="*/ 197789 h 1929923"/>
                <a:gd name="connsiteX78" fmla="*/ 576920 w 1914616"/>
                <a:gd name="connsiteY78" fmla="*/ 101013 h 1929923"/>
                <a:gd name="connsiteX79" fmla="*/ 710055 w 1914616"/>
                <a:gd name="connsiteY79" fmla="*/ 229487 h 1929923"/>
                <a:gd name="connsiteX80" fmla="*/ 737527 w 1914616"/>
                <a:gd name="connsiteY80" fmla="*/ 157637 h 1929923"/>
                <a:gd name="connsiteX81" fmla="*/ 777680 w 1914616"/>
                <a:gd name="connsiteY81" fmla="*/ 115372 h 1929923"/>
                <a:gd name="connsiteX82" fmla="*/ 853757 w 1914616"/>
                <a:gd name="connsiteY82" fmla="*/ 60427 h 1929923"/>
                <a:gd name="connsiteX83" fmla="*/ 946179 w 1914616"/>
                <a:gd name="connsiteY83" fmla="*/ 991 h 1929923"/>
                <a:gd name="connsiteX0" fmla="*/ 1895064 w 1914616"/>
                <a:gd name="connsiteY0" fmla="*/ 1476543 h 1929923"/>
                <a:gd name="connsiteX1" fmla="*/ 1912499 w 1914616"/>
                <a:gd name="connsiteY1" fmla="*/ 1486317 h 1929923"/>
                <a:gd name="connsiteX2" fmla="*/ 1893480 w 1914616"/>
                <a:gd name="connsiteY2" fmla="*/ 1518016 h 1929923"/>
                <a:gd name="connsiteX3" fmla="*/ 1597623 w 1914616"/>
                <a:gd name="connsiteY3" fmla="*/ 1777947 h 1929923"/>
                <a:gd name="connsiteX4" fmla="*/ 1415882 w 1914616"/>
                <a:gd name="connsiteY4" fmla="*/ 1902629 h 1929923"/>
                <a:gd name="connsiteX5" fmla="*/ 1299653 w 1914616"/>
                <a:gd name="connsiteY5" fmla="*/ 1832892 h 1929923"/>
                <a:gd name="connsiteX6" fmla="*/ 1453921 w 1914616"/>
                <a:gd name="connsiteY6" fmla="*/ 1627905 h 1929923"/>
                <a:gd name="connsiteX7" fmla="*/ 1481394 w 1914616"/>
                <a:gd name="connsiteY7" fmla="*/ 1617339 h 1929923"/>
                <a:gd name="connsiteX8" fmla="*/ 1472941 w 1914616"/>
                <a:gd name="connsiteY8" fmla="*/ 1598319 h 1929923"/>
                <a:gd name="connsiteX9" fmla="*/ 1441242 w 1914616"/>
                <a:gd name="connsiteY9" fmla="*/ 1564507 h 1929923"/>
                <a:gd name="connsiteX10" fmla="*/ 1496186 w 1914616"/>
                <a:gd name="connsiteY10" fmla="*/ 1560281 h 1929923"/>
                <a:gd name="connsiteX11" fmla="*/ 1553244 w 1914616"/>
                <a:gd name="connsiteY11" fmla="*/ 1583527 h 1929923"/>
                <a:gd name="connsiteX12" fmla="*/ 1553244 w 1914616"/>
                <a:gd name="connsiteY12" fmla="*/ 1541262 h 1929923"/>
                <a:gd name="connsiteX13" fmla="*/ 1606076 w 1914616"/>
                <a:gd name="connsiteY13" fmla="*/ 1541262 h 1929923"/>
                <a:gd name="connsiteX14" fmla="*/ 1707512 w 1914616"/>
                <a:gd name="connsiteY14" fmla="*/ 1539148 h 1929923"/>
                <a:gd name="connsiteX15" fmla="*/ 1815289 w 1914616"/>
                <a:gd name="connsiteY15" fmla="*/ 1515903 h 1929923"/>
                <a:gd name="connsiteX16" fmla="*/ 1874460 w 1914616"/>
                <a:gd name="connsiteY16" fmla="*/ 1477864 h 1929923"/>
                <a:gd name="connsiteX17" fmla="*/ 1895064 w 1914616"/>
                <a:gd name="connsiteY17" fmla="*/ 1476543 h 1929923"/>
                <a:gd name="connsiteX18" fmla="*/ 1244180 w 1914616"/>
                <a:gd name="connsiteY18" fmla="*/ 1396504 h 1929923"/>
                <a:gd name="connsiteX19" fmla="*/ 1430676 w 1914616"/>
                <a:gd name="connsiteY19" fmla="*/ 1431372 h 1929923"/>
                <a:gd name="connsiteX20" fmla="*/ 1443355 w 1914616"/>
                <a:gd name="connsiteY20" fmla="*/ 1441939 h 1929923"/>
                <a:gd name="connsiteX21" fmla="*/ 1428562 w 1914616"/>
                <a:gd name="connsiteY21" fmla="*/ 1456732 h 1929923"/>
                <a:gd name="connsiteX22" fmla="*/ 1363051 w 1914616"/>
                <a:gd name="connsiteY22" fmla="*/ 1463072 h 1929923"/>
                <a:gd name="connsiteX23" fmla="*/ 1286973 w 1914616"/>
                <a:gd name="connsiteY23" fmla="*/ 1450392 h 1929923"/>
                <a:gd name="connsiteX24" fmla="*/ 1198217 w 1914616"/>
                <a:gd name="connsiteY24" fmla="*/ 1446166 h 1929923"/>
                <a:gd name="connsiteX25" fmla="*/ 1286973 w 1914616"/>
                <a:gd name="connsiteY25" fmla="*/ 1467298 h 1929923"/>
                <a:gd name="connsiteX26" fmla="*/ 1240482 w 1914616"/>
                <a:gd name="connsiteY26" fmla="*/ 1496883 h 1929923"/>
                <a:gd name="connsiteX27" fmla="*/ 1147498 w 1914616"/>
                <a:gd name="connsiteY27" fmla="*/ 1486317 h 1929923"/>
                <a:gd name="connsiteX28" fmla="*/ 1109460 w 1914616"/>
                <a:gd name="connsiteY28" fmla="*/ 1494770 h 1929923"/>
                <a:gd name="connsiteX29" fmla="*/ 1147498 w 1914616"/>
                <a:gd name="connsiteY29" fmla="*/ 1496883 h 1929923"/>
                <a:gd name="connsiteX30" fmla="*/ 1210896 w 1914616"/>
                <a:gd name="connsiteY30" fmla="*/ 1513790 h 1929923"/>
                <a:gd name="connsiteX31" fmla="*/ 1073535 w 1914616"/>
                <a:gd name="connsiteY31" fmla="*/ 1551829 h 1929923"/>
                <a:gd name="connsiteX32" fmla="*/ 898134 w 1914616"/>
                <a:gd name="connsiteY32" fmla="*/ 1581414 h 1929923"/>
                <a:gd name="connsiteX33" fmla="*/ 862209 w 1914616"/>
                <a:gd name="connsiteY33" fmla="*/ 1606773 h 1929923"/>
                <a:gd name="connsiteX34" fmla="*/ 813604 w 1914616"/>
                <a:gd name="connsiteY34" fmla="*/ 1638472 h 1929923"/>
                <a:gd name="connsiteX35" fmla="*/ 678355 w 1914616"/>
                <a:gd name="connsiteY35" fmla="*/ 1720889 h 1929923"/>
                <a:gd name="connsiteX36" fmla="*/ 342348 w 1914616"/>
                <a:gd name="connsiteY36" fmla="*/ 1870931 h 1929923"/>
                <a:gd name="connsiteX37" fmla="*/ 156381 w 1914616"/>
                <a:gd name="connsiteY37" fmla="*/ 1917423 h 1929923"/>
                <a:gd name="connsiteX38" fmla="*/ 57058 w 1914616"/>
                <a:gd name="connsiteY38" fmla="*/ 1908969 h 1929923"/>
                <a:gd name="connsiteX39" fmla="*/ 0 w 1914616"/>
                <a:gd name="connsiteY39" fmla="*/ 1809646 h 1929923"/>
                <a:gd name="connsiteX40" fmla="*/ 112003 w 1914616"/>
                <a:gd name="connsiteY40" fmla="*/ 1691303 h 1929923"/>
                <a:gd name="connsiteX41" fmla="*/ 416312 w 1914616"/>
                <a:gd name="connsiteY41" fmla="*/ 1598320 h 1929923"/>
                <a:gd name="connsiteX42" fmla="*/ 608618 w 1914616"/>
                <a:gd name="connsiteY42" fmla="*/ 1566621 h 1929923"/>
                <a:gd name="connsiteX43" fmla="*/ 836849 w 1914616"/>
                <a:gd name="connsiteY43" fmla="*/ 1511676 h 1929923"/>
                <a:gd name="connsiteX44" fmla="*/ 1048175 w 1914616"/>
                <a:gd name="connsiteY44" fmla="*/ 1412353 h 1929923"/>
                <a:gd name="connsiteX45" fmla="*/ 1244180 w 1914616"/>
                <a:gd name="connsiteY45" fmla="*/ 1396504 h 1929923"/>
                <a:gd name="connsiteX46" fmla="*/ 946179 w 1914616"/>
                <a:gd name="connsiteY46" fmla="*/ 991 h 1929923"/>
                <a:gd name="connsiteX47" fmla="*/ 982666 w 1914616"/>
                <a:gd name="connsiteY47" fmla="*/ 18162 h 1929923"/>
                <a:gd name="connsiteX48" fmla="*/ 1151726 w 1914616"/>
                <a:gd name="connsiteY48" fmla="*/ 70993 h 1929923"/>
                <a:gd name="connsiteX49" fmla="*/ 1155953 w 1914616"/>
                <a:gd name="connsiteY49" fmla="*/ 111145 h 1929923"/>
                <a:gd name="connsiteX50" fmla="*/ 1155953 w 1914616"/>
                <a:gd name="connsiteY50" fmla="*/ 208355 h 1929923"/>
                <a:gd name="connsiteX51" fmla="*/ 1117914 w 1914616"/>
                <a:gd name="connsiteY51" fmla="*/ 373189 h 1929923"/>
                <a:gd name="connsiteX52" fmla="*/ 1067196 w 1914616"/>
                <a:gd name="connsiteY52" fmla="*/ 493645 h 1929923"/>
                <a:gd name="connsiteX53" fmla="*/ 1016478 w 1914616"/>
                <a:gd name="connsiteY53" fmla="*/ 563382 h 1929923"/>
                <a:gd name="connsiteX54" fmla="*/ 989006 w 1914616"/>
                <a:gd name="connsiteY54" fmla="*/ 624667 h 1929923"/>
                <a:gd name="connsiteX55" fmla="*/ 965495 w 1914616"/>
                <a:gd name="connsiteY55" fmla="*/ 646328 h 1929923"/>
                <a:gd name="connsiteX56" fmla="*/ 959415 w 1914616"/>
                <a:gd name="connsiteY56" fmla="*/ 645000 h 1929923"/>
                <a:gd name="connsiteX57" fmla="*/ 880948 w 1914616"/>
                <a:gd name="connsiteY57" fmla="*/ 615551 h 1929923"/>
                <a:gd name="connsiteX58" fmla="*/ 856567 w 1914616"/>
                <a:gd name="connsiteY58" fmla="*/ 604576 h 1929923"/>
                <a:gd name="connsiteX59" fmla="*/ 773453 w 1914616"/>
                <a:gd name="connsiteY59" fmla="*/ 559156 h 1929923"/>
                <a:gd name="connsiteX60" fmla="*/ 846625 w 1914616"/>
                <a:gd name="connsiteY60" fmla="*/ 600101 h 1929923"/>
                <a:gd name="connsiteX61" fmla="*/ 856567 w 1914616"/>
                <a:gd name="connsiteY61" fmla="*/ 604576 h 1929923"/>
                <a:gd name="connsiteX62" fmla="*/ 867229 w 1914616"/>
                <a:gd name="connsiteY62" fmla="*/ 610403 h 1929923"/>
                <a:gd name="connsiteX63" fmla="*/ 880948 w 1914616"/>
                <a:gd name="connsiteY63" fmla="*/ 615551 h 1929923"/>
                <a:gd name="connsiteX64" fmla="*/ 934060 w 1914616"/>
                <a:gd name="connsiteY64" fmla="*/ 639460 h 1929923"/>
                <a:gd name="connsiteX65" fmla="*/ 959415 w 1914616"/>
                <a:gd name="connsiteY65" fmla="*/ 645000 h 1929923"/>
                <a:gd name="connsiteX66" fmla="*/ 978439 w 1914616"/>
                <a:gd name="connsiteY66" fmla="*/ 652139 h 1929923"/>
                <a:gd name="connsiteX67" fmla="*/ 984779 w 1914616"/>
                <a:gd name="connsiteY67" fmla="*/ 662705 h 1929923"/>
                <a:gd name="connsiteX68" fmla="*/ 955193 w 1914616"/>
                <a:gd name="connsiteY68" fmla="*/ 918410 h 1929923"/>
                <a:gd name="connsiteX69" fmla="*/ 938287 w 1914616"/>
                <a:gd name="connsiteY69" fmla="*/ 994487 h 1929923"/>
                <a:gd name="connsiteX70" fmla="*/ 921381 w 1914616"/>
                <a:gd name="connsiteY70" fmla="*/ 1030413 h 1929923"/>
                <a:gd name="connsiteX71" fmla="*/ 754433 w 1914616"/>
                <a:gd name="connsiteY71" fmla="*/ 797954 h 1929923"/>
                <a:gd name="connsiteX72" fmla="*/ 655111 w 1914616"/>
                <a:gd name="connsiteY72" fmla="*/ 728217 h 1929923"/>
                <a:gd name="connsiteX73" fmla="*/ 579033 w 1914616"/>
                <a:gd name="connsiteY73" fmla="*/ 508438 h 1929923"/>
                <a:gd name="connsiteX74" fmla="*/ 616511 w 1914616"/>
                <a:gd name="connsiteY74" fmla="*/ 312772 h 1929923"/>
                <a:gd name="connsiteX75" fmla="*/ 699489 w 1914616"/>
                <a:gd name="connsiteY75" fmla="*/ 333037 h 1929923"/>
                <a:gd name="connsiteX76" fmla="*/ 614958 w 1914616"/>
                <a:gd name="connsiteY76" fmla="*/ 265413 h 1929923"/>
                <a:gd name="connsiteX77" fmla="*/ 585372 w 1914616"/>
                <a:gd name="connsiteY77" fmla="*/ 197789 h 1929923"/>
                <a:gd name="connsiteX78" fmla="*/ 576920 w 1914616"/>
                <a:gd name="connsiteY78" fmla="*/ 101013 h 1929923"/>
                <a:gd name="connsiteX79" fmla="*/ 710055 w 1914616"/>
                <a:gd name="connsiteY79" fmla="*/ 229487 h 1929923"/>
                <a:gd name="connsiteX80" fmla="*/ 737527 w 1914616"/>
                <a:gd name="connsiteY80" fmla="*/ 157637 h 1929923"/>
                <a:gd name="connsiteX81" fmla="*/ 777680 w 1914616"/>
                <a:gd name="connsiteY81" fmla="*/ 115372 h 1929923"/>
                <a:gd name="connsiteX82" fmla="*/ 853757 w 1914616"/>
                <a:gd name="connsiteY82" fmla="*/ 60427 h 1929923"/>
                <a:gd name="connsiteX83" fmla="*/ 946179 w 1914616"/>
                <a:gd name="connsiteY83" fmla="*/ 991 h 1929923"/>
                <a:gd name="connsiteX0" fmla="*/ 1895064 w 1914616"/>
                <a:gd name="connsiteY0" fmla="*/ 1476543 h 1929923"/>
                <a:gd name="connsiteX1" fmla="*/ 1912499 w 1914616"/>
                <a:gd name="connsiteY1" fmla="*/ 1486317 h 1929923"/>
                <a:gd name="connsiteX2" fmla="*/ 1893480 w 1914616"/>
                <a:gd name="connsiteY2" fmla="*/ 1518016 h 1929923"/>
                <a:gd name="connsiteX3" fmla="*/ 1597623 w 1914616"/>
                <a:gd name="connsiteY3" fmla="*/ 1777947 h 1929923"/>
                <a:gd name="connsiteX4" fmla="*/ 1415882 w 1914616"/>
                <a:gd name="connsiteY4" fmla="*/ 1902629 h 1929923"/>
                <a:gd name="connsiteX5" fmla="*/ 1299653 w 1914616"/>
                <a:gd name="connsiteY5" fmla="*/ 1832892 h 1929923"/>
                <a:gd name="connsiteX6" fmla="*/ 1453921 w 1914616"/>
                <a:gd name="connsiteY6" fmla="*/ 1627905 h 1929923"/>
                <a:gd name="connsiteX7" fmla="*/ 1481394 w 1914616"/>
                <a:gd name="connsiteY7" fmla="*/ 1617339 h 1929923"/>
                <a:gd name="connsiteX8" fmla="*/ 1472941 w 1914616"/>
                <a:gd name="connsiteY8" fmla="*/ 1598319 h 1929923"/>
                <a:gd name="connsiteX9" fmla="*/ 1441242 w 1914616"/>
                <a:gd name="connsiteY9" fmla="*/ 1564507 h 1929923"/>
                <a:gd name="connsiteX10" fmla="*/ 1496186 w 1914616"/>
                <a:gd name="connsiteY10" fmla="*/ 1560281 h 1929923"/>
                <a:gd name="connsiteX11" fmla="*/ 1553244 w 1914616"/>
                <a:gd name="connsiteY11" fmla="*/ 1583527 h 1929923"/>
                <a:gd name="connsiteX12" fmla="*/ 1553244 w 1914616"/>
                <a:gd name="connsiteY12" fmla="*/ 1541262 h 1929923"/>
                <a:gd name="connsiteX13" fmla="*/ 1606076 w 1914616"/>
                <a:gd name="connsiteY13" fmla="*/ 1541262 h 1929923"/>
                <a:gd name="connsiteX14" fmla="*/ 1707512 w 1914616"/>
                <a:gd name="connsiteY14" fmla="*/ 1539148 h 1929923"/>
                <a:gd name="connsiteX15" fmla="*/ 1800299 w 1914616"/>
                <a:gd name="connsiteY15" fmla="*/ 1520899 h 1929923"/>
                <a:gd name="connsiteX16" fmla="*/ 1874460 w 1914616"/>
                <a:gd name="connsiteY16" fmla="*/ 1477864 h 1929923"/>
                <a:gd name="connsiteX17" fmla="*/ 1895064 w 1914616"/>
                <a:gd name="connsiteY17" fmla="*/ 1476543 h 1929923"/>
                <a:gd name="connsiteX18" fmla="*/ 1244180 w 1914616"/>
                <a:gd name="connsiteY18" fmla="*/ 1396504 h 1929923"/>
                <a:gd name="connsiteX19" fmla="*/ 1430676 w 1914616"/>
                <a:gd name="connsiteY19" fmla="*/ 1431372 h 1929923"/>
                <a:gd name="connsiteX20" fmla="*/ 1443355 w 1914616"/>
                <a:gd name="connsiteY20" fmla="*/ 1441939 h 1929923"/>
                <a:gd name="connsiteX21" fmla="*/ 1428562 w 1914616"/>
                <a:gd name="connsiteY21" fmla="*/ 1456732 h 1929923"/>
                <a:gd name="connsiteX22" fmla="*/ 1363051 w 1914616"/>
                <a:gd name="connsiteY22" fmla="*/ 1463072 h 1929923"/>
                <a:gd name="connsiteX23" fmla="*/ 1286973 w 1914616"/>
                <a:gd name="connsiteY23" fmla="*/ 1450392 h 1929923"/>
                <a:gd name="connsiteX24" fmla="*/ 1198217 w 1914616"/>
                <a:gd name="connsiteY24" fmla="*/ 1446166 h 1929923"/>
                <a:gd name="connsiteX25" fmla="*/ 1286973 w 1914616"/>
                <a:gd name="connsiteY25" fmla="*/ 1467298 h 1929923"/>
                <a:gd name="connsiteX26" fmla="*/ 1240482 w 1914616"/>
                <a:gd name="connsiteY26" fmla="*/ 1496883 h 1929923"/>
                <a:gd name="connsiteX27" fmla="*/ 1147498 w 1914616"/>
                <a:gd name="connsiteY27" fmla="*/ 1486317 h 1929923"/>
                <a:gd name="connsiteX28" fmla="*/ 1109460 w 1914616"/>
                <a:gd name="connsiteY28" fmla="*/ 1494770 h 1929923"/>
                <a:gd name="connsiteX29" fmla="*/ 1147498 w 1914616"/>
                <a:gd name="connsiteY29" fmla="*/ 1496883 h 1929923"/>
                <a:gd name="connsiteX30" fmla="*/ 1210896 w 1914616"/>
                <a:gd name="connsiteY30" fmla="*/ 1513790 h 1929923"/>
                <a:gd name="connsiteX31" fmla="*/ 1073535 w 1914616"/>
                <a:gd name="connsiteY31" fmla="*/ 1551829 h 1929923"/>
                <a:gd name="connsiteX32" fmla="*/ 898134 w 1914616"/>
                <a:gd name="connsiteY32" fmla="*/ 1581414 h 1929923"/>
                <a:gd name="connsiteX33" fmla="*/ 862209 w 1914616"/>
                <a:gd name="connsiteY33" fmla="*/ 1606773 h 1929923"/>
                <a:gd name="connsiteX34" fmla="*/ 813604 w 1914616"/>
                <a:gd name="connsiteY34" fmla="*/ 1638472 h 1929923"/>
                <a:gd name="connsiteX35" fmla="*/ 678355 w 1914616"/>
                <a:gd name="connsiteY35" fmla="*/ 1720889 h 1929923"/>
                <a:gd name="connsiteX36" fmla="*/ 342348 w 1914616"/>
                <a:gd name="connsiteY36" fmla="*/ 1870931 h 1929923"/>
                <a:gd name="connsiteX37" fmla="*/ 156381 w 1914616"/>
                <a:gd name="connsiteY37" fmla="*/ 1917423 h 1929923"/>
                <a:gd name="connsiteX38" fmla="*/ 57058 w 1914616"/>
                <a:gd name="connsiteY38" fmla="*/ 1908969 h 1929923"/>
                <a:gd name="connsiteX39" fmla="*/ 0 w 1914616"/>
                <a:gd name="connsiteY39" fmla="*/ 1809646 h 1929923"/>
                <a:gd name="connsiteX40" fmla="*/ 112003 w 1914616"/>
                <a:gd name="connsiteY40" fmla="*/ 1691303 h 1929923"/>
                <a:gd name="connsiteX41" fmla="*/ 416312 w 1914616"/>
                <a:gd name="connsiteY41" fmla="*/ 1598320 h 1929923"/>
                <a:gd name="connsiteX42" fmla="*/ 608618 w 1914616"/>
                <a:gd name="connsiteY42" fmla="*/ 1566621 h 1929923"/>
                <a:gd name="connsiteX43" fmla="*/ 836849 w 1914616"/>
                <a:gd name="connsiteY43" fmla="*/ 1511676 h 1929923"/>
                <a:gd name="connsiteX44" fmla="*/ 1048175 w 1914616"/>
                <a:gd name="connsiteY44" fmla="*/ 1412353 h 1929923"/>
                <a:gd name="connsiteX45" fmla="*/ 1244180 w 1914616"/>
                <a:gd name="connsiteY45" fmla="*/ 1396504 h 1929923"/>
                <a:gd name="connsiteX46" fmla="*/ 946179 w 1914616"/>
                <a:gd name="connsiteY46" fmla="*/ 991 h 1929923"/>
                <a:gd name="connsiteX47" fmla="*/ 982666 w 1914616"/>
                <a:gd name="connsiteY47" fmla="*/ 18162 h 1929923"/>
                <a:gd name="connsiteX48" fmla="*/ 1151726 w 1914616"/>
                <a:gd name="connsiteY48" fmla="*/ 70993 h 1929923"/>
                <a:gd name="connsiteX49" fmla="*/ 1155953 w 1914616"/>
                <a:gd name="connsiteY49" fmla="*/ 111145 h 1929923"/>
                <a:gd name="connsiteX50" fmla="*/ 1155953 w 1914616"/>
                <a:gd name="connsiteY50" fmla="*/ 208355 h 1929923"/>
                <a:gd name="connsiteX51" fmla="*/ 1117914 w 1914616"/>
                <a:gd name="connsiteY51" fmla="*/ 373189 h 1929923"/>
                <a:gd name="connsiteX52" fmla="*/ 1067196 w 1914616"/>
                <a:gd name="connsiteY52" fmla="*/ 493645 h 1929923"/>
                <a:gd name="connsiteX53" fmla="*/ 1016478 w 1914616"/>
                <a:gd name="connsiteY53" fmla="*/ 563382 h 1929923"/>
                <a:gd name="connsiteX54" fmla="*/ 989006 w 1914616"/>
                <a:gd name="connsiteY54" fmla="*/ 624667 h 1929923"/>
                <a:gd name="connsiteX55" fmla="*/ 965495 w 1914616"/>
                <a:gd name="connsiteY55" fmla="*/ 646328 h 1929923"/>
                <a:gd name="connsiteX56" fmla="*/ 959415 w 1914616"/>
                <a:gd name="connsiteY56" fmla="*/ 645000 h 1929923"/>
                <a:gd name="connsiteX57" fmla="*/ 880948 w 1914616"/>
                <a:gd name="connsiteY57" fmla="*/ 615551 h 1929923"/>
                <a:gd name="connsiteX58" fmla="*/ 856567 w 1914616"/>
                <a:gd name="connsiteY58" fmla="*/ 604576 h 1929923"/>
                <a:gd name="connsiteX59" fmla="*/ 773453 w 1914616"/>
                <a:gd name="connsiteY59" fmla="*/ 559156 h 1929923"/>
                <a:gd name="connsiteX60" fmla="*/ 846625 w 1914616"/>
                <a:gd name="connsiteY60" fmla="*/ 600101 h 1929923"/>
                <a:gd name="connsiteX61" fmla="*/ 856567 w 1914616"/>
                <a:gd name="connsiteY61" fmla="*/ 604576 h 1929923"/>
                <a:gd name="connsiteX62" fmla="*/ 867229 w 1914616"/>
                <a:gd name="connsiteY62" fmla="*/ 610403 h 1929923"/>
                <a:gd name="connsiteX63" fmla="*/ 880948 w 1914616"/>
                <a:gd name="connsiteY63" fmla="*/ 615551 h 1929923"/>
                <a:gd name="connsiteX64" fmla="*/ 934060 w 1914616"/>
                <a:gd name="connsiteY64" fmla="*/ 639460 h 1929923"/>
                <a:gd name="connsiteX65" fmla="*/ 959415 w 1914616"/>
                <a:gd name="connsiteY65" fmla="*/ 645000 h 1929923"/>
                <a:gd name="connsiteX66" fmla="*/ 978439 w 1914616"/>
                <a:gd name="connsiteY66" fmla="*/ 652139 h 1929923"/>
                <a:gd name="connsiteX67" fmla="*/ 984779 w 1914616"/>
                <a:gd name="connsiteY67" fmla="*/ 662705 h 1929923"/>
                <a:gd name="connsiteX68" fmla="*/ 955193 w 1914616"/>
                <a:gd name="connsiteY68" fmla="*/ 918410 h 1929923"/>
                <a:gd name="connsiteX69" fmla="*/ 938287 w 1914616"/>
                <a:gd name="connsiteY69" fmla="*/ 994487 h 1929923"/>
                <a:gd name="connsiteX70" fmla="*/ 921381 w 1914616"/>
                <a:gd name="connsiteY70" fmla="*/ 1030413 h 1929923"/>
                <a:gd name="connsiteX71" fmla="*/ 754433 w 1914616"/>
                <a:gd name="connsiteY71" fmla="*/ 797954 h 1929923"/>
                <a:gd name="connsiteX72" fmla="*/ 655111 w 1914616"/>
                <a:gd name="connsiteY72" fmla="*/ 728217 h 1929923"/>
                <a:gd name="connsiteX73" fmla="*/ 579033 w 1914616"/>
                <a:gd name="connsiteY73" fmla="*/ 508438 h 1929923"/>
                <a:gd name="connsiteX74" fmla="*/ 616511 w 1914616"/>
                <a:gd name="connsiteY74" fmla="*/ 312772 h 1929923"/>
                <a:gd name="connsiteX75" fmla="*/ 699489 w 1914616"/>
                <a:gd name="connsiteY75" fmla="*/ 333037 h 1929923"/>
                <a:gd name="connsiteX76" fmla="*/ 614958 w 1914616"/>
                <a:gd name="connsiteY76" fmla="*/ 265413 h 1929923"/>
                <a:gd name="connsiteX77" fmla="*/ 585372 w 1914616"/>
                <a:gd name="connsiteY77" fmla="*/ 197789 h 1929923"/>
                <a:gd name="connsiteX78" fmla="*/ 576920 w 1914616"/>
                <a:gd name="connsiteY78" fmla="*/ 101013 h 1929923"/>
                <a:gd name="connsiteX79" fmla="*/ 710055 w 1914616"/>
                <a:gd name="connsiteY79" fmla="*/ 229487 h 1929923"/>
                <a:gd name="connsiteX80" fmla="*/ 737527 w 1914616"/>
                <a:gd name="connsiteY80" fmla="*/ 157637 h 1929923"/>
                <a:gd name="connsiteX81" fmla="*/ 777680 w 1914616"/>
                <a:gd name="connsiteY81" fmla="*/ 115372 h 1929923"/>
                <a:gd name="connsiteX82" fmla="*/ 853757 w 1914616"/>
                <a:gd name="connsiteY82" fmla="*/ 60427 h 1929923"/>
                <a:gd name="connsiteX83" fmla="*/ 946179 w 1914616"/>
                <a:gd name="connsiteY83" fmla="*/ 991 h 1929923"/>
                <a:gd name="connsiteX0" fmla="*/ 1895064 w 1914616"/>
                <a:gd name="connsiteY0" fmla="*/ 1476543 h 1929923"/>
                <a:gd name="connsiteX1" fmla="*/ 1912499 w 1914616"/>
                <a:gd name="connsiteY1" fmla="*/ 1486317 h 1929923"/>
                <a:gd name="connsiteX2" fmla="*/ 1893480 w 1914616"/>
                <a:gd name="connsiteY2" fmla="*/ 1518016 h 1929923"/>
                <a:gd name="connsiteX3" fmla="*/ 1597623 w 1914616"/>
                <a:gd name="connsiteY3" fmla="*/ 1777947 h 1929923"/>
                <a:gd name="connsiteX4" fmla="*/ 1415882 w 1914616"/>
                <a:gd name="connsiteY4" fmla="*/ 1902629 h 1929923"/>
                <a:gd name="connsiteX5" fmla="*/ 1299653 w 1914616"/>
                <a:gd name="connsiteY5" fmla="*/ 1832892 h 1929923"/>
                <a:gd name="connsiteX6" fmla="*/ 1453921 w 1914616"/>
                <a:gd name="connsiteY6" fmla="*/ 1627905 h 1929923"/>
                <a:gd name="connsiteX7" fmla="*/ 1481394 w 1914616"/>
                <a:gd name="connsiteY7" fmla="*/ 1617339 h 1929923"/>
                <a:gd name="connsiteX8" fmla="*/ 1472941 w 1914616"/>
                <a:gd name="connsiteY8" fmla="*/ 1598319 h 1929923"/>
                <a:gd name="connsiteX9" fmla="*/ 1441242 w 1914616"/>
                <a:gd name="connsiteY9" fmla="*/ 1564507 h 1929923"/>
                <a:gd name="connsiteX10" fmla="*/ 1496186 w 1914616"/>
                <a:gd name="connsiteY10" fmla="*/ 1560281 h 1929923"/>
                <a:gd name="connsiteX11" fmla="*/ 1553244 w 1914616"/>
                <a:gd name="connsiteY11" fmla="*/ 1583527 h 1929923"/>
                <a:gd name="connsiteX12" fmla="*/ 1553244 w 1914616"/>
                <a:gd name="connsiteY12" fmla="*/ 1541262 h 1929923"/>
                <a:gd name="connsiteX13" fmla="*/ 1606076 w 1914616"/>
                <a:gd name="connsiteY13" fmla="*/ 1541262 h 1929923"/>
                <a:gd name="connsiteX14" fmla="*/ 1725000 w 1914616"/>
                <a:gd name="connsiteY14" fmla="*/ 1534151 h 1929923"/>
                <a:gd name="connsiteX15" fmla="*/ 1800299 w 1914616"/>
                <a:gd name="connsiteY15" fmla="*/ 1520899 h 1929923"/>
                <a:gd name="connsiteX16" fmla="*/ 1874460 w 1914616"/>
                <a:gd name="connsiteY16" fmla="*/ 1477864 h 1929923"/>
                <a:gd name="connsiteX17" fmla="*/ 1895064 w 1914616"/>
                <a:gd name="connsiteY17" fmla="*/ 1476543 h 1929923"/>
                <a:gd name="connsiteX18" fmla="*/ 1244180 w 1914616"/>
                <a:gd name="connsiteY18" fmla="*/ 1396504 h 1929923"/>
                <a:gd name="connsiteX19" fmla="*/ 1430676 w 1914616"/>
                <a:gd name="connsiteY19" fmla="*/ 1431372 h 1929923"/>
                <a:gd name="connsiteX20" fmla="*/ 1443355 w 1914616"/>
                <a:gd name="connsiteY20" fmla="*/ 1441939 h 1929923"/>
                <a:gd name="connsiteX21" fmla="*/ 1428562 w 1914616"/>
                <a:gd name="connsiteY21" fmla="*/ 1456732 h 1929923"/>
                <a:gd name="connsiteX22" fmla="*/ 1363051 w 1914616"/>
                <a:gd name="connsiteY22" fmla="*/ 1463072 h 1929923"/>
                <a:gd name="connsiteX23" fmla="*/ 1286973 w 1914616"/>
                <a:gd name="connsiteY23" fmla="*/ 1450392 h 1929923"/>
                <a:gd name="connsiteX24" fmla="*/ 1198217 w 1914616"/>
                <a:gd name="connsiteY24" fmla="*/ 1446166 h 1929923"/>
                <a:gd name="connsiteX25" fmla="*/ 1286973 w 1914616"/>
                <a:gd name="connsiteY25" fmla="*/ 1467298 h 1929923"/>
                <a:gd name="connsiteX26" fmla="*/ 1240482 w 1914616"/>
                <a:gd name="connsiteY26" fmla="*/ 1496883 h 1929923"/>
                <a:gd name="connsiteX27" fmla="*/ 1147498 w 1914616"/>
                <a:gd name="connsiteY27" fmla="*/ 1486317 h 1929923"/>
                <a:gd name="connsiteX28" fmla="*/ 1109460 w 1914616"/>
                <a:gd name="connsiteY28" fmla="*/ 1494770 h 1929923"/>
                <a:gd name="connsiteX29" fmla="*/ 1147498 w 1914616"/>
                <a:gd name="connsiteY29" fmla="*/ 1496883 h 1929923"/>
                <a:gd name="connsiteX30" fmla="*/ 1210896 w 1914616"/>
                <a:gd name="connsiteY30" fmla="*/ 1513790 h 1929923"/>
                <a:gd name="connsiteX31" fmla="*/ 1073535 w 1914616"/>
                <a:gd name="connsiteY31" fmla="*/ 1551829 h 1929923"/>
                <a:gd name="connsiteX32" fmla="*/ 898134 w 1914616"/>
                <a:gd name="connsiteY32" fmla="*/ 1581414 h 1929923"/>
                <a:gd name="connsiteX33" fmla="*/ 862209 w 1914616"/>
                <a:gd name="connsiteY33" fmla="*/ 1606773 h 1929923"/>
                <a:gd name="connsiteX34" fmla="*/ 813604 w 1914616"/>
                <a:gd name="connsiteY34" fmla="*/ 1638472 h 1929923"/>
                <a:gd name="connsiteX35" fmla="*/ 678355 w 1914616"/>
                <a:gd name="connsiteY35" fmla="*/ 1720889 h 1929923"/>
                <a:gd name="connsiteX36" fmla="*/ 342348 w 1914616"/>
                <a:gd name="connsiteY36" fmla="*/ 1870931 h 1929923"/>
                <a:gd name="connsiteX37" fmla="*/ 156381 w 1914616"/>
                <a:gd name="connsiteY37" fmla="*/ 1917423 h 1929923"/>
                <a:gd name="connsiteX38" fmla="*/ 57058 w 1914616"/>
                <a:gd name="connsiteY38" fmla="*/ 1908969 h 1929923"/>
                <a:gd name="connsiteX39" fmla="*/ 0 w 1914616"/>
                <a:gd name="connsiteY39" fmla="*/ 1809646 h 1929923"/>
                <a:gd name="connsiteX40" fmla="*/ 112003 w 1914616"/>
                <a:gd name="connsiteY40" fmla="*/ 1691303 h 1929923"/>
                <a:gd name="connsiteX41" fmla="*/ 416312 w 1914616"/>
                <a:gd name="connsiteY41" fmla="*/ 1598320 h 1929923"/>
                <a:gd name="connsiteX42" fmla="*/ 608618 w 1914616"/>
                <a:gd name="connsiteY42" fmla="*/ 1566621 h 1929923"/>
                <a:gd name="connsiteX43" fmla="*/ 836849 w 1914616"/>
                <a:gd name="connsiteY43" fmla="*/ 1511676 h 1929923"/>
                <a:gd name="connsiteX44" fmla="*/ 1048175 w 1914616"/>
                <a:gd name="connsiteY44" fmla="*/ 1412353 h 1929923"/>
                <a:gd name="connsiteX45" fmla="*/ 1244180 w 1914616"/>
                <a:gd name="connsiteY45" fmla="*/ 1396504 h 1929923"/>
                <a:gd name="connsiteX46" fmla="*/ 946179 w 1914616"/>
                <a:gd name="connsiteY46" fmla="*/ 991 h 1929923"/>
                <a:gd name="connsiteX47" fmla="*/ 982666 w 1914616"/>
                <a:gd name="connsiteY47" fmla="*/ 18162 h 1929923"/>
                <a:gd name="connsiteX48" fmla="*/ 1151726 w 1914616"/>
                <a:gd name="connsiteY48" fmla="*/ 70993 h 1929923"/>
                <a:gd name="connsiteX49" fmla="*/ 1155953 w 1914616"/>
                <a:gd name="connsiteY49" fmla="*/ 111145 h 1929923"/>
                <a:gd name="connsiteX50" fmla="*/ 1155953 w 1914616"/>
                <a:gd name="connsiteY50" fmla="*/ 208355 h 1929923"/>
                <a:gd name="connsiteX51" fmla="*/ 1117914 w 1914616"/>
                <a:gd name="connsiteY51" fmla="*/ 373189 h 1929923"/>
                <a:gd name="connsiteX52" fmla="*/ 1067196 w 1914616"/>
                <a:gd name="connsiteY52" fmla="*/ 493645 h 1929923"/>
                <a:gd name="connsiteX53" fmla="*/ 1016478 w 1914616"/>
                <a:gd name="connsiteY53" fmla="*/ 563382 h 1929923"/>
                <a:gd name="connsiteX54" fmla="*/ 989006 w 1914616"/>
                <a:gd name="connsiteY54" fmla="*/ 624667 h 1929923"/>
                <a:gd name="connsiteX55" fmla="*/ 965495 w 1914616"/>
                <a:gd name="connsiteY55" fmla="*/ 646328 h 1929923"/>
                <a:gd name="connsiteX56" fmla="*/ 959415 w 1914616"/>
                <a:gd name="connsiteY56" fmla="*/ 645000 h 1929923"/>
                <a:gd name="connsiteX57" fmla="*/ 880948 w 1914616"/>
                <a:gd name="connsiteY57" fmla="*/ 615551 h 1929923"/>
                <a:gd name="connsiteX58" fmla="*/ 856567 w 1914616"/>
                <a:gd name="connsiteY58" fmla="*/ 604576 h 1929923"/>
                <a:gd name="connsiteX59" fmla="*/ 773453 w 1914616"/>
                <a:gd name="connsiteY59" fmla="*/ 559156 h 1929923"/>
                <a:gd name="connsiteX60" fmla="*/ 846625 w 1914616"/>
                <a:gd name="connsiteY60" fmla="*/ 600101 h 1929923"/>
                <a:gd name="connsiteX61" fmla="*/ 856567 w 1914616"/>
                <a:gd name="connsiteY61" fmla="*/ 604576 h 1929923"/>
                <a:gd name="connsiteX62" fmla="*/ 867229 w 1914616"/>
                <a:gd name="connsiteY62" fmla="*/ 610403 h 1929923"/>
                <a:gd name="connsiteX63" fmla="*/ 880948 w 1914616"/>
                <a:gd name="connsiteY63" fmla="*/ 615551 h 1929923"/>
                <a:gd name="connsiteX64" fmla="*/ 934060 w 1914616"/>
                <a:gd name="connsiteY64" fmla="*/ 639460 h 1929923"/>
                <a:gd name="connsiteX65" fmla="*/ 959415 w 1914616"/>
                <a:gd name="connsiteY65" fmla="*/ 645000 h 1929923"/>
                <a:gd name="connsiteX66" fmla="*/ 978439 w 1914616"/>
                <a:gd name="connsiteY66" fmla="*/ 652139 h 1929923"/>
                <a:gd name="connsiteX67" fmla="*/ 984779 w 1914616"/>
                <a:gd name="connsiteY67" fmla="*/ 662705 h 1929923"/>
                <a:gd name="connsiteX68" fmla="*/ 955193 w 1914616"/>
                <a:gd name="connsiteY68" fmla="*/ 918410 h 1929923"/>
                <a:gd name="connsiteX69" fmla="*/ 938287 w 1914616"/>
                <a:gd name="connsiteY69" fmla="*/ 994487 h 1929923"/>
                <a:gd name="connsiteX70" fmla="*/ 921381 w 1914616"/>
                <a:gd name="connsiteY70" fmla="*/ 1030413 h 1929923"/>
                <a:gd name="connsiteX71" fmla="*/ 754433 w 1914616"/>
                <a:gd name="connsiteY71" fmla="*/ 797954 h 1929923"/>
                <a:gd name="connsiteX72" fmla="*/ 655111 w 1914616"/>
                <a:gd name="connsiteY72" fmla="*/ 728217 h 1929923"/>
                <a:gd name="connsiteX73" fmla="*/ 579033 w 1914616"/>
                <a:gd name="connsiteY73" fmla="*/ 508438 h 1929923"/>
                <a:gd name="connsiteX74" fmla="*/ 616511 w 1914616"/>
                <a:gd name="connsiteY74" fmla="*/ 312772 h 1929923"/>
                <a:gd name="connsiteX75" fmla="*/ 699489 w 1914616"/>
                <a:gd name="connsiteY75" fmla="*/ 333037 h 1929923"/>
                <a:gd name="connsiteX76" fmla="*/ 614958 w 1914616"/>
                <a:gd name="connsiteY76" fmla="*/ 265413 h 1929923"/>
                <a:gd name="connsiteX77" fmla="*/ 585372 w 1914616"/>
                <a:gd name="connsiteY77" fmla="*/ 197789 h 1929923"/>
                <a:gd name="connsiteX78" fmla="*/ 576920 w 1914616"/>
                <a:gd name="connsiteY78" fmla="*/ 101013 h 1929923"/>
                <a:gd name="connsiteX79" fmla="*/ 710055 w 1914616"/>
                <a:gd name="connsiteY79" fmla="*/ 229487 h 1929923"/>
                <a:gd name="connsiteX80" fmla="*/ 737527 w 1914616"/>
                <a:gd name="connsiteY80" fmla="*/ 157637 h 1929923"/>
                <a:gd name="connsiteX81" fmla="*/ 777680 w 1914616"/>
                <a:gd name="connsiteY81" fmla="*/ 115372 h 1929923"/>
                <a:gd name="connsiteX82" fmla="*/ 853757 w 1914616"/>
                <a:gd name="connsiteY82" fmla="*/ 60427 h 1929923"/>
                <a:gd name="connsiteX83" fmla="*/ 946179 w 1914616"/>
                <a:gd name="connsiteY83" fmla="*/ 991 h 1929923"/>
                <a:gd name="connsiteX0" fmla="*/ 1895064 w 1914616"/>
                <a:gd name="connsiteY0" fmla="*/ 1476543 h 1929923"/>
                <a:gd name="connsiteX1" fmla="*/ 1912499 w 1914616"/>
                <a:gd name="connsiteY1" fmla="*/ 1486317 h 1929923"/>
                <a:gd name="connsiteX2" fmla="*/ 1893480 w 1914616"/>
                <a:gd name="connsiteY2" fmla="*/ 1518016 h 1929923"/>
                <a:gd name="connsiteX3" fmla="*/ 1597623 w 1914616"/>
                <a:gd name="connsiteY3" fmla="*/ 1777947 h 1929923"/>
                <a:gd name="connsiteX4" fmla="*/ 1415882 w 1914616"/>
                <a:gd name="connsiteY4" fmla="*/ 1902629 h 1929923"/>
                <a:gd name="connsiteX5" fmla="*/ 1299653 w 1914616"/>
                <a:gd name="connsiteY5" fmla="*/ 1832892 h 1929923"/>
                <a:gd name="connsiteX6" fmla="*/ 1453921 w 1914616"/>
                <a:gd name="connsiteY6" fmla="*/ 1627905 h 1929923"/>
                <a:gd name="connsiteX7" fmla="*/ 1481394 w 1914616"/>
                <a:gd name="connsiteY7" fmla="*/ 1617339 h 1929923"/>
                <a:gd name="connsiteX8" fmla="*/ 1472941 w 1914616"/>
                <a:gd name="connsiteY8" fmla="*/ 1598319 h 1929923"/>
                <a:gd name="connsiteX9" fmla="*/ 1441242 w 1914616"/>
                <a:gd name="connsiteY9" fmla="*/ 1564507 h 1929923"/>
                <a:gd name="connsiteX10" fmla="*/ 1496186 w 1914616"/>
                <a:gd name="connsiteY10" fmla="*/ 1560281 h 1929923"/>
                <a:gd name="connsiteX11" fmla="*/ 1553244 w 1914616"/>
                <a:gd name="connsiteY11" fmla="*/ 1583527 h 1929923"/>
                <a:gd name="connsiteX12" fmla="*/ 1553244 w 1914616"/>
                <a:gd name="connsiteY12" fmla="*/ 1541262 h 1929923"/>
                <a:gd name="connsiteX13" fmla="*/ 1606076 w 1914616"/>
                <a:gd name="connsiteY13" fmla="*/ 1541262 h 1929923"/>
                <a:gd name="connsiteX14" fmla="*/ 1725000 w 1914616"/>
                <a:gd name="connsiteY14" fmla="*/ 1534151 h 1929923"/>
                <a:gd name="connsiteX15" fmla="*/ 1800299 w 1914616"/>
                <a:gd name="connsiteY15" fmla="*/ 1520899 h 1929923"/>
                <a:gd name="connsiteX16" fmla="*/ 1874460 w 1914616"/>
                <a:gd name="connsiteY16" fmla="*/ 1477864 h 1929923"/>
                <a:gd name="connsiteX17" fmla="*/ 1895064 w 1914616"/>
                <a:gd name="connsiteY17" fmla="*/ 1476543 h 1929923"/>
                <a:gd name="connsiteX18" fmla="*/ 1244180 w 1914616"/>
                <a:gd name="connsiteY18" fmla="*/ 1396504 h 1929923"/>
                <a:gd name="connsiteX19" fmla="*/ 1430676 w 1914616"/>
                <a:gd name="connsiteY19" fmla="*/ 1431372 h 1929923"/>
                <a:gd name="connsiteX20" fmla="*/ 1443355 w 1914616"/>
                <a:gd name="connsiteY20" fmla="*/ 1441939 h 1929923"/>
                <a:gd name="connsiteX21" fmla="*/ 1428562 w 1914616"/>
                <a:gd name="connsiteY21" fmla="*/ 1456732 h 1929923"/>
                <a:gd name="connsiteX22" fmla="*/ 1363051 w 1914616"/>
                <a:gd name="connsiteY22" fmla="*/ 1463072 h 1929923"/>
                <a:gd name="connsiteX23" fmla="*/ 1286973 w 1914616"/>
                <a:gd name="connsiteY23" fmla="*/ 1450392 h 1929923"/>
                <a:gd name="connsiteX24" fmla="*/ 1198217 w 1914616"/>
                <a:gd name="connsiteY24" fmla="*/ 1446166 h 1929923"/>
                <a:gd name="connsiteX25" fmla="*/ 1286973 w 1914616"/>
                <a:gd name="connsiteY25" fmla="*/ 1467298 h 1929923"/>
                <a:gd name="connsiteX26" fmla="*/ 1240482 w 1914616"/>
                <a:gd name="connsiteY26" fmla="*/ 1496883 h 1929923"/>
                <a:gd name="connsiteX27" fmla="*/ 1147498 w 1914616"/>
                <a:gd name="connsiteY27" fmla="*/ 1486317 h 1929923"/>
                <a:gd name="connsiteX28" fmla="*/ 1109460 w 1914616"/>
                <a:gd name="connsiteY28" fmla="*/ 1494770 h 1929923"/>
                <a:gd name="connsiteX29" fmla="*/ 1147498 w 1914616"/>
                <a:gd name="connsiteY29" fmla="*/ 1496883 h 1929923"/>
                <a:gd name="connsiteX30" fmla="*/ 1210896 w 1914616"/>
                <a:gd name="connsiteY30" fmla="*/ 1513790 h 1929923"/>
                <a:gd name="connsiteX31" fmla="*/ 1073535 w 1914616"/>
                <a:gd name="connsiteY31" fmla="*/ 1551829 h 1929923"/>
                <a:gd name="connsiteX32" fmla="*/ 898134 w 1914616"/>
                <a:gd name="connsiteY32" fmla="*/ 1581414 h 1929923"/>
                <a:gd name="connsiteX33" fmla="*/ 862209 w 1914616"/>
                <a:gd name="connsiteY33" fmla="*/ 1606773 h 1929923"/>
                <a:gd name="connsiteX34" fmla="*/ 813604 w 1914616"/>
                <a:gd name="connsiteY34" fmla="*/ 1638472 h 1929923"/>
                <a:gd name="connsiteX35" fmla="*/ 678355 w 1914616"/>
                <a:gd name="connsiteY35" fmla="*/ 1720889 h 1929923"/>
                <a:gd name="connsiteX36" fmla="*/ 342348 w 1914616"/>
                <a:gd name="connsiteY36" fmla="*/ 1870931 h 1929923"/>
                <a:gd name="connsiteX37" fmla="*/ 156381 w 1914616"/>
                <a:gd name="connsiteY37" fmla="*/ 1917423 h 1929923"/>
                <a:gd name="connsiteX38" fmla="*/ 57058 w 1914616"/>
                <a:gd name="connsiteY38" fmla="*/ 1908969 h 1929923"/>
                <a:gd name="connsiteX39" fmla="*/ 0 w 1914616"/>
                <a:gd name="connsiteY39" fmla="*/ 1809646 h 1929923"/>
                <a:gd name="connsiteX40" fmla="*/ 112003 w 1914616"/>
                <a:gd name="connsiteY40" fmla="*/ 1691303 h 1929923"/>
                <a:gd name="connsiteX41" fmla="*/ 416312 w 1914616"/>
                <a:gd name="connsiteY41" fmla="*/ 1598320 h 1929923"/>
                <a:gd name="connsiteX42" fmla="*/ 608618 w 1914616"/>
                <a:gd name="connsiteY42" fmla="*/ 1566621 h 1929923"/>
                <a:gd name="connsiteX43" fmla="*/ 836849 w 1914616"/>
                <a:gd name="connsiteY43" fmla="*/ 1511676 h 1929923"/>
                <a:gd name="connsiteX44" fmla="*/ 1048175 w 1914616"/>
                <a:gd name="connsiteY44" fmla="*/ 1412353 h 1929923"/>
                <a:gd name="connsiteX45" fmla="*/ 1244180 w 1914616"/>
                <a:gd name="connsiteY45" fmla="*/ 1396504 h 1929923"/>
                <a:gd name="connsiteX46" fmla="*/ 946179 w 1914616"/>
                <a:gd name="connsiteY46" fmla="*/ 991 h 1929923"/>
                <a:gd name="connsiteX47" fmla="*/ 982666 w 1914616"/>
                <a:gd name="connsiteY47" fmla="*/ 18162 h 1929923"/>
                <a:gd name="connsiteX48" fmla="*/ 1151726 w 1914616"/>
                <a:gd name="connsiteY48" fmla="*/ 70993 h 1929923"/>
                <a:gd name="connsiteX49" fmla="*/ 1155953 w 1914616"/>
                <a:gd name="connsiteY49" fmla="*/ 111145 h 1929923"/>
                <a:gd name="connsiteX50" fmla="*/ 1155953 w 1914616"/>
                <a:gd name="connsiteY50" fmla="*/ 208355 h 1929923"/>
                <a:gd name="connsiteX51" fmla="*/ 1117914 w 1914616"/>
                <a:gd name="connsiteY51" fmla="*/ 373189 h 1929923"/>
                <a:gd name="connsiteX52" fmla="*/ 1067196 w 1914616"/>
                <a:gd name="connsiteY52" fmla="*/ 493645 h 1929923"/>
                <a:gd name="connsiteX53" fmla="*/ 1016478 w 1914616"/>
                <a:gd name="connsiteY53" fmla="*/ 563382 h 1929923"/>
                <a:gd name="connsiteX54" fmla="*/ 989006 w 1914616"/>
                <a:gd name="connsiteY54" fmla="*/ 624667 h 1929923"/>
                <a:gd name="connsiteX55" fmla="*/ 965495 w 1914616"/>
                <a:gd name="connsiteY55" fmla="*/ 646328 h 1929923"/>
                <a:gd name="connsiteX56" fmla="*/ 959415 w 1914616"/>
                <a:gd name="connsiteY56" fmla="*/ 645000 h 1929923"/>
                <a:gd name="connsiteX57" fmla="*/ 880948 w 1914616"/>
                <a:gd name="connsiteY57" fmla="*/ 615551 h 1929923"/>
                <a:gd name="connsiteX58" fmla="*/ 856567 w 1914616"/>
                <a:gd name="connsiteY58" fmla="*/ 604576 h 1929923"/>
                <a:gd name="connsiteX59" fmla="*/ 773453 w 1914616"/>
                <a:gd name="connsiteY59" fmla="*/ 559156 h 1929923"/>
                <a:gd name="connsiteX60" fmla="*/ 846625 w 1914616"/>
                <a:gd name="connsiteY60" fmla="*/ 600101 h 1929923"/>
                <a:gd name="connsiteX61" fmla="*/ 856567 w 1914616"/>
                <a:gd name="connsiteY61" fmla="*/ 604576 h 1929923"/>
                <a:gd name="connsiteX62" fmla="*/ 867229 w 1914616"/>
                <a:gd name="connsiteY62" fmla="*/ 610403 h 1929923"/>
                <a:gd name="connsiteX63" fmla="*/ 880948 w 1914616"/>
                <a:gd name="connsiteY63" fmla="*/ 615551 h 1929923"/>
                <a:gd name="connsiteX64" fmla="*/ 934060 w 1914616"/>
                <a:gd name="connsiteY64" fmla="*/ 639460 h 1929923"/>
                <a:gd name="connsiteX65" fmla="*/ 959415 w 1914616"/>
                <a:gd name="connsiteY65" fmla="*/ 645000 h 1929923"/>
                <a:gd name="connsiteX66" fmla="*/ 978439 w 1914616"/>
                <a:gd name="connsiteY66" fmla="*/ 652139 h 1929923"/>
                <a:gd name="connsiteX67" fmla="*/ 984779 w 1914616"/>
                <a:gd name="connsiteY67" fmla="*/ 662705 h 1929923"/>
                <a:gd name="connsiteX68" fmla="*/ 955193 w 1914616"/>
                <a:gd name="connsiteY68" fmla="*/ 918410 h 1929923"/>
                <a:gd name="connsiteX69" fmla="*/ 938287 w 1914616"/>
                <a:gd name="connsiteY69" fmla="*/ 994487 h 1929923"/>
                <a:gd name="connsiteX70" fmla="*/ 921381 w 1914616"/>
                <a:gd name="connsiteY70" fmla="*/ 1030413 h 1929923"/>
                <a:gd name="connsiteX71" fmla="*/ 754433 w 1914616"/>
                <a:gd name="connsiteY71" fmla="*/ 797954 h 1929923"/>
                <a:gd name="connsiteX72" fmla="*/ 655111 w 1914616"/>
                <a:gd name="connsiteY72" fmla="*/ 728217 h 1929923"/>
                <a:gd name="connsiteX73" fmla="*/ 579033 w 1914616"/>
                <a:gd name="connsiteY73" fmla="*/ 508438 h 1929923"/>
                <a:gd name="connsiteX74" fmla="*/ 616511 w 1914616"/>
                <a:gd name="connsiteY74" fmla="*/ 312772 h 1929923"/>
                <a:gd name="connsiteX75" fmla="*/ 699489 w 1914616"/>
                <a:gd name="connsiteY75" fmla="*/ 333037 h 1929923"/>
                <a:gd name="connsiteX76" fmla="*/ 614958 w 1914616"/>
                <a:gd name="connsiteY76" fmla="*/ 265413 h 1929923"/>
                <a:gd name="connsiteX77" fmla="*/ 585372 w 1914616"/>
                <a:gd name="connsiteY77" fmla="*/ 197789 h 1929923"/>
                <a:gd name="connsiteX78" fmla="*/ 576920 w 1914616"/>
                <a:gd name="connsiteY78" fmla="*/ 101013 h 1929923"/>
                <a:gd name="connsiteX79" fmla="*/ 710055 w 1914616"/>
                <a:gd name="connsiteY79" fmla="*/ 229487 h 1929923"/>
                <a:gd name="connsiteX80" fmla="*/ 737527 w 1914616"/>
                <a:gd name="connsiteY80" fmla="*/ 157637 h 1929923"/>
                <a:gd name="connsiteX81" fmla="*/ 777680 w 1914616"/>
                <a:gd name="connsiteY81" fmla="*/ 115372 h 1929923"/>
                <a:gd name="connsiteX82" fmla="*/ 853757 w 1914616"/>
                <a:gd name="connsiteY82" fmla="*/ 60427 h 1929923"/>
                <a:gd name="connsiteX83" fmla="*/ 946179 w 1914616"/>
                <a:gd name="connsiteY83" fmla="*/ 991 h 1929923"/>
                <a:gd name="connsiteX0" fmla="*/ 1895064 w 1914616"/>
                <a:gd name="connsiteY0" fmla="*/ 1476543 h 1929923"/>
                <a:gd name="connsiteX1" fmla="*/ 1912499 w 1914616"/>
                <a:gd name="connsiteY1" fmla="*/ 1486317 h 1929923"/>
                <a:gd name="connsiteX2" fmla="*/ 1893480 w 1914616"/>
                <a:gd name="connsiteY2" fmla="*/ 1518016 h 1929923"/>
                <a:gd name="connsiteX3" fmla="*/ 1597623 w 1914616"/>
                <a:gd name="connsiteY3" fmla="*/ 1777947 h 1929923"/>
                <a:gd name="connsiteX4" fmla="*/ 1415882 w 1914616"/>
                <a:gd name="connsiteY4" fmla="*/ 1902629 h 1929923"/>
                <a:gd name="connsiteX5" fmla="*/ 1299653 w 1914616"/>
                <a:gd name="connsiteY5" fmla="*/ 1832892 h 1929923"/>
                <a:gd name="connsiteX6" fmla="*/ 1453921 w 1914616"/>
                <a:gd name="connsiteY6" fmla="*/ 1627905 h 1929923"/>
                <a:gd name="connsiteX7" fmla="*/ 1481394 w 1914616"/>
                <a:gd name="connsiteY7" fmla="*/ 1617339 h 1929923"/>
                <a:gd name="connsiteX8" fmla="*/ 1472941 w 1914616"/>
                <a:gd name="connsiteY8" fmla="*/ 1598319 h 1929923"/>
                <a:gd name="connsiteX9" fmla="*/ 1441242 w 1914616"/>
                <a:gd name="connsiteY9" fmla="*/ 1564507 h 1929923"/>
                <a:gd name="connsiteX10" fmla="*/ 1496186 w 1914616"/>
                <a:gd name="connsiteY10" fmla="*/ 1560281 h 1929923"/>
                <a:gd name="connsiteX11" fmla="*/ 1553244 w 1914616"/>
                <a:gd name="connsiteY11" fmla="*/ 1583527 h 1929923"/>
                <a:gd name="connsiteX12" fmla="*/ 1553244 w 1914616"/>
                <a:gd name="connsiteY12" fmla="*/ 1541262 h 1929923"/>
                <a:gd name="connsiteX13" fmla="*/ 1606076 w 1914616"/>
                <a:gd name="connsiteY13" fmla="*/ 1541262 h 1929923"/>
                <a:gd name="connsiteX14" fmla="*/ 1725000 w 1914616"/>
                <a:gd name="connsiteY14" fmla="*/ 1534151 h 1929923"/>
                <a:gd name="connsiteX15" fmla="*/ 1800299 w 1914616"/>
                <a:gd name="connsiteY15" fmla="*/ 1520899 h 1929923"/>
                <a:gd name="connsiteX16" fmla="*/ 1874460 w 1914616"/>
                <a:gd name="connsiteY16" fmla="*/ 1477864 h 1929923"/>
                <a:gd name="connsiteX17" fmla="*/ 1895064 w 1914616"/>
                <a:gd name="connsiteY17" fmla="*/ 1476543 h 1929923"/>
                <a:gd name="connsiteX18" fmla="*/ 1244180 w 1914616"/>
                <a:gd name="connsiteY18" fmla="*/ 1396504 h 1929923"/>
                <a:gd name="connsiteX19" fmla="*/ 1430676 w 1914616"/>
                <a:gd name="connsiteY19" fmla="*/ 1431372 h 1929923"/>
                <a:gd name="connsiteX20" fmla="*/ 1443355 w 1914616"/>
                <a:gd name="connsiteY20" fmla="*/ 1441939 h 1929923"/>
                <a:gd name="connsiteX21" fmla="*/ 1428562 w 1914616"/>
                <a:gd name="connsiteY21" fmla="*/ 1456732 h 1929923"/>
                <a:gd name="connsiteX22" fmla="*/ 1363051 w 1914616"/>
                <a:gd name="connsiteY22" fmla="*/ 1463072 h 1929923"/>
                <a:gd name="connsiteX23" fmla="*/ 1286973 w 1914616"/>
                <a:gd name="connsiteY23" fmla="*/ 1450392 h 1929923"/>
                <a:gd name="connsiteX24" fmla="*/ 1198217 w 1914616"/>
                <a:gd name="connsiteY24" fmla="*/ 1446166 h 1929923"/>
                <a:gd name="connsiteX25" fmla="*/ 1286973 w 1914616"/>
                <a:gd name="connsiteY25" fmla="*/ 1467298 h 1929923"/>
                <a:gd name="connsiteX26" fmla="*/ 1240482 w 1914616"/>
                <a:gd name="connsiteY26" fmla="*/ 1496883 h 1929923"/>
                <a:gd name="connsiteX27" fmla="*/ 1147498 w 1914616"/>
                <a:gd name="connsiteY27" fmla="*/ 1486317 h 1929923"/>
                <a:gd name="connsiteX28" fmla="*/ 1109460 w 1914616"/>
                <a:gd name="connsiteY28" fmla="*/ 1494770 h 1929923"/>
                <a:gd name="connsiteX29" fmla="*/ 1147498 w 1914616"/>
                <a:gd name="connsiteY29" fmla="*/ 1496883 h 1929923"/>
                <a:gd name="connsiteX30" fmla="*/ 1210896 w 1914616"/>
                <a:gd name="connsiteY30" fmla="*/ 1513790 h 1929923"/>
                <a:gd name="connsiteX31" fmla="*/ 1073535 w 1914616"/>
                <a:gd name="connsiteY31" fmla="*/ 1551829 h 1929923"/>
                <a:gd name="connsiteX32" fmla="*/ 898134 w 1914616"/>
                <a:gd name="connsiteY32" fmla="*/ 1581414 h 1929923"/>
                <a:gd name="connsiteX33" fmla="*/ 862209 w 1914616"/>
                <a:gd name="connsiteY33" fmla="*/ 1606773 h 1929923"/>
                <a:gd name="connsiteX34" fmla="*/ 813604 w 1914616"/>
                <a:gd name="connsiteY34" fmla="*/ 1638472 h 1929923"/>
                <a:gd name="connsiteX35" fmla="*/ 678355 w 1914616"/>
                <a:gd name="connsiteY35" fmla="*/ 1720889 h 1929923"/>
                <a:gd name="connsiteX36" fmla="*/ 342348 w 1914616"/>
                <a:gd name="connsiteY36" fmla="*/ 1870931 h 1929923"/>
                <a:gd name="connsiteX37" fmla="*/ 156381 w 1914616"/>
                <a:gd name="connsiteY37" fmla="*/ 1917423 h 1929923"/>
                <a:gd name="connsiteX38" fmla="*/ 57058 w 1914616"/>
                <a:gd name="connsiteY38" fmla="*/ 1908969 h 1929923"/>
                <a:gd name="connsiteX39" fmla="*/ 0 w 1914616"/>
                <a:gd name="connsiteY39" fmla="*/ 1809646 h 1929923"/>
                <a:gd name="connsiteX40" fmla="*/ 112003 w 1914616"/>
                <a:gd name="connsiteY40" fmla="*/ 1691303 h 1929923"/>
                <a:gd name="connsiteX41" fmla="*/ 416312 w 1914616"/>
                <a:gd name="connsiteY41" fmla="*/ 1598320 h 1929923"/>
                <a:gd name="connsiteX42" fmla="*/ 608618 w 1914616"/>
                <a:gd name="connsiteY42" fmla="*/ 1566621 h 1929923"/>
                <a:gd name="connsiteX43" fmla="*/ 836849 w 1914616"/>
                <a:gd name="connsiteY43" fmla="*/ 1511676 h 1929923"/>
                <a:gd name="connsiteX44" fmla="*/ 1048175 w 1914616"/>
                <a:gd name="connsiteY44" fmla="*/ 1412353 h 1929923"/>
                <a:gd name="connsiteX45" fmla="*/ 1244180 w 1914616"/>
                <a:gd name="connsiteY45" fmla="*/ 1396504 h 1929923"/>
                <a:gd name="connsiteX46" fmla="*/ 946179 w 1914616"/>
                <a:gd name="connsiteY46" fmla="*/ 991 h 1929923"/>
                <a:gd name="connsiteX47" fmla="*/ 982666 w 1914616"/>
                <a:gd name="connsiteY47" fmla="*/ 18162 h 1929923"/>
                <a:gd name="connsiteX48" fmla="*/ 1151726 w 1914616"/>
                <a:gd name="connsiteY48" fmla="*/ 70993 h 1929923"/>
                <a:gd name="connsiteX49" fmla="*/ 1155953 w 1914616"/>
                <a:gd name="connsiteY49" fmla="*/ 111145 h 1929923"/>
                <a:gd name="connsiteX50" fmla="*/ 1155953 w 1914616"/>
                <a:gd name="connsiteY50" fmla="*/ 208355 h 1929923"/>
                <a:gd name="connsiteX51" fmla="*/ 1117914 w 1914616"/>
                <a:gd name="connsiteY51" fmla="*/ 373189 h 1929923"/>
                <a:gd name="connsiteX52" fmla="*/ 1067196 w 1914616"/>
                <a:gd name="connsiteY52" fmla="*/ 493645 h 1929923"/>
                <a:gd name="connsiteX53" fmla="*/ 1016478 w 1914616"/>
                <a:gd name="connsiteY53" fmla="*/ 563382 h 1929923"/>
                <a:gd name="connsiteX54" fmla="*/ 989006 w 1914616"/>
                <a:gd name="connsiteY54" fmla="*/ 624667 h 1929923"/>
                <a:gd name="connsiteX55" fmla="*/ 965495 w 1914616"/>
                <a:gd name="connsiteY55" fmla="*/ 646328 h 1929923"/>
                <a:gd name="connsiteX56" fmla="*/ 959415 w 1914616"/>
                <a:gd name="connsiteY56" fmla="*/ 645000 h 1929923"/>
                <a:gd name="connsiteX57" fmla="*/ 880948 w 1914616"/>
                <a:gd name="connsiteY57" fmla="*/ 615551 h 1929923"/>
                <a:gd name="connsiteX58" fmla="*/ 856567 w 1914616"/>
                <a:gd name="connsiteY58" fmla="*/ 604576 h 1929923"/>
                <a:gd name="connsiteX59" fmla="*/ 773453 w 1914616"/>
                <a:gd name="connsiteY59" fmla="*/ 559156 h 1929923"/>
                <a:gd name="connsiteX60" fmla="*/ 846625 w 1914616"/>
                <a:gd name="connsiteY60" fmla="*/ 600101 h 1929923"/>
                <a:gd name="connsiteX61" fmla="*/ 856567 w 1914616"/>
                <a:gd name="connsiteY61" fmla="*/ 604576 h 1929923"/>
                <a:gd name="connsiteX62" fmla="*/ 867229 w 1914616"/>
                <a:gd name="connsiteY62" fmla="*/ 610403 h 1929923"/>
                <a:gd name="connsiteX63" fmla="*/ 880948 w 1914616"/>
                <a:gd name="connsiteY63" fmla="*/ 615551 h 1929923"/>
                <a:gd name="connsiteX64" fmla="*/ 934060 w 1914616"/>
                <a:gd name="connsiteY64" fmla="*/ 639460 h 1929923"/>
                <a:gd name="connsiteX65" fmla="*/ 959415 w 1914616"/>
                <a:gd name="connsiteY65" fmla="*/ 645000 h 1929923"/>
                <a:gd name="connsiteX66" fmla="*/ 978439 w 1914616"/>
                <a:gd name="connsiteY66" fmla="*/ 652139 h 1929923"/>
                <a:gd name="connsiteX67" fmla="*/ 984779 w 1914616"/>
                <a:gd name="connsiteY67" fmla="*/ 662705 h 1929923"/>
                <a:gd name="connsiteX68" fmla="*/ 955193 w 1914616"/>
                <a:gd name="connsiteY68" fmla="*/ 918410 h 1929923"/>
                <a:gd name="connsiteX69" fmla="*/ 938287 w 1914616"/>
                <a:gd name="connsiteY69" fmla="*/ 994487 h 1929923"/>
                <a:gd name="connsiteX70" fmla="*/ 921381 w 1914616"/>
                <a:gd name="connsiteY70" fmla="*/ 1030413 h 1929923"/>
                <a:gd name="connsiteX71" fmla="*/ 754433 w 1914616"/>
                <a:gd name="connsiteY71" fmla="*/ 797954 h 1929923"/>
                <a:gd name="connsiteX72" fmla="*/ 655111 w 1914616"/>
                <a:gd name="connsiteY72" fmla="*/ 728217 h 1929923"/>
                <a:gd name="connsiteX73" fmla="*/ 579033 w 1914616"/>
                <a:gd name="connsiteY73" fmla="*/ 508438 h 1929923"/>
                <a:gd name="connsiteX74" fmla="*/ 616511 w 1914616"/>
                <a:gd name="connsiteY74" fmla="*/ 312772 h 1929923"/>
                <a:gd name="connsiteX75" fmla="*/ 699489 w 1914616"/>
                <a:gd name="connsiteY75" fmla="*/ 333037 h 1929923"/>
                <a:gd name="connsiteX76" fmla="*/ 614958 w 1914616"/>
                <a:gd name="connsiteY76" fmla="*/ 265413 h 1929923"/>
                <a:gd name="connsiteX77" fmla="*/ 585372 w 1914616"/>
                <a:gd name="connsiteY77" fmla="*/ 197789 h 1929923"/>
                <a:gd name="connsiteX78" fmla="*/ 576920 w 1914616"/>
                <a:gd name="connsiteY78" fmla="*/ 101013 h 1929923"/>
                <a:gd name="connsiteX79" fmla="*/ 710055 w 1914616"/>
                <a:gd name="connsiteY79" fmla="*/ 229487 h 1929923"/>
                <a:gd name="connsiteX80" fmla="*/ 737527 w 1914616"/>
                <a:gd name="connsiteY80" fmla="*/ 157637 h 1929923"/>
                <a:gd name="connsiteX81" fmla="*/ 777680 w 1914616"/>
                <a:gd name="connsiteY81" fmla="*/ 115372 h 1929923"/>
                <a:gd name="connsiteX82" fmla="*/ 853757 w 1914616"/>
                <a:gd name="connsiteY82" fmla="*/ 60427 h 1929923"/>
                <a:gd name="connsiteX83" fmla="*/ 946179 w 1914616"/>
                <a:gd name="connsiteY83" fmla="*/ 991 h 1929923"/>
                <a:gd name="connsiteX0" fmla="*/ 1895064 w 1914616"/>
                <a:gd name="connsiteY0" fmla="*/ 1476543 h 1929923"/>
                <a:gd name="connsiteX1" fmla="*/ 1912499 w 1914616"/>
                <a:gd name="connsiteY1" fmla="*/ 1486317 h 1929923"/>
                <a:gd name="connsiteX2" fmla="*/ 1893480 w 1914616"/>
                <a:gd name="connsiteY2" fmla="*/ 1518016 h 1929923"/>
                <a:gd name="connsiteX3" fmla="*/ 1597623 w 1914616"/>
                <a:gd name="connsiteY3" fmla="*/ 1777947 h 1929923"/>
                <a:gd name="connsiteX4" fmla="*/ 1415882 w 1914616"/>
                <a:gd name="connsiteY4" fmla="*/ 1902629 h 1929923"/>
                <a:gd name="connsiteX5" fmla="*/ 1299653 w 1914616"/>
                <a:gd name="connsiteY5" fmla="*/ 1832892 h 1929923"/>
                <a:gd name="connsiteX6" fmla="*/ 1453921 w 1914616"/>
                <a:gd name="connsiteY6" fmla="*/ 1627905 h 1929923"/>
                <a:gd name="connsiteX7" fmla="*/ 1481394 w 1914616"/>
                <a:gd name="connsiteY7" fmla="*/ 1617339 h 1929923"/>
                <a:gd name="connsiteX8" fmla="*/ 1472941 w 1914616"/>
                <a:gd name="connsiteY8" fmla="*/ 1598319 h 1929923"/>
                <a:gd name="connsiteX9" fmla="*/ 1441242 w 1914616"/>
                <a:gd name="connsiteY9" fmla="*/ 1564507 h 1929923"/>
                <a:gd name="connsiteX10" fmla="*/ 1496186 w 1914616"/>
                <a:gd name="connsiteY10" fmla="*/ 1560281 h 1929923"/>
                <a:gd name="connsiteX11" fmla="*/ 1553244 w 1914616"/>
                <a:gd name="connsiteY11" fmla="*/ 1583527 h 1929923"/>
                <a:gd name="connsiteX12" fmla="*/ 1553244 w 1914616"/>
                <a:gd name="connsiteY12" fmla="*/ 1541262 h 1929923"/>
                <a:gd name="connsiteX13" fmla="*/ 1606076 w 1914616"/>
                <a:gd name="connsiteY13" fmla="*/ 1541262 h 1929923"/>
                <a:gd name="connsiteX14" fmla="*/ 1715007 w 1914616"/>
                <a:gd name="connsiteY14" fmla="*/ 1529154 h 1929923"/>
                <a:gd name="connsiteX15" fmla="*/ 1800299 w 1914616"/>
                <a:gd name="connsiteY15" fmla="*/ 1520899 h 1929923"/>
                <a:gd name="connsiteX16" fmla="*/ 1874460 w 1914616"/>
                <a:gd name="connsiteY16" fmla="*/ 1477864 h 1929923"/>
                <a:gd name="connsiteX17" fmla="*/ 1895064 w 1914616"/>
                <a:gd name="connsiteY17" fmla="*/ 1476543 h 1929923"/>
                <a:gd name="connsiteX18" fmla="*/ 1244180 w 1914616"/>
                <a:gd name="connsiteY18" fmla="*/ 1396504 h 1929923"/>
                <a:gd name="connsiteX19" fmla="*/ 1430676 w 1914616"/>
                <a:gd name="connsiteY19" fmla="*/ 1431372 h 1929923"/>
                <a:gd name="connsiteX20" fmla="*/ 1443355 w 1914616"/>
                <a:gd name="connsiteY20" fmla="*/ 1441939 h 1929923"/>
                <a:gd name="connsiteX21" fmla="*/ 1428562 w 1914616"/>
                <a:gd name="connsiteY21" fmla="*/ 1456732 h 1929923"/>
                <a:gd name="connsiteX22" fmla="*/ 1363051 w 1914616"/>
                <a:gd name="connsiteY22" fmla="*/ 1463072 h 1929923"/>
                <a:gd name="connsiteX23" fmla="*/ 1286973 w 1914616"/>
                <a:gd name="connsiteY23" fmla="*/ 1450392 h 1929923"/>
                <a:gd name="connsiteX24" fmla="*/ 1198217 w 1914616"/>
                <a:gd name="connsiteY24" fmla="*/ 1446166 h 1929923"/>
                <a:gd name="connsiteX25" fmla="*/ 1286973 w 1914616"/>
                <a:gd name="connsiteY25" fmla="*/ 1467298 h 1929923"/>
                <a:gd name="connsiteX26" fmla="*/ 1240482 w 1914616"/>
                <a:gd name="connsiteY26" fmla="*/ 1496883 h 1929923"/>
                <a:gd name="connsiteX27" fmla="*/ 1147498 w 1914616"/>
                <a:gd name="connsiteY27" fmla="*/ 1486317 h 1929923"/>
                <a:gd name="connsiteX28" fmla="*/ 1109460 w 1914616"/>
                <a:gd name="connsiteY28" fmla="*/ 1494770 h 1929923"/>
                <a:gd name="connsiteX29" fmla="*/ 1147498 w 1914616"/>
                <a:gd name="connsiteY29" fmla="*/ 1496883 h 1929923"/>
                <a:gd name="connsiteX30" fmla="*/ 1210896 w 1914616"/>
                <a:gd name="connsiteY30" fmla="*/ 1513790 h 1929923"/>
                <a:gd name="connsiteX31" fmla="*/ 1073535 w 1914616"/>
                <a:gd name="connsiteY31" fmla="*/ 1551829 h 1929923"/>
                <a:gd name="connsiteX32" fmla="*/ 898134 w 1914616"/>
                <a:gd name="connsiteY32" fmla="*/ 1581414 h 1929923"/>
                <a:gd name="connsiteX33" fmla="*/ 862209 w 1914616"/>
                <a:gd name="connsiteY33" fmla="*/ 1606773 h 1929923"/>
                <a:gd name="connsiteX34" fmla="*/ 813604 w 1914616"/>
                <a:gd name="connsiteY34" fmla="*/ 1638472 h 1929923"/>
                <a:gd name="connsiteX35" fmla="*/ 678355 w 1914616"/>
                <a:gd name="connsiteY35" fmla="*/ 1720889 h 1929923"/>
                <a:gd name="connsiteX36" fmla="*/ 342348 w 1914616"/>
                <a:gd name="connsiteY36" fmla="*/ 1870931 h 1929923"/>
                <a:gd name="connsiteX37" fmla="*/ 156381 w 1914616"/>
                <a:gd name="connsiteY37" fmla="*/ 1917423 h 1929923"/>
                <a:gd name="connsiteX38" fmla="*/ 57058 w 1914616"/>
                <a:gd name="connsiteY38" fmla="*/ 1908969 h 1929923"/>
                <a:gd name="connsiteX39" fmla="*/ 0 w 1914616"/>
                <a:gd name="connsiteY39" fmla="*/ 1809646 h 1929923"/>
                <a:gd name="connsiteX40" fmla="*/ 112003 w 1914616"/>
                <a:gd name="connsiteY40" fmla="*/ 1691303 h 1929923"/>
                <a:gd name="connsiteX41" fmla="*/ 416312 w 1914616"/>
                <a:gd name="connsiteY41" fmla="*/ 1598320 h 1929923"/>
                <a:gd name="connsiteX42" fmla="*/ 608618 w 1914616"/>
                <a:gd name="connsiteY42" fmla="*/ 1566621 h 1929923"/>
                <a:gd name="connsiteX43" fmla="*/ 836849 w 1914616"/>
                <a:gd name="connsiteY43" fmla="*/ 1511676 h 1929923"/>
                <a:gd name="connsiteX44" fmla="*/ 1048175 w 1914616"/>
                <a:gd name="connsiteY44" fmla="*/ 1412353 h 1929923"/>
                <a:gd name="connsiteX45" fmla="*/ 1244180 w 1914616"/>
                <a:gd name="connsiteY45" fmla="*/ 1396504 h 1929923"/>
                <a:gd name="connsiteX46" fmla="*/ 946179 w 1914616"/>
                <a:gd name="connsiteY46" fmla="*/ 991 h 1929923"/>
                <a:gd name="connsiteX47" fmla="*/ 982666 w 1914616"/>
                <a:gd name="connsiteY47" fmla="*/ 18162 h 1929923"/>
                <a:gd name="connsiteX48" fmla="*/ 1151726 w 1914616"/>
                <a:gd name="connsiteY48" fmla="*/ 70993 h 1929923"/>
                <a:gd name="connsiteX49" fmla="*/ 1155953 w 1914616"/>
                <a:gd name="connsiteY49" fmla="*/ 111145 h 1929923"/>
                <a:gd name="connsiteX50" fmla="*/ 1155953 w 1914616"/>
                <a:gd name="connsiteY50" fmla="*/ 208355 h 1929923"/>
                <a:gd name="connsiteX51" fmla="*/ 1117914 w 1914616"/>
                <a:gd name="connsiteY51" fmla="*/ 373189 h 1929923"/>
                <a:gd name="connsiteX52" fmla="*/ 1067196 w 1914616"/>
                <a:gd name="connsiteY52" fmla="*/ 493645 h 1929923"/>
                <a:gd name="connsiteX53" fmla="*/ 1016478 w 1914616"/>
                <a:gd name="connsiteY53" fmla="*/ 563382 h 1929923"/>
                <a:gd name="connsiteX54" fmla="*/ 989006 w 1914616"/>
                <a:gd name="connsiteY54" fmla="*/ 624667 h 1929923"/>
                <a:gd name="connsiteX55" fmla="*/ 965495 w 1914616"/>
                <a:gd name="connsiteY55" fmla="*/ 646328 h 1929923"/>
                <a:gd name="connsiteX56" fmla="*/ 959415 w 1914616"/>
                <a:gd name="connsiteY56" fmla="*/ 645000 h 1929923"/>
                <a:gd name="connsiteX57" fmla="*/ 880948 w 1914616"/>
                <a:gd name="connsiteY57" fmla="*/ 615551 h 1929923"/>
                <a:gd name="connsiteX58" fmla="*/ 856567 w 1914616"/>
                <a:gd name="connsiteY58" fmla="*/ 604576 h 1929923"/>
                <a:gd name="connsiteX59" fmla="*/ 773453 w 1914616"/>
                <a:gd name="connsiteY59" fmla="*/ 559156 h 1929923"/>
                <a:gd name="connsiteX60" fmla="*/ 846625 w 1914616"/>
                <a:gd name="connsiteY60" fmla="*/ 600101 h 1929923"/>
                <a:gd name="connsiteX61" fmla="*/ 856567 w 1914616"/>
                <a:gd name="connsiteY61" fmla="*/ 604576 h 1929923"/>
                <a:gd name="connsiteX62" fmla="*/ 867229 w 1914616"/>
                <a:gd name="connsiteY62" fmla="*/ 610403 h 1929923"/>
                <a:gd name="connsiteX63" fmla="*/ 880948 w 1914616"/>
                <a:gd name="connsiteY63" fmla="*/ 615551 h 1929923"/>
                <a:gd name="connsiteX64" fmla="*/ 934060 w 1914616"/>
                <a:gd name="connsiteY64" fmla="*/ 639460 h 1929923"/>
                <a:gd name="connsiteX65" fmla="*/ 959415 w 1914616"/>
                <a:gd name="connsiteY65" fmla="*/ 645000 h 1929923"/>
                <a:gd name="connsiteX66" fmla="*/ 978439 w 1914616"/>
                <a:gd name="connsiteY66" fmla="*/ 652139 h 1929923"/>
                <a:gd name="connsiteX67" fmla="*/ 984779 w 1914616"/>
                <a:gd name="connsiteY67" fmla="*/ 662705 h 1929923"/>
                <a:gd name="connsiteX68" fmla="*/ 955193 w 1914616"/>
                <a:gd name="connsiteY68" fmla="*/ 918410 h 1929923"/>
                <a:gd name="connsiteX69" fmla="*/ 938287 w 1914616"/>
                <a:gd name="connsiteY69" fmla="*/ 994487 h 1929923"/>
                <a:gd name="connsiteX70" fmla="*/ 921381 w 1914616"/>
                <a:gd name="connsiteY70" fmla="*/ 1030413 h 1929923"/>
                <a:gd name="connsiteX71" fmla="*/ 754433 w 1914616"/>
                <a:gd name="connsiteY71" fmla="*/ 797954 h 1929923"/>
                <a:gd name="connsiteX72" fmla="*/ 655111 w 1914616"/>
                <a:gd name="connsiteY72" fmla="*/ 728217 h 1929923"/>
                <a:gd name="connsiteX73" fmla="*/ 579033 w 1914616"/>
                <a:gd name="connsiteY73" fmla="*/ 508438 h 1929923"/>
                <a:gd name="connsiteX74" fmla="*/ 616511 w 1914616"/>
                <a:gd name="connsiteY74" fmla="*/ 312772 h 1929923"/>
                <a:gd name="connsiteX75" fmla="*/ 699489 w 1914616"/>
                <a:gd name="connsiteY75" fmla="*/ 333037 h 1929923"/>
                <a:gd name="connsiteX76" fmla="*/ 614958 w 1914616"/>
                <a:gd name="connsiteY76" fmla="*/ 265413 h 1929923"/>
                <a:gd name="connsiteX77" fmla="*/ 585372 w 1914616"/>
                <a:gd name="connsiteY77" fmla="*/ 197789 h 1929923"/>
                <a:gd name="connsiteX78" fmla="*/ 576920 w 1914616"/>
                <a:gd name="connsiteY78" fmla="*/ 101013 h 1929923"/>
                <a:gd name="connsiteX79" fmla="*/ 710055 w 1914616"/>
                <a:gd name="connsiteY79" fmla="*/ 229487 h 1929923"/>
                <a:gd name="connsiteX80" fmla="*/ 737527 w 1914616"/>
                <a:gd name="connsiteY80" fmla="*/ 157637 h 1929923"/>
                <a:gd name="connsiteX81" fmla="*/ 777680 w 1914616"/>
                <a:gd name="connsiteY81" fmla="*/ 115372 h 1929923"/>
                <a:gd name="connsiteX82" fmla="*/ 853757 w 1914616"/>
                <a:gd name="connsiteY82" fmla="*/ 60427 h 1929923"/>
                <a:gd name="connsiteX83" fmla="*/ 946179 w 1914616"/>
                <a:gd name="connsiteY83" fmla="*/ 991 h 19299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1914616" h="1929923">
                  <a:moveTo>
                    <a:pt x="1895064" y="1476543"/>
                  </a:moveTo>
                  <a:lnTo>
                    <a:pt x="1912499" y="1486317"/>
                  </a:lnTo>
                  <a:cubicBezTo>
                    <a:pt x="1920952" y="1503222"/>
                    <a:pt x="1901932" y="1507449"/>
                    <a:pt x="1893480" y="1518016"/>
                  </a:cubicBezTo>
                  <a:cubicBezTo>
                    <a:pt x="1802609" y="1613112"/>
                    <a:pt x="1696946" y="1691303"/>
                    <a:pt x="1597623" y="1777947"/>
                  </a:cubicBezTo>
                  <a:cubicBezTo>
                    <a:pt x="1542678" y="1826552"/>
                    <a:pt x="1479280" y="1864591"/>
                    <a:pt x="1415882" y="1902629"/>
                  </a:cubicBezTo>
                  <a:cubicBezTo>
                    <a:pt x="1335579" y="1921649"/>
                    <a:pt x="1318673" y="1911083"/>
                    <a:pt x="1299653" y="1832892"/>
                  </a:cubicBezTo>
                  <a:cubicBezTo>
                    <a:pt x="1270068" y="1710323"/>
                    <a:pt x="1322899" y="1638472"/>
                    <a:pt x="1453921" y="1627905"/>
                  </a:cubicBezTo>
                  <a:cubicBezTo>
                    <a:pt x="1464487" y="1627905"/>
                    <a:pt x="1475054" y="1627905"/>
                    <a:pt x="1481394" y="1617339"/>
                  </a:cubicBezTo>
                  <a:cubicBezTo>
                    <a:pt x="1485620" y="1608886"/>
                    <a:pt x="1479280" y="1604660"/>
                    <a:pt x="1472941" y="1598319"/>
                  </a:cubicBezTo>
                  <a:cubicBezTo>
                    <a:pt x="1462374" y="1585640"/>
                    <a:pt x="1432788" y="1583527"/>
                    <a:pt x="1441242" y="1564507"/>
                  </a:cubicBezTo>
                  <a:cubicBezTo>
                    <a:pt x="1451808" y="1543375"/>
                    <a:pt x="1477167" y="1556054"/>
                    <a:pt x="1496186" y="1560281"/>
                  </a:cubicBezTo>
                  <a:cubicBezTo>
                    <a:pt x="1515206" y="1568734"/>
                    <a:pt x="1536338" y="1570847"/>
                    <a:pt x="1553244" y="1583527"/>
                  </a:cubicBezTo>
                  <a:cubicBezTo>
                    <a:pt x="1563811" y="1566620"/>
                    <a:pt x="1536338" y="1556054"/>
                    <a:pt x="1553244" y="1541262"/>
                  </a:cubicBezTo>
                  <a:cubicBezTo>
                    <a:pt x="1572264" y="1520129"/>
                    <a:pt x="1589170" y="1526469"/>
                    <a:pt x="1606076" y="1541262"/>
                  </a:cubicBezTo>
                  <a:cubicBezTo>
                    <a:pt x="1642001" y="1589867"/>
                    <a:pt x="1618736" y="1597569"/>
                    <a:pt x="1715007" y="1529154"/>
                  </a:cubicBezTo>
                  <a:cubicBezTo>
                    <a:pt x="1743824" y="1568556"/>
                    <a:pt x="1732092" y="1565690"/>
                    <a:pt x="1800299" y="1520899"/>
                  </a:cubicBezTo>
                  <a:cubicBezTo>
                    <a:pt x="1808751" y="1533578"/>
                    <a:pt x="1855440" y="1494770"/>
                    <a:pt x="1874460" y="1477864"/>
                  </a:cubicBezTo>
                  <a:cubicBezTo>
                    <a:pt x="1880800" y="1479977"/>
                    <a:pt x="1888196" y="1477335"/>
                    <a:pt x="1895064" y="1476543"/>
                  </a:cubicBezTo>
                  <a:close/>
                  <a:moveTo>
                    <a:pt x="1244180" y="1396504"/>
                  </a:moveTo>
                  <a:cubicBezTo>
                    <a:pt x="1304408" y="1400202"/>
                    <a:pt x="1363051" y="1412353"/>
                    <a:pt x="1430676" y="1431372"/>
                  </a:cubicBezTo>
                  <a:cubicBezTo>
                    <a:pt x="1437015" y="1433485"/>
                    <a:pt x="1443355" y="1433485"/>
                    <a:pt x="1443355" y="1441939"/>
                  </a:cubicBezTo>
                  <a:cubicBezTo>
                    <a:pt x="1445468" y="1452505"/>
                    <a:pt x="1437015" y="1454618"/>
                    <a:pt x="1428562" y="1456732"/>
                  </a:cubicBezTo>
                  <a:cubicBezTo>
                    <a:pt x="1407429" y="1465184"/>
                    <a:pt x="1388411" y="1473638"/>
                    <a:pt x="1363051" y="1463072"/>
                  </a:cubicBezTo>
                  <a:cubicBezTo>
                    <a:pt x="1339805" y="1452505"/>
                    <a:pt x="1312333" y="1454618"/>
                    <a:pt x="1286973" y="1450392"/>
                  </a:cubicBezTo>
                  <a:cubicBezTo>
                    <a:pt x="1261615" y="1439826"/>
                    <a:pt x="1227802" y="1437712"/>
                    <a:pt x="1198217" y="1446166"/>
                  </a:cubicBezTo>
                  <a:cubicBezTo>
                    <a:pt x="1227802" y="1450392"/>
                    <a:pt x="1267955" y="1454618"/>
                    <a:pt x="1286973" y="1467298"/>
                  </a:cubicBezTo>
                  <a:cubicBezTo>
                    <a:pt x="1289087" y="1509563"/>
                    <a:pt x="1257388" y="1492658"/>
                    <a:pt x="1240482" y="1496883"/>
                  </a:cubicBezTo>
                  <a:cubicBezTo>
                    <a:pt x="1213009" y="1490544"/>
                    <a:pt x="1170744" y="1482091"/>
                    <a:pt x="1147498" y="1486317"/>
                  </a:cubicBezTo>
                  <a:cubicBezTo>
                    <a:pt x="1134819" y="1490544"/>
                    <a:pt x="1115800" y="1492658"/>
                    <a:pt x="1109460" y="1494770"/>
                  </a:cubicBezTo>
                  <a:cubicBezTo>
                    <a:pt x="1115800" y="1496883"/>
                    <a:pt x="1132705" y="1498997"/>
                    <a:pt x="1147498" y="1496883"/>
                  </a:cubicBezTo>
                  <a:cubicBezTo>
                    <a:pt x="1181310" y="1492658"/>
                    <a:pt x="1202443" y="1494770"/>
                    <a:pt x="1210896" y="1513790"/>
                  </a:cubicBezTo>
                  <a:cubicBezTo>
                    <a:pt x="1166518" y="1530696"/>
                    <a:pt x="1115800" y="1524356"/>
                    <a:pt x="1073535" y="1551829"/>
                  </a:cubicBezTo>
                  <a:cubicBezTo>
                    <a:pt x="1014363" y="1562395"/>
                    <a:pt x="957305" y="1572961"/>
                    <a:pt x="898134" y="1581414"/>
                  </a:cubicBezTo>
                  <a:cubicBezTo>
                    <a:pt x="881228" y="1583528"/>
                    <a:pt x="870662" y="1591980"/>
                    <a:pt x="862209" y="1606773"/>
                  </a:cubicBezTo>
                  <a:cubicBezTo>
                    <a:pt x="857982" y="1613113"/>
                    <a:pt x="832624" y="1625793"/>
                    <a:pt x="813604" y="1638472"/>
                  </a:cubicBezTo>
                  <a:lnTo>
                    <a:pt x="678355" y="1720889"/>
                  </a:lnTo>
                  <a:cubicBezTo>
                    <a:pt x="572693" y="1788513"/>
                    <a:pt x="467030" y="1839232"/>
                    <a:pt x="342348" y="1870931"/>
                  </a:cubicBezTo>
                  <a:cubicBezTo>
                    <a:pt x="333894" y="1873043"/>
                    <a:pt x="228231" y="1887837"/>
                    <a:pt x="156381" y="1917423"/>
                  </a:cubicBezTo>
                  <a:cubicBezTo>
                    <a:pt x="118343" y="1934328"/>
                    <a:pt x="84530" y="1936441"/>
                    <a:pt x="57058" y="1908969"/>
                  </a:cubicBezTo>
                  <a:cubicBezTo>
                    <a:pt x="29586" y="1879384"/>
                    <a:pt x="14793" y="1851911"/>
                    <a:pt x="0" y="1809646"/>
                  </a:cubicBezTo>
                  <a:cubicBezTo>
                    <a:pt x="69738" y="1750475"/>
                    <a:pt x="57058" y="1731456"/>
                    <a:pt x="112003" y="1691303"/>
                  </a:cubicBezTo>
                  <a:cubicBezTo>
                    <a:pt x="293743" y="1579301"/>
                    <a:pt x="369820" y="1600433"/>
                    <a:pt x="416312" y="1598320"/>
                  </a:cubicBezTo>
                  <a:cubicBezTo>
                    <a:pt x="469143" y="1591980"/>
                    <a:pt x="530428" y="1591980"/>
                    <a:pt x="608618" y="1566621"/>
                  </a:cubicBezTo>
                  <a:cubicBezTo>
                    <a:pt x="712168" y="1534922"/>
                    <a:pt x="762885" y="1532809"/>
                    <a:pt x="836849" y="1511676"/>
                  </a:cubicBezTo>
                  <a:cubicBezTo>
                    <a:pt x="934060" y="1486317"/>
                    <a:pt x="982665" y="1439826"/>
                    <a:pt x="1048175" y="1412353"/>
                  </a:cubicBezTo>
                  <a:cubicBezTo>
                    <a:pt x="1122139" y="1397560"/>
                    <a:pt x="1183952" y="1392805"/>
                    <a:pt x="1244180" y="1396504"/>
                  </a:cubicBezTo>
                  <a:close/>
                  <a:moveTo>
                    <a:pt x="946179" y="991"/>
                  </a:moveTo>
                  <a:cubicBezTo>
                    <a:pt x="959024" y="3105"/>
                    <a:pt x="971571" y="8652"/>
                    <a:pt x="982666" y="18162"/>
                  </a:cubicBezTo>
                  <a:cubicBezTo>
                    <a:pt x="1031271" y="51974"/>
                    <a:pt x="1096782" y="60427"/>
                    <a:pt x="1151726" y="70993"/>
                  </a:cubicBezTo>
                  <a:cubicBezTo>
                    <a:pt x="1153840" y="90013"/>
                    <a:pt x="1155953" y="98466"/>
                    <a:pt x="1155953" y="111145"/>
                  </a:cubicBezTo>
                  <a:lnTo>
                    <a:pt x="1155953" y="208355"/>
                  </a:lnTo>
                  <a:cubicBezTo>
                    <a:pt x="1122141" y="261186"/>
                    <a:pt x="1115801" y="307678"/>
                    <a:pt x="1117914" y="373189"/>
                  </a:cubicBezTo>
                  <a:cubicBezTo>
                    <a:pt x="1120027" y="417568"/>
                    <a:pt x="1098895" y="459833"/>
                    <a:pt x="1067196" y="493645"/>
                  </a:cubicBezTo>
                  <a:cubicBezTo>
                    <a:pt x="1048177" y="514777"/>
                    <a:pt x="1033384" y="529570"/>
                    <a:pt x="1016478" y="563382"/>
                  </a:cubicBezTo>
                  <a:cubicBezTo>
                    <a:pt x="1005912" y="586628"/>
                    <a:pt x="999572" y="605647"/>
                    <a:pt x="989006" y="624667"/>
                  </a:cubicBezTo>
                  <a:cubicBezTo>
                    <a:pt x="983723" y="638403"/>
                    <a:pt x="975269" y="644743"/>
                    <a:pt x="965495" y="646328"/>
                  </a:cubicBezTo>
                  <a:lnTo>
                    <a:pt x="959415" y="645000"/>
                  </a:lnTo>
                  <a:lnTo>
                    <a:pt x="880948" y="615551"/>
                  </a:lnTo>
                  <a:lnTo>
                    <a:pt x="856567" y="604576"/>
                  </a:lnTo>
                  <a:lnTo>
                    <a:pt x="773453" y="559156"/>
                  </a:lnTo>
                  <a:cubicBezTo>
                    <a:pt x="792472" y="576062"/>
                    <a:pt x="818360" y="588213"/>
                    <a:pt x="846625" y="600101"/>
                  </a:cubicBezTo>
                  <a:lnTo>
                    <a:pt x="856567" y="604576"/>
                  </a:lnTo>
                  <a:lnTo>
                    <a:pt x="867229" y="610403"/>
                  </a:lnTo>
                  <a:lnTo>
                    <a:pt x="880948" y="615551"/>
                  </a:lnTo>
                  <a:lnTo>
                    <a:pt x="934060" y="639460"/>
                  </a:lnTo>
                  <a:lnTo>
                    <a:pt x="959415" y="645000"/>
                  </a:lnTo>
                  <a:lnTo>
                    <a:pt x="978439" y="652139"/>
                  </a:lnTo>
                  <a:cubicBezTo>
                    <a:pt x="982666" y="654253"/>
                    <a:pt x="984779" y="658479"/>
                    <a:pt x="984779" y="662705"/>
                  </a:cubicBezTo>
                  <a:cubicBezTo>
                    <a:pt x="1001685" y="751463"/>
                    <a:pt x="965759" y="831766"/>
                    <a:pt x="955193" y="918410"/>
                  </a:cubicBezTo>
                  <a:cubicBezTo>
                    <a:pt x="953080" y="943769"/>
                    <a:pt x="944627" y="969128"/>
                    <a:pt x="938287" y="994487"/>
                  </a:cubicBezTo>
                  <a:cubicBezTo>
                    <a:pt x="925608" y="1002941"/>
                    <a:pt x="944627" y="1026186"/>
                    <a:pt x="921381" y="1030413"/>
                  </a:cubicBezTo>
                  <a:cubicBezTo>
                    <a:pt x="879116" y="943769"/>
                    <a:pt x="813605" y="871918"/>
                    <a:pt x="754433" y="797954"/>
                  </a:cubicBezTo>
                  <a:cubicBezTo>
                    <a:pt x="729075" y="768368"/>
                    <a:pt x="688922" y="749350"/>
                    <a:pt x="655111" y="728217"/>
                  </a:cubicBezTo>
                  <a:cubicBezTo>
                    <a:pt x="574806" y="677498"/>
                    <a:pt x="547334" y="595081"/>
                    <a:pt x="579033" y="508438"/>
                  </a:cubicBezTo>
                  <a:cubicBezTo>
                    <a:pt x="602279" y="451380"/>
                    <a:pt x="605945" y="374057"/>
                    <a:pt x="616511" y="312772"/>
                  </a:cubicBezTo>
                  <a:cubicBezTo>
                    <a:pt x="641870" y="325451"/>
                    <a:pt x="669903" y="366849"/>
                    <a:pt x="699489" y="333037"/>
                  </a:cubicBezTo>
                  <a:cubicBezTo>
                    <a:pt x="640318" y="333037"/>
                    <a:pt x="629751" y="320357"/>
                    <a:pt x="614958" y="265413"/>
                  </a:cubicBezTo>
                  <a:cubicBezTo>
                    <a:pt x="608619" y="242168"/>
                    <a:pt x="591712" y="225188"/>
                    <a:pt x="585372" y="197789"/>
                  </a:cubicBezTo>
                  <a:cubicBezTo>
                    <a:pt x="579033" y="170389"/>
                    <a:pt x="553673" y="130598"/>
                    <a:pt x="576920" y="101013"/>
                  </a:cubicBezTo>
                  <a:cubicBezTo>
                    <a:pt x="644544" y="98899"/>
                    <a:pt x="705828" y="136505"/>
                    <a:pt x="710055" y="229487"/>
                  </a:cubicBezTo>
                  <a:cubicBezTo>
                    <a:pt x="739641" y="212582"/>
                    <a:pt x="739641" y="185109"/>
                    <a:pt x="737527" y="157637"/>
                  </a:cubicBezTo>
                  <a:cubicBezTo>
                    <a:pt x="735414" y="128051"/>
                    <a:pt x="741754" y="109032"/>
                    <a:pt x="777680" y="115372"/>
                  </a:cubicBezTo>
                  <a:cubicBezTo>
                    <a:pt x="822058" y="123824"/>
                    <a:pt x="841077" y="96352"/>
                    <a:pt x="853757" y="60427"/>
                  </a:cubicBezTo>
                  <a:cubicBezTo>
                    <a:pt x="866436" y="19218"/>
                    <a:pt x="907645" y="-5348"/>
                    <a:pt x="946179" y="991"/>
                  </a:cubicBezTo>
                  <a:close/>
                </a:path>
              </a:pathLst>
            </a:custGeom>
            <a:solidFill>
              <a:srgbClr val="FECBA3"/>
            </a:solidFill>
            <a:ln w="9525"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nvGrpSpPr>
            <p:cNvPr id="21" name="Group 20">
              <a:extLst>
                <a:ext uri="{FF2B5EF4-FFF2-40B4-BE49-F238E27FC236}">
                  <a16:creationId xmlns:a16="http://schemas.microsoft.com/office/drawing/2014/main" id="{A0887ADA-94F2-7907-2F99-5D1DB4A975CC}"/>
                </a:ext>
              </a:extLst>
            </p:cNvPr>
            <p:cNvGrpSpPr/>
            <p:nvPr/>
          </p:nvGrpSpPr>
          <p:grpSpPr>
            <a:xfrm>
              <a:off x="1314164" y="2864343"/>
              <a:ext cx="1013391" cy="285088"/>
              <a:chOff x="8963351" y="2835327"/>
              <a:chExt cx="1121835" cy="315595"/>
            </a:xfrm>
          </p:grpSpPr>
          <p:sp>
            <p:nvSpPr>
              <p:cNvPr id="25" name="Freeform: Shape 49">
                <a:extLst>
                  <a:ext uri="{FF2B5EF4-FFF2-40B4-BE49-F238E27FC236}">
                    <a16:creationId xmlns:a16="http://schemas.microsoft.com/office/drawing/2014/main" id="{4D4C1F03-6130-60CE-33F1-82B1AAA42478}"/>
                  </a:ext>
                </a:extLst>
              </p:cNvPr>
              <p:cNvSpPr/>
              <p:nvPr/>
            </p:nvSpPr>
            <p:spPr>
              <a:xfrm>
                <a:off x="9991610" y="2901191"/>
                <a:ext cx="93576" cy="163758"/>
              </a:xfrm>
              <a:custGeom>
                <a:avLst/>
                <a:gdLst>
                  <a:gd name="connsiteX0" fmla="*/ 66128 w 93575"/>
                  <a:gd name="connsiteY0" fmla="*/ 106158 h 163757"/>
                  <a:gd name="connsiteX1" fmla="*/ 45074 w 93575"/>
                  <a:gd name="connsiteY1" fmla="*/ 108498 h 163757"/>
                  <a:gd name="connsiteX2" fmla="*/ 45074 w 93575"/>
                  <a:gd name="connsiteY2" fmla="*/ 42994 h 163757"/>
                  <a:gd name="connsiteX3" fmla="*/ 66128 w 93575"/>
                  <a:gd name="connsiteY3" fmla="*/ 87443 h 163757"/>
                  <a:gd name="connsiteX4" fmla="*/ 66128 w 93575"/>
                  <a:gd name="connsiteY4" fmla="*/ 106158 h 1637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575" h="163757">
                    <a:moveTo>
                      <a:pt x="66128" y="106158"/>
                    </a:moveTo>
                    <a:cubicBezTo>
                      <a:pt x="59110" y="110837"/>
                      <a:pt x="52092" y="141249"/>
                      <a:pt x="45074" y="108498"/>
                    </a:cubicBezTo>
                    <a:cubicBezTo>
                      <a:pt x="40395" y="89782"/>
                      <a:pt x="45074" y="68728"/>
                      <a:pt x="45074" y="42994"/>
                    </a:cubicBezTo>
                    <a:cubicBezTo>
                      <a:pt x="63789" y="57031"/>
                      <a:pt x="49753" y="80425"/>
                      <a:pt x="66128" y="87443"/>
                    </a:cubicBezTo>
                    <a:cubicBezTo>
                      <a:pt x="66128" y="94461"/>
                      <a:pt x="66128" y="101479"/>
                      <a:pt x="66128" y="106158"/>
                    </a:cubicBezTo>
                    <a:close/>
                  </a:path>
                </a:pathLst>
              </a:custGeom>
              <a:solidFill>
                <a:srgbClr val="050505"/>
              </a:solidFill>
              <a:ln w="23341"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6" name="Freeform: Shape 50">
                <a:extLst>
                  <a:ext uri="{FF2B5EF4-FFF2-40B4-BE49-F238E27FC236}">
                    <a16:creationId xmlns:a16="http://schemas.microsoft.com/office/drawing/2014/main" id="{F25E418A-6B96-2E16-27FE-23862C326CE4}"/>
                  </a:ext>
                </a:extLst>
              </p:cNvPr>
              <p:cNvSpPr/>
              <p:nvPr/>
            </p:nvSpPr>
            <p:spPr>
              <a:xfrm>
                <a:off x="9071658" y="2854204"/>
                <a:ext cx="444486" cy="257334"/>
              </a:xfrm>
              <a:custGeom>
                <a:avLst/>
                <a:gdLst>
                  <a:gd name="connsiteX0" fmla="*/ 422284 w 444485"/>
                  <a:gd name="connsiteY0" fmla="*/ 183557 h 257333"/>
                  <a:gd name="connsiteX1" fmla="*/ 375496 w 444485"/>
                  <a:gd name="connsiteY1" fmla="*/ 223327 h 257333"/>
                  <a:gd name="connsiteX2" fmla="*/ 66696 w 444485"/>
                  <a:gd name="connsiteY2" fmla="*/ 150805 h 257333"/>
                  <a:gd name="connsiteX3" fmla="*/ 45641 w 444485"/>
                  <a:gd name="connsiteY3" fmla="*/ 94660 h 257333"/>
                  <a:gd name="connsiteX4" fmla="*/ 104126 w 444485"/>
                  <a:gd name="connsiteY4" fmla="*/ 47872 h 257333"/>
                  <a:gd name="connsiteX5" fmla="*/ 377836 w 444485"/>
                  <a:gd name="connsiteY5" fmla="*/ 120393 h 257333"/>
                  <a:gd name="connsiteX6" fmla="*/ 422284 w 444485"/>
                  <a:gd name="connsiteY6" fmla="*/ 183557 h 2573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485" h="257333">
                    <a:moveTo>
                      <a:pt x="422284" y="183557"/>
                    </a:moveTo>
                    <a:cubicBezTo>
                      <a:pt x="429303" y="223327"/>
                      <a:pt x="408248" y="232684"/>
                      <a:pt x="375496" y="223327"/>
                    </a:cubicBezTo>
                    <a:cubicBezTo>
                      <a:pt x="272563" y="199933"/>
                      <a:pt x="169629" y="174199"/>
                      <a:pt x="66696" y="150805"/>
                    </a:cubicBezTo>
                    <a:cubicBezTo>
                      <a:pt x="29265" y="141448"/>
                      <a:pt x="47981" y="115714"/>
                      <a:pt x="45641" y="94660"/>
                    </a:cubicBezTo>
                    <a:cubicBezTo>
                      <a:pt x="38623" y="43193"/>
                      <a:pt x="54999" y="36175"/>
                      <a:pt x="104126" y="47872"/>
                    </a:cubicBezTo>
                    <a:cubicBezTo>
                      <a:pt x="197702" y="66587"/>
                      <a:pt x="286599" y="94660"/>
                      <a:pt x="377836" y="120393"/>
                    </a:cubicBezTo>
                    <a:cubicBezTo>
                      <a:pt x="415266" y="132090"/>
                      <a:pt x="431642" y="146127"/>
                      <a:pt x="422284" y="183557"/>
                    </a:cubicBezTo>
                    <a:close/>
                  </a:path>
                </a:pathLst>
              </a:custGeom>
              <a:solidFill>
                <a:srgbClr val="000000"/>
              </a:solidFill>
              <a:ln w="23341"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7" name="Freeform: Shape 51">
                <a:extLst>
                  <a:ext uri="{FF2B5EF4-FFF2-40B4-BE49-F238E27FC236}">
                    <a16:creationId xmlns:a16="http://schemas.microsoft.com/office/drawing/2014/main" id="{910E8581-674A-02B8-91C2-5EB8553B4F19}"/>
                  </a:ext>
                </a:extLst>
              </p:cNvPr>
              <p:cNvSpPr/>
              <p:nvPr/>
            </p:nvSpPr>
            <p:spPr>
              <a:xfrm>
                <a:off x="9480134" y="2950191"/>
                <a:ext cx="257334" cy="187152"/>
              </a:xfrm>
              <a:custGeom>
                <a:avLst/>
                <a:gdLst>
                  <a:gd name="connsiteX0" fmla="*/ 229034 w 257333"/>
                  <a:gd name="connsiteY0" fmla="*/ 80552 h 187151"/>
                  <a:gd name="connsiteX1" fmla="*/ 219676 w 257333"/>
                  <a:gd name="connsiteY1" fmla="*/ 122661 h 187151"/>
                  <a:gd name="connsiteX2" fmla="*/ 189264 w 257333"/>
                  <a:gd name="connsiteY2" fmla="*/ 153074 h 187151"/>
                  <a:gd name="connsiteX3" fmla="*/ 67615 w 257333"/>
                  <a:gd name="connsiteY3" fmla="*/ 141377 h 187151"/>
                  <a:gd name="connsiteX4" fmla="*/ 46561 w 257333"/>
                  <a:gd name="connsiteY4" fmla="*/ 89910 h 187151"/>
                  <a:gd name="connsiteX5" fmla="*/ 69955 w 257333"/>
                  <a:gd name="connsiteY5" fmla="*/ 43122 h 187151"/>
                  <a:gd name="connsiteX6" fmla="*/ 224355 w 257333"/>
                  <a:gd name="connsiteY6" fmla="*/ 66516 h 187151"/>
                  <a:gd name="connsiteX7" fmla="*/ 229034 w 257333"/>
                  <a:gd name="connsiteY7" fmla="*/ 80552 h 1871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7333" h="187151">
                    <a:moveTo>
                      <a:pt x="229034" y="80552"/>
                    </a:moveTo>
                    <a:cubicBezTo>
                      <a:pt x="214997" y="92249"/>
                      <a:pt x="219676" y="108625"/>
                      <a:pt x="219676" y="122661"/>
                    </a:cubicBezTo>
                    <a:cubicBezTo>
                      <a:pt x="222016" y="143716"/>
                      <a:pt x="212658" y="155413"/>
                      <a:pt x="189264" y="153074"/>
                    </a:cubicBezTo>
                    <a:cubicBezTo>
                      <a:pt x="149494" y="148395"/>
                      <a:pt x="107385" y="146055"/>
                      <a:pt x="67615" y="141377"/>
                    </a:cubicBezTo>
                    <a:cubicBezTo>
                      <a:pt x="30185" y="136698"/>
                      <a:pt x="46561" y="108625"/>
                      <a:pt x="46561" y="89910"/>
                    </a:cubicBezTo>
                    <a:cubicBezTo>
                      <a:pt x="44221" y="71195"/>
                      <a:pt x="41882" y="40782"/>
                      <a:pt x="69955" y="43122"/>
                    </a:cubicBezTo>
                    <a:cubicBezTo>
                      <a:pt x="121421" y="47801"/>
                      <a:pt x="172888" y="57158"/>
                      <a:pt x="224355" y="66516"/>
                    </a:cubicBezTo>
                    <a:cubicBezTo>
                      <a:pt x="229034" y="66516"/>
                      <a:pt x="229034" y="75873"/>
                      <a:pt x="229034" y="80552"/>
                    </a:cubicBezTo>
                    <a:close/>
                  </a:path>
                </a:pathLst>
              </a:custGeom>
              <a:solidFill>
                <a:srgbClr val="020202"/>
              </a:solidFill>
              <a:ln w="23341"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8" name="Freeform: Shape 52">
                <a:extLst>
                  <a:ext uri="{FF2B5EF4-FFF2-40B4-BE49-F238E27FC236}">
                    <a16:creationId xmlns:a16="http://schemas.microsoft.com/office/drawing/2014/main" id="{D85CF7DE-8BD8-5033-0ED7-89820D3E67D1}"/>
                  </a:ext>
                </a:extLst>
              </p:cNvPr>
              <p:cNvSpPr/>
              <p:nvPr/>
            </p:nvSpPr>
            <p:spPr>
              <a:xfrm>
                <a:off x="9682317" y="2963770"/>
                <a:ext cx="280728" cy="187152"/>
              </a:xfrm>
              <a:custGeom>
                <a:avLst/>
                <a:gdLst>
                  <a:gd name="connsiteX0" fmla="*/ 239736 w 280727"/>
                  <a:gd name="connsiteY0" fmla="*/ 57616 h 187151"/>
                  <a:gd name="connsiteX1" fmla="*/ 237397 w 280727"/>
                  <a:gd name="connsiteY1" fmla="*/ 104404 h 187151"/>
                  <a:gd name="connsiteX2" fmla="*/ 211663 w 280727"/>
                  <a:gd name="connsiteY2" fmla="*/ 141834 h 187151"/>
                  <a:gd name="connsiteX3" fmla="*/ 80657 w 280727"/>
                  <a:gd name="connsiteY3" fmla="*/ 151192 h 187151"/>
                  <a:gd name="connsiteX4" fmla="*/ 47906 w 280727"/>
                  <a:gd name="connsiteY4" fmla="*/ 99725 h 187151"/>
                  <a:gd name="connsiteX5" fmla="*/ 66621 w 280727"/>
                  <a:gd name="connsiteY5" fmla="*/ 45919 h 187151"/>
                  <a:gd name="connsiteX6" fmla="*/ 235057 w 280727"/>
                  <a:gd name="connsiteY6" fmla="*/ 43579 h 187151"/>
                  <a:gd name="connsiteX7" fmla="*/ 239736 w 280727"/>
                  <a:gd name="connsiteY7" fmla="*/ 57616 h 1871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0727" h="187151">
                    <a:moveTo>
                      <a:pt x="239736" y="57616"/>
                    </a:moveTo>
                    <a:cubicBezTo>
                      <a:pt x="225700" y="71652"/>
                      <a:pt x="235057" y="88028"/>
                      <a:pt x="237397" y="104404"/>
                    </a:cubicBezTo>
                    <a:cubicBezTo>
                      <a:pt x="244415" y="127798"/>
                      <a:pt x="235057" y="139495"/>
                      <a:pt x="211663" y="141834"/>
                    </a:cubicBezTo>
                    <a:cubicBezTo>
                      <a:pt x="167215" y="144173"/>
                      <a:pt x="125106" y="148852"/>
                      <a:pt x="80657" y="151192"/>
                    </a:cubicBezTo>
                    <a:cubicBezTo>
                      <a:pt x="40887" y="153531"/>
                      <a:pt x="52584" y="120779"/>
                      <a:pt x="47906" y="99725"/>
                    </a:cubicBezTo>
                    <a:cubicBezTo>
                      <a:pt x="43227" y="78670"/>
                      <a:pt x="33869" y="48258"/>
                      <a:pt x="66621" y="45919"/>
                    </a:cubicBezTo>
                    <a:cubicBezTo>
                      <a:pt x="122766" y="41240"/>
                      <a:pt x="178912" y="43579"/>
                      <a:pt x="235057" y="43579"/>
                    </a:cubicBezTo>
                    <a:cubicBezTo>
                      <a:pt x="235057" y="43579"/>
                      <a:pt x="237397" y="52937"/>
                      <a:pt x="239736" y="57616"/>
                    </a:cubicBezTo>
                    <a:close/>
                  </a:path>
                </a:pathLst>
              </a:custGeom>
              <a:solidFill>
                <a:srgbClr val="020202"/>
              </a:solidFill>
              <a:ln w="23341"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9" name="Freeform: Shape 53">
                <a:extLst>
                  <a:ext uri="{FF2B5EF4-FFF2-40B4-BE49-F238E27FC236}">
                    <a16:creationId xmlns:a16="http://schemas.microsoft.com/office/drawing/2014/main" id="{0EF7710F-AC93-C3A1-260B-38AD4220507F}"/>
                  </a:ext>
                </a:extLst>
              </p:cNvPr>
              <p:cNvSpPr/>
              <p:nvPr/>
            </p:nvSpPr>
            <p:spPr>
              <a:xfrm>
                <a:off x="8963351" y="2835327"/>
                <a:ext cx="140364" cy="187152"/>
              </a:xfrm>
              <a:custGeom>
                <a:avLst/>
                <a:gdLst>
                  <a:gd name="connsiteX0" fmla="*/ 43997 w 140363"/>
                  <a:gd name="connsiteY0" fmla="*/ 99500 h 187151"/>
                  <a:gd name="connsiteX1" fmla="*/ 76749 w 140363"/>
                  <a:gd name="connsiteY1" fmla="*/ 43355 h 187151"/>
                  <a:gd name="connsiteX2" fmla="*/ 104821 w 140363"/>
                  <a:gd name="connsiteY2" fmla="*/ 113537 h 187151"/>
                  <a:gd name="connsiteX3" fmla="*/ 72070 w 140363"/>
                  <a:gd name="connsiteY3" fmla="*/ 155646 h 187151"/>
                  <a:gd name="connsiteX4" fmla="*/ 43997 w 140363"/>
                  <a:gd name="connsiteY4" fmla="*/ 99500 h 1871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363" h="187151">
                    <a:moveTo>
                      <a:pt x="43997" y="99500"/>
                    </a:moveTo>
                    <a:cubicBezTo>
                      <a:pt x="53355" y="80785"/>
                      <a:pt x="27621" y="38676"/>
                      <a:pt x="76749" y="43355"/>
                    </a:cubicBezTo>
                    <a:cubicBezTo>
                      <a:pt x="130555" y="48033"/>
                      <a:pt x="100143" y="90143"/>
                      <a:pt x="104821" y="113537"/>
                    </a:cubicBezTo>
                    <a:cubicBezTo>
                      <a:pt x="109500" y="134591"/>
                      <a:pt x="107161" y="157985"/>
                      <a:pt x="72070" y="155646"/>
                    </a:cubicBezTo>
                    <a:cubicBezTo>
                      <a:pt x="27621" y="153306"/>
                      <a:pt x="48676" y="120555"/>
                      <a:pt x="43997" y="99500"/>
                    </a:cubicBezTo>
                    <a:close/>
                  </a:path>
                </a:pathLst>
              </a:custGeom>
              <a:solidFill>
                <a:srgbClr val="000000"/>
              </a:solidFill>
              <a:ln w="23341"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30" name="Freeform: Shape 54">
                <a:extLst>
                  <a:ext uri="{FF2B5EF4-FFF2-40B4-BE49-F238E27FC236}">
                    <a16:creationId xmlns:a16="http://schemas.microsoft.com/office/drawing/2014/main" id="{C841FD7A-42B0-9E86-7B58-725FD5AA3403}"/>
                  </a:ext>
                </a:extLst>
              </p:cNvPr>
              <p:cNvSpPr/>
              <p:nvPr/>
            </p:nvSpPr>
            <p:spPr>
              <a:xfrm>
                <a:off x="9892135" y="2926594"/>
                <a:ext cx="163758" cy="187152"/>
              </a:xfrm>
              <a:custGeom>
                <a:avLst/>
                <a:gdLst>
                  <a:gd name="connsiteX0" fmla="*/ 46294 w 163757"/>
                  <a:gd name="connsiteY0" fmla="*/ 155616 h 187151"/>
                  <a:gd name="connsiteX1" fmla="*/ 43954 w 163757"/>
                  <a:gd name="connsiteY1" fmla="*/ 111167 h 187151"/>
                  <a:gd name="connsiteX2" fmla="*/ 100100 w 163757"/>
                  <a:gd name="connsiteY2" fmla="*/ 45664 h 187151"/>
                  <a:gd name="connsiteX3" fmla="*/ 123494 w 163757"/>
                  <a:gd name="connsiteY3" fmla="*/ 64379 h 187151"/>
                  <a:gd name="connsiteX4" fmla="*/ 46294 w 163757"/>
                  <a:gd name="connsiteY4" fmla="*/ 155616 h 1871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757" h="187151">
                    <a:moveTo>
                      <a:pt x="46294" y="155616"/>
                    </a:moveTo>
                    <a:cubicBezTo>
                      <a:pt x="46294" y="141579"/>
                      <a:pt x="46294" y="125204"/>
                      <a:pt x="43954" y="111167"/>
                    </a:cubicBezTo>
                    <a:cubicBezTo>
                      <a:pt x="36936" y="66719"/>
                      <a:pt x="69688" y="57361"/>
                      <a:pt x="100100" y="45664"/>
                    </a:cubicBezTo>
                    <a:cubicBezTo>
                      <a:pt x="116476" y="38646"/>
                      <a:pt x="123494" y="45664"/>
                      <a:pt x="123494" y="64379"/>
                    </a:cubicBezTo>
                    <a:cubicBezTo>
                      <a:pt x="121155" y="115846"/>
                      <a:pt x="102439" y="153276"/>
                      <a:pt x="46294" y="155616"/>
                    </a:cubicBezTo>
                    <a:close/>
                  </a:path>
                </a:pathLst>
              </a:custGeom>
              <a:solidFill>
                <a:srgbClr val="020202"/>
              </a:solidFill>
              <a:ln w="23341"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sp>
          <p:nvSpPr>
            <p:cNvPr id="22" name="Freeform: Shape 57">
              <a:extLst>
                <a:ext uri="{FF2B5EF4-FFF2-40B4-BE49-F238E27FC236}">
                  <a16:creationId xmlns:a16="http://schemas.microsoft.com/office/drawing/2014/main" id="{A3966528-2A68-2454-2F8C-73B90896D1FE}"/>
                </a:ext>
              </a:extLst>
            </p:cNvPr>
            <p:cNvSpPr/>
            <p:nvPr/>
          </p:nvSpPr>
          <p:spPr>
            <a:xfrm>
              <a:off x="1909694" y="1707401"/>
              <a:ext cx="217666" cy="1291202"/>
            </a:xfrm>
            <a:custGeom>
              <a:avLst/>
              <a:gdLst>
                <a:gd name="connsiteX0" fmla="*/ 200760 w 217666"/>
                <a:gd name="connsiteY0" fmla="*/ 1217238 h 1291202"/>
                <a:gd name="connsiteX1" fmla="*/ 217666 w 217666"/>
                <a:gd name="connsiteY1" fmla="*/ 1232030 h 1291202"/>
                <a:gd name="connsiteX2" fmla="*/ 202873 w 217666"/>
                <a:gd name="connsiteY2" fmla="*/ 1251050 h 1291202"/>
                <a:gd name="connsiteX3" fmla="*/ 183853 w 217666"/>
                <a:gd name="connsiteY3" fmla="*/ 1236257 h 1291202"/>
                <a:gd name="connsiteX4" fmla="*/ 200760 w 217666"/>
                <a:gd name="connsiteY4" fmla="*/ 1217238 h 1291202"/>
                <a:gd name="connsiteX5" fmla="*/ 188082 w 217666"/>
                <a:gd name="connsiteY5" fmla="*/ 929834 h 1291202"/>
                <a:gd name="connsiteX6" fmla="*/ 204988 w 217666"/>
                <a:gd name="connsiteY6" fmla="*/ 950967 h 1291202"/>
                <a:gd name="connsiteX7" fmla="*/ 181742 w 217666"/>
                <a:gd name="connsiteY7" fmla="*/ 969987 h 1291202"/>
                <a:gd name="connsiteX8" fmla="*/ 166949 w 217666"/>
                <a:gd name="connsiteY8" fmla="*/ 946740 h 1291202"/>
                <a:gd name="connsiteX9" fmla="*/ 188082 w 217666"/>
                <a:gd name="connsiteY9" fmla="*/ 929834 h 1291202"/>
                <a:gd name="connsiteX10" fmla="*/ 128909 w 217666"/>
                <a:gd name="connsiteY10" fmla="*/ 657225 h 1291202"/>
                <a:gd name="connsiteX11" fmla="*/ 141589 w 217666"/>
                <a:gd name="connsiteY11" fmla="*/ 674131 h 1291202"/>
                <a:gd name="connsiteX12" fmla="*/ 124682 w 217666"/>
                <a:gd name="connsiteY12" fmla="*/ 691037 h 1291202"/>
                <a:gd name="connsiteX13" fmla="*/ 109890 w 217666"/>
                <a:gd name="connsiteY13" fmla="*/ 672017 h 1291202"/>
                <a:gd name="connsiteX14" fmla="*/ 128909 w 217666"/>
                <a:gd name="connsiteY14" fmla="*/ 657225 h 1291202"/>
                <a:gd name="connsiteX15" fmla="*/ 69737 w 217666"/>
                <a:gd name="connsiteY15" fmla="*/ 623411 h 1291202"/>
                <a:gd name="connsiteX16" fmla="*/ 88757 w 217666"/>
                <a:gd name="connsiteY16" fmla="*/ 648770 h 1291202"/>
                <a:gd name="connsiteX17" fmla="*/ 120456 w 217666"/>
                <a:gd name="connsiteY17" fmla="*/ 828398 h 1291202"/>
                <a:gd name="connsiteX18" fmla="*/ 164834 w 217666"/>
                <a:gd name="connsiteY18" fmla="*/ 980552 h 1291202"/>
                <a:gd name="connsiteX19" fmla="*/ 173288 w 217666"/>
                <a:gd name="connsiteY19" fmla="*/ 1219351 h 1291202"/>
                <a:gd name="connsiteX20" fmla="*/ 147928 w 217666"/>
                <a:gd name="connsiteY20" fmla="*/ 1291202 h 1291202"/>
                <a:gd name="connsiteX21" fmla="*/ 137362 w 217666"/>
                <a:gd name="connsiteY21" fmla="*/ 1289088 h 1291202"/>
                <a:gd name="connsiteX22" fmla="*/ 158495 w 217666"/>
                <a:gd name="connsiteY22" fmla="*/ 1217238 h 1291202"/>
                <a:gd name="connsiteX23" fmla="*/ 150042 w 217666"/>
                <a:gd name="connsiteY23" fmla="*/ 980552 h 1291202"/>
                <a:gd name="connsiteX24" fmla="*/ 105663 w 217666"/>
                <a:gd name="connsiteY24" fmla="*/ 800925 h 1291202"/>
                <a:gd name="connsiteX25" fmla="*/ 69737 w 217666"/>
                <a:gd name="connsiteY25" fmla="*/ 623411 h 1291202"/>
                <a:gd name="connsiteX26" fmla="*/ 50719 w 217666"/>
                <a:gd name="connsiteY26" fmla="*/ 120456 h 1291202"/>
                <a:gd name="connsiteX27" fmla="*/ 67625 w 217666"/>
                <a:gd name="connsiteY27" fmla="*/ 137363 h 1291202"/>
                <a:gd name="connsiteX28" fmla="*/ 52832 w 217666"/>
                <a:gd name="connsiteY28" fmla="*/ 154269 h 1291202"/>
                <a:gd name="connsiteX29" fmla="*/ 33812 w 217666"/>
                <a:gd name="connsiteY29" fmla="*/ 139476 h 1291202"/>
                <a:gd name="connsiteX30" fmla="*/ 50719 w 217666"/>
                <a:gd name="connsiteY30" fmla="*/ 120456 h 1291202"/>
                <a:gd name="connsiteX31" fmla="*/ 8454 w 217666"/>
                <a:gd name="connsiteY31" fmla="*/ 0 h 1291202"/>
                <a:gd name="connsiteX32" fmla="*/ 10567 w 217666"/>
                <a:gd name="connsiteY32" fmla="*/ 99323 h 1291202"/>
                <a:gd name="connsiteX33" fmla="*/ 23247 w 217666"/>
                <a:gd name="connsiteY33" fmla="*/ 226119 h 1291202"/>
                <a:gd name="connsiteX34" fmla="*/ 42266 w 217666"/>
                <a:gd name="connsiteY34" fmla="*/ 460692 h 1291202"/>
                <a:gd name="connsiteX35" fmla="*/ 25360 w 217666"/>
                <a:gd name="connsiteY35" fmla="*/ 469144 h 1291202"/>
                <a:gd name="connsiteX36" fmla="*/ 2114 w 217666"/>
                <a:gd name="connsiteY36" fmla="*/ 109890 h 1291202"/>
                <a:gd name="connsiteX37" fmla="*/ 0 w 217666"/>
                <a:gd name="connsiteY37" fmla="*/ 29586 h 1291202"/>
                <a:gd name="connsiteX38" fmla="*/ 8454 w 217666"/>
                <a:gd name="connsiteY38" fmla="*/ 0 h 12912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217666" h="1291202">
                  <a:moveTo>
                    <a:pt x="200760" y="1217238"/>
                  </a:moveTo>
                  <a:cubicBezTo>
                    <a:pt x="209213" y="1215124"/>
                    <a:pt x="215553" y="1221464"/>
                    <a:pt x="217666" y="1232030"/>
                  </a:cubicBezTo>
                  <a:cubicBezTo>
                    <a:pt x="217666" y="1242597"/>
                    <a:pt x="213440" y="1248937"/>
                    <a:pt x="202873" y="1251050"/>
                  </a:cubicBezTo>
                  <a:cubicBezTo>
                    <a:pt x="192307" y="1251050"/>
                    <a:pt x="185967" y="1244710"/>
                    <a:pt x="183853" y="1236257"/>
                  </a:cubicBezTo>
                  <a:cubicBezTo>
                    <a:pt x="183853" y="1225691"/>
                    <a:pt x="190194" y="1219351"/>
                    <a:pt x="200760" y="1217238"/>
                  </a:cubicBezTo>
                  <a:close/>
                  <a:moveTo>
                    <a:pt x="188082" y="929834"/>
                  </a:moveTo>
                  <a:cubicBezTo>
                    <a:pt x="198648" y="931948"/>
                    <a:pt x="207101" y="940401"/>
                    <a:pt x="204988" y="950967"/>
                  </a:cubicBezTo>
                  <a:cubicBezTo>
                    <a:pt x="204988" y="963647"/>
                    <a:pt x="196534" y="974214"/>
                    <a:pt x="181742" y="969987"/>
                  </a:cubicBezTo>
                  <a:cubicBezTo>
                    <a:pt x="169062" y="967873"/>
                    <a:pt x="164835" y="957307"/>
                    <a:pt x="166949" y="946740"/>
                  </a:cubicBezTo>
                  <a:cubicBezTo>
                    <a:pt x="169062" y="936174"/>
                    <a:pt x="175401" y="929834"/>
                    <a:pt x="188082" y="929834"/>
                  </a:cubicBezTo>
                  <a:close/>
                  <a:moveTo>
                    <a:pt x="128909" y="657225"/>
                  </a:moveTo>
                  <a:cubicBezTo>
                    <a:pt x="137362" y="659338"/>
                    <a:pt x="143702" y="665678"/>
                    <a:pt x="141589" y="674131"/>
                  </a:cubicBezTo>
                  <a:cubicBezTo>
                    <a:pt x="141589" y="684697"/>
                    <a:pt x="135249" y="691037"/>
                    <a:pt x="124682" y="691037"/>
                  </a:cubicBezTo>
                  <a:cubicBezTo>
                    <a:pt x="114116" y="688924"/>
                    <a:pt x="107776" y="684697"/>
                    <a:pt x="109890" y="672017"/>
                  </a:cubicBezTo>
                  <a:cubicBezTo>
                    <a:pt x="112003" y="661451"/>
                    <a:pt x="118343" y="655111"/>
                    <a:pt x="128909" y="657225"/>
                  </a:cubicBezTo>
                  <a:close/>
                  <a:moveTo>
                    <a:pt x="69737" y="623411"/>
                  </a:moveTo>
                  <a:cubicBezTo>
                    <a:pt x="86644" y="623411"/>
                    <a:pt x="86644" y="636091"/>
                    <a:pt x="88757" y="648770"/>
                  </a:cubicBezTo>
                  <a:cubicBezTo>
                    <a:pt x="103550" y="707942"/>
                    <a:pt x="122569" y="765000"/>
                    <a:pt x="120456" y="828398"/>
                  </a:cubicBezTo>
                  <a:cubicBezTo>
                    <a:pt x="118343" y="879116"/>
                    <a:pt x="139476" y="931948"/>
                    <a:pt x="164834" y="980552"/>
                  </a:cubicBezTo>
                  <a:cubicBezTo>
                    <a:pt x="204987" y="1058743"/>
                    <a:pt x="224007" y="1136933"/>
                    <a:pt x="173288" y="1219351"/>
                  </a:cubicBezTo>
                  <a:cubicBezTo>
                    <a:pt x="160608" y="1240483"/>
                    <a:pt x="156382" y="1267956"/>
                    <a:pt x="147928" y="1291202"/>
                  </a:cubicBezTo>
                  <a:cubicBezTo>
                    <a:pt x="143702" y="1291202"/>
                    <a:pt x="141589" y="1289088"/>
                    <a:pt x="137362" y="1289088"/>
                  </a:cubicBezTo>
                  <a:cubicBezTo>
                    <a:pt x="143702" y="1265843"/>
                    <a:pt x="145815" y="1238370"/>
                    <a:pt x="158495" y="1217238"/>
                  </a:cubicBezTo>
                  <a:cubicBezTo>
                    <a:pt x="207100" y="1134820"/>
                    <a:pt x="188081" y="1056630"/>
                    <a:pt x="150042" y="980552"/>
                  </a:cubicBezTo>
                  <a:cubicBezTo>
                    <a:pt x="122569" y="923494"/>
                    <a:pt x="101436" y="864323"/>
                    <a:pt x="105663" y="800925"/>
                  </a:cubicBezTo>
                  <a:cubicBezTo>
                    <a:pt x="109890" y="739640"/>
                    <a:pt x="73964" y="684696"/>
                    <a:pt x="69737" y="623411"/>
                  </a:cubicBezTo>
                  <a:close/>
                  <a:moveTo>
                    <a:pt x="50719" y="120456"/>
                  </a:moveTo>
                  <a:cubicBezTo>
                    <a:pt x="61286" y="120456"/>
                    <a:pt x="67625" y="126797"/>
                    <a:pt x="67625" y="137363"/>
                  </a:cubicBezTo>
                  <a:cubicBezTo>
                    <a:pt x="67625" y="147930"/>
                    <a:pt x="63399" y="154269"/>
                    <a:pt x="52832" y="154269"/>
                  </a:cubicBezTo>
                  <a:cubicBezTo>
                    <a:pt x="42266" y="154269"/>
                    <a:pt x="35926" y="150043"/>
                    <a:pt x="33812" y="139476"/>
                  </a:cubicBezTo>
                  <a:cubicBezTo>
                    <a:pt x="33812" y="128910"/>
                    <a:pt x="40153" y="124683"/>
                    <a:pt x="50719" y="120456"/>
                  </a:cubicBezTo>
                  <a:close/>
                  <a:moveTo>
                    <a:pt x="8454" y="0"/>
                  </a:moveTo>
                  <a:cubicBezTo>
                    <a:pt x="8454" y="35926"/>
                    <a:pt x="10567" y="63399"/>
                    <a:pt x="10567" y="99323"/>
                  </a:cubicBezTo>
                  <a:cubicBezTo>
                    <a:pt x="12681" y="139476"/>
                    <a:pt x="21133" y="190194"/>
                    <a:pt x="23247" y="226119"/>
                  </a:cubicBezTo>
                  <a:cubicBezTo>
                    <a:pt x="27474" y="291631"/>
                    <a:pt x="42266" y="458578"/>
                    <a:pt x="42266" y="460692"/>
                  </a:cubicBezTo>
                  <a:cubicBezTo>
                    <a:pt x="33814" y="462805"/>
                    <a:pt x="33814" y="464917"/>
                    <a:pt x="25360" y="469144"/>
                  </a:cubicBezTo>
                  <a:cubicBezTo>
                    <a:pt x="6341" y="350802"/>
                    <a:pt x="10567" y="221893"/>
                    <a:pt x="2114" y="109890"/>
                  </a:cubicBezTo>
                  <a:cubicBezTo>
                    <a:pt x="-2113" y="80305"/>
                    <a:pt x="2114" y="54945"/>
                    <a:pt x="0" y="29586"/>
                  </a:cubicBezTo>
                  <a:cubicBezTo>
                    <a:pt x="4227" y="10566"/>
                    <a:pt x="4227" y="14793"/>
                    <a:pt x="8454" y="0"/>
                  </a:cubicBezTo>
                  <a:close/>
                </a:path>
              </a:pathLst>
            </a:custGeom>
            <a:solidFill>
              <a:sysClr val="window" lastClr="FFFFFF"/>
            </a:solidFill>
            <a:ln w="9525" cap="flat">
              <a:noFill/>
              <a:prstDash val="solid"/>
              <a:miter/>
            </a:ln>
          </p:spPr>
          <p:txBody>
            <a:bodyPr wrap="square" rtlCol="0"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3" name="Freeform: Shape 60">
              <a:extLst>
                <a:ext uri="{FF2B5EF4-FFF2-40B4-BE49-F238E27FC236}">
                  <a16:creationId xmlns:a16="http://schemas.microsoft.com/office/drawing/2014/main" id="{6B73B27A-BB82-3AE7-D35C-D1940B0E91B4}"/>
                </a:ext>
              </a:extLst>
            </p:cNvPr>
            <p:cNvSpPr/>
            <p:nvPr/>
          </p:nvSpPr>
          <p:spPr>
            <a:xfrm>
              <a:off x="971407" y="764890"/>
              <a:ext cx="1967442" cy="1883145"/>
            </a:xfrm>
            <a:custGeom>
              <a:avLst/>
              <a:gdLst>
                <a:gd name="connsiteX0" fmla="*/ 16907 w 1967442"/>
                <a:gd name="connsiteY0" fmla="*/ 1749777 h 1883145"/>
                <a:gd name="connsiteX1" fmla="*/ 59172 w 1967442"/>
                <a:gd name="connsiteY1" fmla="*/ 1832195 h 1883145"/>
                <a:gd name="connsiteX2" fmla="*/ 173288 w 1967442"/>
                <a:gd name="connsiteY2" fmla="*/ 1857554 h 1883145"/>
                <a:gd name="connsiteX3" fmla="*/ 323329 w 1967442"/>
                <a:gd name="connsiteY3" fmla="*/ 1817402 h 1883145"/>
                <a:gd name="connsiteX4" fmla="*/ 359255 w 1967442"/>
                <a:gd name="connsiteY4" fmla="*/ 1811062 h 1883145"/>
                <a:gd name="connsiteX5" fmla="*/ 346576 w 1967442"/>
                <a:gd name="connsiteY5" fmla="*/ 1851215 h 1883145"/>
                <a:gd name="connsiteX6" fmla="*/ 327556 w 1967442"/>
                <a:gd name="connsiteY6" fmla="*/ 1825855 h 1883145"/>
                <a:gd name="connsiteX7" fmla="*/ 177515 w 1967442"/>
                <a:gd name="connsiteY7" fmla="*/ 1872347 h 1883145"/>
                <a:gd name="connsiteX8" fmla="*/ 50719 w 1967442"/>
                <a:gd name="connsiteY8" fmla="*/ 1842761 h 1883145"/>
                <a:gd name="connsiteX9" fmla="*/ 12680 w 1967442"/>
                <a:gd name="connsiteY9" fmla="*/ 1779363 h 1883145"/>
                <a:gd name="connsiteX10" fmla="*/ 0 w 1967442"/>
                <a:gd name="connsiteY10" fmla="*/ 1751891 h 1883145"/>
                <a:gd name="connsiteX11" fmla="*/ 16907 w 1967442"/>
                <a:gd name="connsiteY11" fmla="*/ 1749777 h 1883145"/>
                <a:gd name="connsiteX12" fmla="*/ 1572262 w 1967442"/>
                <a:gd name="connsiteY12" fmla="*/ 1487733 h 1883145"/>
                <a:gd name="connsiteX13" fmla="*/ 1587056 w 1967442"/>
                <a:gd name="connsiteY13" fmla="*/ 1536339 h 1883145"/>
                <a:gd name="connsiteX14" fmla="*/ 1532111 w 1967442"/>
                <a:gd name="connsiteY14" fmla="*/ 1513093 h 1883145"/>
                <a:gd name="connsiteX15" fmla="*/ 1515204 w 1967442"/>
                <a:gd name="connsiteY15" fmla="*/ 1500413 h 1883145"/>
                <a:gd name="connsiteX16" fmla="*/ 1532111 w 1967442"/>
                <a:gd name="connsiteY16" fmla="*/ 1502526 h 1883145"/>
                <a:gd name="connsiteX17" fmla="*/ 1580716 w 1967442"/>
                <a:gd name="connsiteY17" fmla="*/ 1529998 h 1883145"/>
                <a:gd name="connsiteX18" fmla="*/ 1572262 w 1967442"/>
                <a:gd name="connsiteY18" fmla="*/ 1487733 h 1883145"/>
                <a:gd name="connsiteX19" fmla="*/ 1697209 w 1967442"/>
                <a:gd name="connsiteY19" fmla="*/ 1483508 h 1883145"/>
                <a:gd name="connsiteX20" fmla="*/ 1709624 w 1967442"/>
                <a:gd name="connsiteY20" fmla="*/ 1487734 h 1883145"/>
                <a:gd name="connsiteX21" fmla="*/ 1682151 w 1967442"/>
                <a:gd name="connsiteY21" fmla="*/ 1510981 h 1883145"/>
                <a:gd name="connsiteX22" fmla="*/ 1625093 w 1967442"/>
                <a:gd name="connsiteY22" fmla="*/ 1489848 h 1883145"/>
                <a:gd name="connsiteX23" fmla="*/ 1646226 w 1967442"/>
                <a:gd name="connsiteY23" fmla="*/ 1487734 h 1883145"/>
                <a:gd name="connsiteX24" fmla="*/ 1644113 w 1967442"/>
                <a:gd name="connsiteY24" fmla="*/ 1508867 h 1883145"/>
                <a:gd name="connsiteX25" fmla="*/ 1667358 w 1967442"/>
                <a:gd name="connsiteY25" fmla="*/ 1508867 h 1883145"/>
                <a:gd name="connsiteX26" fmla="*/ 1686378 w 1967442"/>
                <a:gd name="connsiteY26" fmla="*/ 1485621 h 1883145"/>
                <a:gd name="connsiteX27" fmla="*/ 1697209 w 1967442"/>
                <a:gd name="connsiteY27" fmla="*/ 1483508 h 1883145"/>
                <a:gd name="connsiteX28" fmla="*/ 1800494 w 1967442"/>
                <a:gd name="connsiteY28" fmla="*/ 1459997 h 1883145"/>
                <a:gd name="connsiteX29" fmla="*/ 1808947 w 1967442"/>
                <a:gd name="connsiteY29" fmla="*/ 1462375 h 1883145"/>
                <a:gd name="connsiteX30" fmla="*/ 1787814 w 1967442"/>
                <a:gd name="connsiteY30" fmla="*/ 1485621 h 1883145"/>
                <a:gd name="connsiteX31" fmla="*/ 1745549 w 1967442"/>
                <a:gd name="connsiteY31" fmla="*/ 1464488 h 1883145"/>
                <a:gd name="connsiteX32" fmla="*/ 1762456 w 1967442"/>
                <a:gd name="connsiteY32" fmla="*/ 1464488 h 1883145"/>
                <a:gd name="connsiteX33" fmla="*/ 1760342 w 1967442"/>
                <a:gd name="connsiteY33" fmla="*/ 1485621 h 1883145"/>
                <a:gd name="connsiteX34" fmla="*/ 1777248 w 1967442"/>
                <a:gd name="connsiteY34" fmla="*/ 1485621 h 1883145"/>
                <a:gd name="connsiteX35" fmla="*/ 1792041 w 1967442"/>
                <a:gd name="connsiteY35" fmla="*/ 1462375 h 1883145"/>
                <a:gd name="connsiteX36" fmla="*/ 1800494 w 1967442"/>
                <a:gd name="connsiteY36" fmla="*/ 1459997 h 1883145"/>
                <a:gd name="connsiteX37" fmla="*/ 1187122 w 1967442"/>
                <a:gd name="connsiteY37" fmla="*/ 1428033 h 1883145"/>
                <a:gd name="connsiteX38" fmla="*/ 1255275 w 1967442"/>
                <a:gd name="connsiteY38" fmla="*/ 1439128 h 1883145"/>
                <a:gd name="connsiteX39" fmla="*/ 1227802 w 1967442"/>
                <a:gd name="connsiteY39" fmla="*/ 1456034 h 1883145"/>
                <a:gd name="connsiteX40" fmla="*/ 1122139 w 1967442"/>
                <a:gd name="connsiteY40" fmla="*/ 1439128 h 1883145"/>
                <a:gd name="connsiteX41" fmla="*/ 1187122 w 1967442"/>
                <a:gd name="connsiteY41" fmla="*/ 1428033 h 1883145"/>
                <a:gd name="connsiteX42" fmla="*/ 1923328 w 1967442"/>
                <a:gd name="connsiteY42" fmla="*/ 1407165 h 1883145"/>
                <a:gd name="connsiteX43" fmla="*/ 1942084 w 1967442"/>
                <a:gd name="connsiteY43" fmla="*/ 1430675 h 1883145"/>
                <a:gd name="connsiteX44" fmla="*/ 1967442 w 1967442"/>
                <a:gd name="connsiteY44" fmla="*/ 1447581 h 1883145"/>
                <a:gd name="connsiteX45" fmla="*/ 1868120 w 1967442"/>
                <a:gd name="connsiteY45" fmla="*/ 1517319 h 1883145"/>
                <a:gd name="connsiteX46" fmla="*/ 1544791 w 1967442"/>
                <a:gd name="connsiteY46" fmla="*/ 1792043 h 1883145"/>
                <a:gd name="connsiteX47" fmla="*/ 1441240 w 1967442"/>
                <a:gd name="connsiteY47" fmla="*/ 1851214 h 1883145"/>
                <a:gd name="connsiteX48" fmla="*/ 1432787 w 1967442"/>
                <a:gd name="connsiteY48" fmla="*/ 1842761 h 1883145"/>
                <a:gd name="connsiteX49" fmla="*/ 1464486 w 1967442"/>
                <a:gd name="connsiteY49" fmla="*/ 1811063 h 1883145"/>
                <a:gd name="connsiteX50" fmla="*/ 1637774 w 1967442"/>
                <a:gd name="connsiteY50" fmla="*/ 1684267 h 1883145"/>
                <a:gd name="connsiteX51" fmla="*/ 1889252 w 1967442"/>
                <a:gd name="connsiteY51" fmla="*/ 1462374 h 1883145"/>
                <a:gd name="connsiteX52" fmla="*/ 1893478 w 1967442"/>
                <a:gd name="connsiteY52" fmla="*/ 1420109 h 1883145"/>
                <a:gd name="connsiteX53" fmla="*/ 1923328 w 1967442"/>
                <a:gd name="connsiteY53" fmla="*/ 1407165 h 1883145"/>
                <a:gd name="connsiteX54" fmla="*/ 1238469 w 1967442"/>
                <a:gd name="connsiteY54" fmla="*/ 1382533 h 1883145"/>
                <a:gd name="connsiteX55" fmla="*/ 1261880 w 1967442"/>
                <a:gd name="connsiteY55" fmla="*/ 1382599 h 1883145"/>
                <a:gd name="connsiteX56" fmla="*/ 1301768 w 1967442"/>
                <a:gd name="connsiteY56" fmla="*/ 1392637 h 1883145"/>
                <a:gd name="connsiteX57" fmla="*/ 1301768 w 1967442"/>
                <a:gd name="connsiteY57" fmla="*/ 1409543 h 1883145"/>
                <a:gd name="connsiteX58" fmla="*/ 1210896 w 1967442"/>
                <a:gd name="connsiteY58" fmla="*/ 1388410 h 1883145"/>
                <a:gd name="connsiteX59" fmla="*/ 1238469 w 1967442"/>
                <a:gd name="connsiteY59" fmla="*/ 1382533 h 1883145"/>
                <a:gd name="connsiteX60" fmla="*/ 657224 w 1967442"/>
                <a:gd name="connsiteY60" fmla="*/ 128910 h 1883145"/>
                <a:gd name="connsiteX61" fmla="*/ 659336 w 1967442"/>
                <a:gd name="connsiteY61" fmla="*/ 147929 h 1883145"/>
                <a:gd name="connsiteX62" fmla="*/ 663563 w 1967442"/>
                <a:gd name="connsiteY62" fmla="*/ 196534 h 1883145"/>
                <a:gd name="connsiteX63" fmla="*/ 636091 w 1967442"/>
                <a:gd name="connsiteY63" fmla="*/ 152155 h 1883145"/>
                <a:gd name="connsiteX64" fmla="*/ 640317 w 1967442"/>
                <a:gd name="connsiteY64" fmla="*/ 133136 h 1883145"/>
                <a:gd name="connsiteX65" fmla="*/ 657224 w 1967442"/>
                <a:gd name="connsiteY65" fmla="*/ 128910 h 1883145"/>
                <a:gd name="connsiteX66" fmla="*/ 589599 w 1967442"/>
                <a:gd name="connsiteY66" fmla="*/ 31698 h 1883145"/>
                <a:gd name="connsiteX67" fmla="*/ 598052 w 1967442"/>
                <a:gd name="connsiteY67" fmla="*/ 42264 h 1883145"/>
                <a:gd name="connsiteX68" fmla="*/ 642430 w 1967442"/>
                <a:gd name="connsiteY68" fmla="*/ 224006 h 1883145"/>
                <a:gd name="connsiteX69" fmla="*/ 678356 w 1967442"/>
                <a:gd name="connsiteY69" fmla="*/ 262044 h 1883145"/>
                <a:gd name="connsiteX70" fmla="*/ 710055 w 1967442"/>
                <a:gd name="connsiteY70" fmla="*/ 266271 h 1883145"/>
                <a:gd name="connsiteX71" fmla="*/ 682582 w 1967442"/>
                <a:gd name="connsiteY71" fmla="*/ 283177 h 1883145"/>
                <a:gd name="connsiteX72" fmla="*/ 642430 w 1967442"/>
                <a:gd name="connsiteY72" fmla="*/ 264157 h 1883145"/>
                <a:gd name="connsiteX73" fmla="*/ 629751 w 1967442"/>
                <a:gd name="connsiteY73" fmla="*/ 340235 h 1883145"/>
                <a:gd name="connsiteX74" fmla="*/ 606505 w 1967442"/>
                <a:gd name="connsiteY74" fmla="*/ 420539 h 1883145"/>
                <a:gd name="connsiteX75" fmla="*/ 598052 w 1967442"/>
                <a:gd name="connsiteY75" fmla="*/ 414199 h 1883145"/>
                <a:gd name="connsiteX76" fmla="*/ 627637 w 1967442"/>
                <a:gd name="connsiteY76" fmla="*/ 238798 h 1883145"/>
                <a:gd name="connsiteX77" fmla="*/ 610731 w 1967442"/>
                <a:gd name="connsiteY77" fmla="*/ 158494 h 1883145"/>
                <a:gd name="connsiteX78" fmla="*/ 589599 w 1967442"/>
                <a:gd name="connsiteY78" fmla="*/ 31698 h 1883145"/>
                <a:gd name="connsiteX79" fmla="*/ 1177085 w 1967442"/>
                <a:gd name="connsiteY79" fmla="*/ 0 h 1883145"/>
                <a:gd name="connsiteX80" fmla="*/ 1177085 w 1967442"/>
                <a:gd name="connsiteY80" fmla="*/ 147928 h 1883145"/>
                <a:gd name="connsiteX81" fmla="*/ 1134820 w 1967442"/>
                <a:gd name="connsiteY81" fmla="*/ 333895 h 1883145"/>
                <a:gd name="connsiteX82" fmla="*/ 1071422 w 1967442"/>
                <a:gd name="connsiteY82" fmla="*/ 452238 h 1883145"/>
                <a:gd name="connsiteX83" fmla="*/ 1039723 w 1967442"/>
                <a:gd name="connsiteY83" fmla="*/ 498730 h 1883145"/>
                <a:gd name="connsiteX84" fmla="*/ 1005911 w 1967442"/>
                <a:gd name="connsiteY84" fmla="*/ 576920 h 1883145"/>
                <a:gd name="connsiteX85" fmla="*/ 967872 w 1967442"/>
                <a:gd name="connsiteY85" fmla="*/ 593827 h 1883145"/>
                <a:gd name="connsiteX86" fmla="*/ 750206 w 1967442"/>
                <a:gd name="connsiteY86" fmla="*/ 471257 h 1883145"/>
                <a:gd name="connsiteX87" fmla="*/ 976325 w 1967442"/>
                <a:gd name="connsiteY87" fmla="*/ 585374 h 1883145"/>
                <a:gd name="connsiteX88" fmla="*/ 1029157 w 1967442"/>
                <a:gd name="connsiteY88" fmla="*/ 500843 h 1883145"/>
                <a:gd name="connsiteX89" fmla="*/ 1069309 w 1967442"/>
                <a:gd name="connsiteY89" fmla="*/ 443785 h 1883145"/>
                <a:gd name="connsiteX90" fmla="*/ 1168632 w 1967442"/>
                <a:gd name="connsiteY90" fmla="*/ 145815 h 1883145"/>
                <a:gd name="connsiteX91" fmla="*/ 1164406 w 1967442"/>
                <a:gd name="connsiteY91" fmla="*/ 12680 h 1883145"/>
                <a:gd name="connsiteX92" fmla="*/ 1177085 w 1967442"/>
                <a:gd name="connsiteY92" fmla="*/ 0 h 1883145"/>
                <a:gd name="connsiteX0" fmla="*/ 16907 w 1967442"/>
                <a:gd name="connsiteY0" fmla="*/ 1749777 h 1883145"/>
                <a:gd name="connsiteX1" fmla="*/ 59172 w 1967442"/>
                <a:gd name="connsiteY1" fmla="*/ 1832195 h 1883145"/>
                <a:gd name="connsiteX2" fmla="*/ 173288 w 1967442"/>
                <a:gd name="connsiteY2" fmla="*/ 1857554 h 1883145"/>
                <a:gd name="connsiteX3" fmla="*/ 323329 w 1967442"/>
                <a:gd name="connsiteY3" fmla="*/ 1817402 h 1883145"/>
                <a:gd name="connsiteX4" fmla="*/ 359255 w 1967442"/>
                <a:gd name="connsiteY4" fmla="*/ 1811062 h 1883145"/>
                <a:gd name="connsiteX5" fmla="*/ 346576 w 1967442"/>
                <a:gd name="connsiteY5" fmla="*/ 1851215 h 1883145"/>
                <a:gd name="connsiteX6" fmla="*/ 327556 w 1967442"/>
                <a:gd name="connsiteY6" fmla="*/ 1825855 h 1883145"/>
                <a:gd name="connsiteX7" fmla="*/ 177515 w 1967442"/>
                <a:gd name="connsiteY7" fmla="*/ 1872347 h 1883145"/>
                <a:gd name="connsiteX8" fmla="*/ 50719 w 1967442"/>
                <a:gd name="connsiteY8" fmla="*/ 1842761 h 1883145"/>
                <a:gd name="connsiteX9" fmla="*/ 12680 w 1967442"/>
                <a:gd name="connsiteY9" fmla="*/ 1779363 h 1883145"/>
                <a:gd name="connsiteX10" fmla="*/ 0 w 1967442"/>
                <a:gd name="connsiteY10" fmla="*/ 1751891 h 1883145"/>
                <a:gd name="connsiteX11" fmla="*/ 16907 w 1967442"/>
                <a:gd name="connsiteY11" fmla="*/ 1749777 h 1883145"/>
                <a:gd name="connsiteX12" fmla="*/ 1572262 w 1967442"/>
                <a:gd name="connsiteY12" fmla="*/ 1487733 h 1883145"/>
                <a:gd name="connsiteX13" fmla="*/ 1587056 w 1967442"/>
                <a:gd name="connsiteY13" fmla="*/ 1536339 h 1883145"/>
                <a:gd name="connsiteX14" fmla="*/ 1532111 w 1967442"/>
                <a:gd name="connsiteY14" fmla="*/ 1513093 h 1883145"/>
                <a:gd name="connsiteX15" fmla="*/ 1515204 w 1967442"/>
                <a:gd name="connsiteY15" fmla="*/ 1500413 h 1883145"/>
                <a:gd name="connsiteX16" fmla="*/ 1532111 w 1967442"/>
                <a:gd name="connsiteY16" fmla="*/ 1502526 h 1883145"/>
                <a:gd name="connsiteX17" fmla="*/ 1580716 w 1967442"/>
                <a:gd name="connsiteY17" fmla="*/ 1529998 h 1883145"/>
                <a:gd name="connsiteX18" fmla="*/ 1572262 w 1967442"/>
                <a:gd name="connsiteY18" fmla="*/ 1487733 h 1883145"/>
                <a:gd name="connsiteX19" fmla="*/ 1697209 w 1967442"/>
                <a:gd name="connsiteY19" fmla="*/ 1483508 h 1883145"/>
                <a:gd name="connsiteX20" fmla="*/ 1709624 w 1967442"/>
                <a:gd name="connsiteY20" fmla="*/ 1487734 h 1883145"/>
                <a:gd name="connsiteX21" fmla="*/ 1682151 w 1967442"/>
                <a:gd name="connsiteY21" fmla="*/ 1510981 h 1883145"/>
                <a:gd name="connsiteX22" fmla="*/ 1625093 w 1967442"/>
                <a:gd name="connsiteY22" fmla="*/ 1489848 h 1883145"/>
                <a:gd name="connsiteX23" fmla="*/ 1646226 w 1967442"/>
                <a:gd name="connsiteY23" fmla="*/ 1487734 h 1883145"/>
                <a:gd name="connsiteX24" fmla="*/ 1644113 w 1967442"/>
                <a:gd name="connsiteY24" fmla="*/ 1508867 h 1883145"/>
                <a:gd name="connsiteX25" fmla="*/ 1667358 w 1967442"/>
                <a:gd name="connsiteY25" fmla="*/ 1508867 h 1883145"/>
                <a:gd name="connsiteX26" fmla="*/ 1686378 w 1967442"/>
                <a:gd name="connsiteY26" fmla="*/ 1485621 h 1883145"/>
                <a:gd name="connsiteX27" fmla="*/ 1697209 w 1967442"/>
                <a:gd name="connsiteY27" fmla="*/ 1483508 h 1883145"/>
                <a:gd name="connsiteX28" fmla="*/ 1800494 w 1967442"/>
                <a:gd name="connsiteY28" fmla="*/ 1459997 h 1883145"/>
                <a:gd name="connsiteX29" fmla="*/ 1808947 w 1967442"/>
                <a:gd name="connsiteY29" fmla="*/ 1462375 h 1883145"/>
                <a:gd name="connsiteX30" fmla="*/ 1787814 w 1967442"/>
                <a:gd name="connsiteY30" fmla="*/ 1485621 h 1883145"/>
                <a:gd name="connsiteX31" fmla="*/ 1745549 w 1967442"/>
                <a:gd name="connsiteY31" fmla="*/ 1464488 h 1883145"/>
                <a:gd name="connsiteX32" fmla="*/ 1762456 w 1967442"/>
                <a:gd name="connsiteY32" fmla="*/ 1464488 h 1883145"/>
                <a:gd name="connsiteX33" fmla="*/ 1760342 w 1967442"/>
                <a:gd name="connsiteY33" fmla="*/ 1485621 h 1883145"/>
                <a:gd name="connsiteX34" fmla="*/ 1777248 w 1967442"/>
                <a:gd name="connsiteY34" fmla="*/ 1485621 h 1883145"/>
                <a:gd name="connsiteX35" fmla="*/ 1792041 w 1967442"/>
                <a:gd name="connsiteY35" fmla="*/ 1462375 h 1883145"/>
                <a:gd name="connsiteX36" fmla="*/ 1800494 w 1967442"/>
                <a:gd name="connsiteY36" fmla="*/ 1459997 h 1883145"/>
                <a:gd name="connsiteX37" fmla="*/ 1187122 w 1967442"/>
                <a:gd name="connsiteY37" fmla="*/ 1428033 h 1883145"/>
                <a:gd name="connsiteX38" fmla="*/ 1255275 w 1967442"/>
                <a:gd name="connsiteY38" fmla="*/ 1439128 h 1883145"/>
                <a:gd name="connsiteX39" fmla="*/ 1227802 w 1967442"/>
                <a:gd name="connsiteY39" fmla="*/ 1456034 h 1883145"/>
                <a:gd name="connsiteX40" fmla="*/ 1122139 w 1967442"/>
                <a:gd name="connsiteY40" fmla="*/ 1439128 h 1883145"/>
                <a:gd name="connsiteX41" fmla="*/ 1187122 w 1967442"/>
                <a:gd name="connsiteY41" fmla="*/ 1428033 h 1883145"/>
                <a:gd name="connsiteX42" fmla="*/ 1923328 w 1967442"/>
                <a:gd name="connsiteY42" fmla="*/ 1407165 h 1883145"/>
                <a:gd name="connsiteX43" fmla="*/ 1942084 w 1967442"/>
                <a:gd name="connsiteY43" fmla="*/ 1430675 h 1883145"/>
                <a:gd name="connsiteX44" fmla="*/ 1967442 w 1967442"/>
                <a:gd name="connsiteY44" fmla="*/ 1447581 h 1883145"/>
                <a:gd name="connsiteX45" fmla="*/ 1868120 w 1967442"/>
                <a:gd name="connsiteY45" fmla="*/ 1517319 h 1883145"/>
                <a:gd name="connsiteX46" fmla="*/ 1544791 w 1967442"/>
                <a:gd name="connsiteY46" fmla="*/ 1792043 h 1883145"/>
                <a:gd name="connsiteX47" fmla="*/ 1441240 w 1967442"/>
                <a:gd name="connsiteY47" fmla="*/ 1851214 h 1883145"/>
                <a:gd name="connsiteX48" fmla="*/ 1432787 w 1967442"/>
                <a:gd name="connsiteY48" fmla="*/ 1842761 h 1883145"/>
                <a:gd name="connsiteX49" fmla="*/ 1464486 w 1967442"/>
                <a:gd name="connsiteY49" fmla="*/ 1811063 h 1883145"/>
                <a:gd name="connsiteX50" fmla="*/ 1637774 w 1967442"/>
                <a:gd name="connsiteY50" fmla="*/ 1684267 h 1883145"/>
                <a:gd name="connsiteX51" fmla="*/ 1905777 w 1967442"/>
                <a:gd name="connsiteY51" fmla="*/ 1462374 h 1883145"/>
                <a:gd name="connsiteX52" fmla="*/ 1893478 w 1967442"/>
                <a:gd name="connsiteY52" fmla="*/ 1420109 h 1883145"/>
                <a:gd name="connsiteX53" fmla="*/ 1923328 w 1967442"/>
                <a:gd name="connsiteY53" fmla="*/ 1407165 h 1883145"/>
                <a:gd name="connsiteX54" fmla="*/ 1238469 w 1967442"/>
                <a:gd name="connsiteY54" fmla="*/ 1382533 h 1883145"/>
                <a:gd name="connsiteX55" fmla="*/ 1261880 w 1967442"/>
                <a:gd name="connsiteY55" fmla="*/ 1382599 h 1883145"/>
                <a:gd name="connsiteX56" fmla="*/ 1301768 w 1967442"/>
                <a:gd name="connsiteY56" fmla="*/ 1392637 h 1883145"/>
                <a:gd name="connsiteX57" fmla="*/ 1301768 w 1967442"/>
                <a:gd name="connsiteY57" fmla="*/ 1409543 h 1883145"/>
                <a:gd name="connsiteX58" fmla="*/ 1210896 w 1967442"/>
                <a:gd name="connsiteY58" fmla="*/ 1388410 h 1883145"/>
                <a:gd name="connsiteX59" fmla="*/ 1238469 w 1967442"/>
                <a:gd name="connsiteY59" fmla="*/ 1382533 h 1883145"/>
                <a:gd name="connsiteX60" fmla="*/ 657224 w 1967442"/>
                <a:gd name="connsiteY60" fmla="*/ 128910 h 1883145"/>
                <a:gd name="connsiteX61" fmla="*/ 659336 w 1967442"/>
                <a:gd name="connsiteY61" fmla="*/ 147929 h 1883145"/>
                <a:gd name="connsiteX62" fmla="*/ 663563 w 1967442"/>
                <a:gd name="connsiteY62" fmla="*/ 196534 h 1883145"/>
                <a:gd name="connsiteX63" fmla="*/ 636091 w 1967442"/>
                <a:gd name="connsiteY63" fmla="*/ 152155 h 1883145"/>
                <a:gd name="connsiteX64" fmla="*/ 640317 w 1967442"/>
                <a:gd name="connsiteY64" fmla="*/ 133136 h 1883145"/>
                <a:gd name="connsiteX65" fmla="*/ 657224 w 1967442"/>
                <a:gd name="connsiteY65" fmla="*/ 128910 h 1883145"/>
                <a:gd name="connsiteX66" fmla="*/ 589599 w 1967442"/>
                <a:gd name="connsiteY66" fmla="*/ 31698 h 1883145"/>
                <a:gd name="connsiteX67" fmla="*/ 598052 w 1967442"/>
                <a:gd name="connsiteY67" fmla="*/ 42264 h 1883145"/>
                <a:gd name="connsiteX68" fmla="*/ 642430 w 1967442"/>
                <a:gd name="connsiteY68" fmla="*/ 224006 h 1883145"/>
                <a:gd name="connsiteX69" fmla="*/ 678356 w 1967442"/>
                <a:gd name="connsiteY69" fmla="*/ 262044 h 1883145"/>
                <a:gd name="connsiteX70" fmla="*/ 710055 w 1967442"/>
                <a:gd name="connsiteY70" fmla="*/ 266271 h 1883145"/>
                <a:gd name="connsiteX71" fmla="*/ 682582 w 1967442"/>
                <a:gd name="connsiteY71" fmla="*/ 283177 h 1883145"/>
                <a:gd name="connsiteX72" fmla="*/ 642430 w 1967442"/>
                <a:gd name="connsiteY72" fmla="*/ 264157 h 1883145"/>
                <a:gd name="connsiteX73" fmla="*/ 629751 w 1967442"/>
                <a:gd name="connsiteY73" fmla="*/ 340235 h 1883145"/>
                <a:gd name="connsiteX74" fmla="*/ 606505 w 1967442"/>
                <a:gd name="connsiteY74" fmla="*/ 420539 h 1883145"/>
                <a:gd name="connsiteX75" fmla="*/ 598052 w 1967442"/>
                <a:gd name="connsiteY75" fmla="*/ 414199 h 1883145"/>
                <a:gd name="connsiteX76" fmla="*/ 627637 w 1967442"/>
                <a:gd name="connsiteY76" fmla="*/ 238798 h 1883145"/>
                <a:gd name="connsiteX77" fmla="*/ 610731 w 1967442"/>
                <a:gd name="connsiteY77" fmla="*/ 158494 h 1883145"/>
                <a:gd name="connsiteX78" fmla="*/ 589599 w 1967442"/>
                <a:gd name="connsiteY78" fmla="*/ 31698 h 1883145"/>
                <a:gd name="connsiteX79" fmla="*/ 1177085 w 1967442"/>
                <a:gd name="connsiteY79" fmla="*/ 0 h 1883145"/>
                <a:gd name="connsiteX80" fmla="*/ 1177085 w 1967442"/>
                <a:gd name="connsiteY80" fmla="*/ 147928 h 1883145"/>
                <a:gd name="connsiteX81" fmla="*/ 1134820 w 1967442"/>
                <a:gd name="connsiteY81" fmla="*/ 333895 h 1883145"/>
                <a:gd name="connsiteX82" fmla="*/ 1071422 w 1967442"/>
                <a:gd name="connsiteY82" fmla="*/ 452238 h 1883145"/>
                <a:gd name="connsiteX83" fmla="*/ 1039723 w 1967442"/>
                <a:gd name="connsiteY83" fmla="*/ 498730 h 1883145"/>
                <a:gd name="connsiteX84" fmla="*/ 1005911 w 1967442"/>
                <a:gd name="connsiteY84" fmla="*/ 576920 h 1883145"/>
                <a:gd name="connsiteX85" fmla="*/ 967872 w 1967442"/>
                <a:gd name="connsiteY85" fmla="*/ 593827 h 1883145"/>
                <a:gd name="connsiteX86" fmla="*/ 750206 w 1967442"/>
                <a:gd name="connsiteY86" fmla="*/ 471257 h 1883145"/>
                <a:gd name="connsiteX87" fmla="*/ 976325 w 1967442"/>
                <a:gd name="connsiteY87" fmla="*/ 585374 h 1883145"/>
                <a:gd name="connsiteX88" fmla="*/ 1029157 w 1967442"/>
                <a:gd name="connsiteY88" fmla="*/ 500843 h 1883145"/>
                <a:gd name="connsiteX89" fmla="*/ 1069309 w 1967442"/>
                <a:gd name="connsiteY89" fmla="*/ 443785 h 1883145"/>
                <a:gd name="connsiteX90" fmla="*/ 1168632 w 1967442"/>
                <a:gd name="connsiteY90" fmla="*/ 145815 h 1883145"/>
                <a:gd name="connsiteX91" fmla="*/ 1164406 w 1967442"/>
                <a:gd name="connsiteY91" fmla="*/ 12680 h 1883145"/>
                <a:gd name="connsiteX92" fmla="*/ 1177085 w 1967442"/>
                <a:gd name="connsiteY92" fmla="*/ 0 h 1883145"/>
                <a:gd name="connsiteX0" fmla="*/ 16907 w 1967442"/>
                <a:gd name="connsiteY0" fmla="*/ 1749777 h 1883145"/>
                <a:gd name="connsiteX1" fmla="*/ 59172 w 1967442"/>
                <a:gd name="connsiteY1" fmla="*/ 1832195 h 1883145"/>
                <a:gd name="connsiteX2" fmla="*/ 173288 w 1967442"/>
                <a:gd name="connsiteY2" fmla="*/ 1857554 h 1883145"/>
                <a:gd name="connsiteX3" fmla="*/ 323329 w 1967442"/>
                <a:gd name="connsiteY3" fmla="*/ 1817402 h 1883145"/>
                <a:gd name="connsiteX4" fmla="*/ 359255 w 1967442"/>
                <a:gd name="connsiteY4" fmla="*/ 1811062 h 1883145"/>
                <a:gd name="connsiteX5" fmla="*/ 346576 w 1967442"/>
                <a:gd name="connsiteY5" fmla="*/ 1851215 h 1883145"/>
                <a:gd name="connsiteX6" fmla="*/ 327556 w 1967442"/>
                <a:gd name="connsiteY6" fmla="*/ 1825855 h 1883145"/>
                <a:gd name="connsiteX7" fmla="*/ 177515 w 1967442"/>
                <a:gd name="connsiteY7" fmla="*/ 1872347 h 1883145"/>
                <a:gd name="connsiteX8" fmla="*/ 50719 w 1967442"/>
                <a:gd name="connsiteY8" fmla="*/ 1842761 h 1883145"/>
                <a:gd name="connsiteX9" fmla="*/ 12680 w 1967442"/>
                <a:gd name="connsiteY9" fmla="*/ 1779363 h 1883145"/>
                <a:gd name="connsiteX10" fmla="*/ 0 w 1967442"/>
                <a:gd name="connsiteY10" fmla="*/ 1751891 h 1883145"/>
                <a:gd name="connsiteX11" fmla="*/ 16907 w 1967442"/>
                <a:gd name="connsiteY11" fmla="*/ 1749777 h 1883145"/>
                <a:gd name="connsiteX12" fmla="*/ 1572262 w 1967442"/>
                <a:gd name="connsiteY12" fmla="*/ 1487733 h 1883145"/>
                <a:gd name="connsiteX13" fmla="*/ 1587056 w 1967442"/>
                <a:gd name="connsiteY13" fmla="*/ 1536339 h 1883145"/>
                <a:gd name="connsiteX14" fmla="*/ 1532111 w 1967442"/>
                <a:gd name="connsiteY14" fmla="*/ 1513093 h 1883145"/>
                <a:gd name="connsiteX15" fmla="*/ 1515204 w 1967442"/>
                <a:gd name="connsiteY15" fmla="*/ 1500413 h 1883145"/>
                <a:gd name="connsiteX16" fmla="*/ 1532111 w 1967442"/>
                <a:gd name="connsiteY16" fmla="*/ 1502526 h 1883145"/>
                <a:gd name="connsiteX17" fmla="*/ 1580716 w 1967442"/>
                <a:gd name="connsiteY17" fmla="*/ 1529998 h 1883145"/>
                <a:gd name="connsiteX18" fmla="*/ 1572262 w 1967442"/>
                <a:gd name="connsiteY18" fmla="*/ 1487733 h 1883145"/>
                <a:gd name="connsiteX19" fmla="*/ 1697209 w 1967442"/>
                <a:gd name="connsiteY19" fmla="*/ 1483508 h 1883145"/>
                <a:gd name="connsiteX20" fmla="*/ 1709624 w 1967442"/>
                <a:gd name="connsiteY20" fmla="*/ 1487734 h 1883145"/>
                <a:gd name="connsiteX21" fmla="*/ 1682151 w 1967442"/>
                <a:gd name="connsiteY21" fmla="*/ 1510981 h 1883145"/>
                <a:gd name="connsiteX22" fmla="*/ 1625093 w 1967442"/>
                <a:gd name="connsiteY22" fmla="*/ 1489848 h 1883145"/>
                <a:gd name="connsiteX23" fmla="*/ 1646226 w 1967442"/>
                <a:gd name="connsiteY23" fmla="*/ 1487734 h 1883145"/>
                <a:gd name="connsiteX24" fmla="*/ 1644113 w 1967442"/>
                <a:gd name="connsiteY24" fmla="*/ 1508867 h 1883145"/>
                <a:gd name="connsiteX25" fmla="*/ 1667358 w 1967442"/>
                <a:gd name="connsiteY25" fmla="*/ 1508867 h 1883145"/>
                <a:gd name="connsiteX26" fmla="*/ 1686378 w 1967442"/>
                <a:gd name="connsiteY26" fmla="*/ 1485621 h 1883145"/>
                <a:gd name="connsiteX27" fmla="*/ 1697209 w 1967442"/>
                <a:gd name="connsiteY27" fmla="*/ 1483508 h 1883145"/>
                <a:gd name="connsiteX28" fmla="*/ 1800494 w 1967442"/>
                <a:gd name="connsiteY28" fmla="*/ 1459997 h 1883145"/>
                <a:gd name="connsiteX29" fmla="*/ 1808947 w 1967442"/>
                <a:gd name="connsiteY29" fmla="*/ 1462375 h 1883145"/>
                <a:gd name="connsiteX30" fmla="*/ 1787814 w 1967442"/>
                <a:gd name="connsiteY30" fmla="*/ 1485621 h 1883145"/>
                <a:gd name="connsiteX31" fmla="*/ 1745549 w 1967442"/>
                <a:gd name="connsiteY31" fmla="*/ 1464488 h 1883145"/>
                <a:gd name="connsiteX32" fmla="*/ 1762456 w 1967442"/>
                <a:gd name="connsiteY32" fmla="*/ 1464488 h 1883145"/>
                <a:gd name="connsiteX33" fmla="*/ 1760342 w 1967442"/>
                <a:gd name="connsiteY33" fmla="*/ 1485621 h 1883145"/>
                <a:gd name="connsiteX34" fmla="*/ 1777248 w 1967442"/>
                <a:gd name="connsiteY34" fmla="*/ 1485621 h 1883145"/>
                <a:gd name="connsiteX35" fmla="*/ 1792041 w 1967442"/>
                <a:gd name="connsiteY35" fmla="*/ 1462375 h 1883145"/>
                <a:gd name="connsiteX36" fmla="*/ 1800494 w 1967442"/>
                <a:gd name="connsiteY36" fmla="*/ 1459997 h 1883145"/>
                <a:gd name="connsiteX37" fmla="*/ 1187122 w 1967442"/>
                <a:gd name="connsiteY37" fmla="*/ 1428033 h 1883145"/>
                <a:gd name="connsiteX38" fmla="*/ 1255275 w 1967442"/>
                <a:gd name="connsiteY38" fmla="*/ 1439128 h 1883145"/>
                <a:gd name="connsiteX39" fmla="*/ 1227802 w 1967442"/>
                <a:gd name="connsiteY39" fmla="*/ 1456034 h 1883145"/>
                <a:gd name="connsiteX40" fmla="*/ 1122139 w 1967442"/>
                <a:gd name="connsiteY40" fmla="*/ 1439128 h 1883145"/>
                <a:gd name="connsiteX41" fmla="*/ 1187122 w 1967442"/>
                <a:gd name="connsiteY41" fmla="*/ 1428033 h 1883145"/>
                <a:gd name="connsiteX42" fmla="*/ 1923328 w 1967442"/>
                <a:gd name="connsiteY42" fmla="*/ 1407165 h 1883145"/>
                <a:gd name="connsiteX43" fmla="*/ 1942084 w 1967442"/>
                <a:gd name="connsiteY43" fmla="*/ 1430675 h 1883145"/>
                <a:gd name="connsiteX44" fmla="*/ 1967442 w 1967442"/>
                <a:gd name="connsiteY44" fmla="*/ 1447581 h 1883145"/>
                <a:gd name="connsiteX45" fmla="*/ 1868120 w 1967442"/>
                <a:gd name="connsiteY45" fmla="*/ 1517319 h 1883145"/>
                <a:gd name="connsiteX46" fmla="*/ 1544791 w 1967442"/>
                <a:gd name="connsiteY46" fmla="*/ 1792043 h 1883145"/>
                <a:gd name="connsiteX47" fmla="*/ 1441240 w 1967442"/>
                <a:gd name="connsiteY47" fmla="*/ 1851214 h 1883145"/>
                <a:gd name="connsiteX48" fmla="*/ 1432787 w 1967442"/>
                <a:gd name="connsiteY48" fmla="*/ 1842761 h 1883145"/>
                <a:gd name="connsiteX49" fmla="*/ 1464486 w 1967442"/>
                <a:gd name="connsiteY49" fmla="*/ 1811063 h 1883145"/>
                <a:gd name="connsiteX50" fmla="*/ 1654300 w 1967442"/>
                <a:gd name="connsiteY50" fmla="*/ 1692529 h 1883145"/>
                <a:gd name="connsiteX51" fmla="*/ 1905777 w 1967442"/>
                <a:gd name="connsiteY51" fmla="*/ 1462374 h 1883145"/>
                <a:gd name="connsiteX52" fmla="*/ 1893478 w 1967442"/>
                <a:gd name="connsiteY52" fmla="*/ 1420109 h 1883145"/>
                <a:gd name="connsiteX53" fmla="*/ 1923328 w 1967442"/>
                <a:gd name="connsiteY53" fmla="*/ 1407165 h 1883145"/>
                <a:gd name="connsiteX54" fmla="*/ 1238469 w 1967442"/>
                <a:gd name="connsiteY54" fmla="*/ 1382533 h 1883145"/>
                <a:gd name="connsiteX55" fmla="*/ 1261880 w 1967442"/>
                <a:gd name="connsiteY55" fmla="*/ 1382599 h 1883145"/>
                <a:gd name="connsiteX56" fmla="*/ 1301768 w 1967442"/>
                <a:gd name="connsiteY56" fmla="*/ 1392637 h 1883145"/>
                <a:gd name="connsiteX57" fmla="*/ 1301768 w 1967442"/>
                <a:gd name="connsiteY57" fmla="*/ 1409543 h 1883145"/>
                <a:gd name="connsiteX58" fmla="*/ 1210896 w 1967442"/>
                <a:gd name="connsiteY58" fmla="*/ 1388410 h 1883145"/>
                <a:gd name="connsiteX59" fmla="*/ 1238469 w 1967442"/>
                <a:gd name="connsiteY59" fmla="*/ 1382533 h 1883145"/>
                <a:gd name="connsiteX60" fmla="*/ 657224 w 1967442"/>
                <a:gd name="connsiteY60" fmla="*/ 128910 h 1883145"/>
                <a:gd name="connsiteX61" fmla="*/ 659336 w 1967442"/>
                <a:gd name="connsiteY61" fmla="*/ 147929 h 1883145"/>
                <a:gd name="connsiteX62" fmla="*/ 663563 w 1967442"/>
                <a:gd name="connsiteY62" fmla="*/ 196534 h 1883145"/>
                <a:gd name="connsiteX63" fmla="*/ 636091 w 1967442"/>
                <a:gd name="connsiteY63" fmla="*/ 152155 h 1883145"/>
                <a:gd name="connsiteX64" fmla="*/ 640317 w 1967442"/>
                <a:gd name="connsiteY64" fmla="*/ 133136 h 1883145"/>
                <a:gd name="connsiteX65" fmla="*/ 657224 w 1967442"/>
                <a:gd name="connsiteY65" fmla="*/ 128910 h 1883145"/>
                <a:gd name="connsiteX66" fmla="*/ 589599 w 1967442"/>
                <a:gd name="connsiteY66" fmla="*/ 31698 h 1883145"/>
                <a:gd name="connsiteX67" fmla="*/ 598052 w 1967442"/>
                <a:gd name="connsiteY67" fmla="*/ 42264 h 1883145"/>
                <a:gd name="connsiteX68" fmla="*/ 642430 w 1967442"/>
                <a:gd name="connsiteY68" fmla="*/ 224006 h 1883145"/>
                <a:gd name="connsiteX69" fmla="*/ 678356 w 1967442"/>
                <a:gd name="connsiteY69" fmla="*/ 262044 h 1883145"/>
                <a:gd name="connsiteX70" fmla="*/ 710055 w 1967442"/>
                <a:gd name="connsiteY70" fmla="*/ 266271 h 1883145"/>
                <a:gd name="connsiteX71" fmla="*/ 682582 w 1967442"/>
                <a:gd name="connsiteY71" fmla="*/ 283177 h 1883145"/>
                <a:gd name="connsiteX72" fmla="*/ 642430 w 1967442"/>
                <a:gd name="connsiteY72" fmla="*/ 264157 h 1883145"/>
                <a:gd name="connsiteX73" fmla="*/ 629751 w 1967442"/>
                <a:gd name="connsiteY73" fmla="*/ 340235 h 1883145"/>
                <a:gd name="connsiteX74" fmla="*/ 606505 w 1967442"/>
                <a:gd name="connsiteY74" fmla="*/ 420539 h 1883145"/>
                <a:gd name="connsiteX75" fmla="*/ 598052 w 1967442"/>
                <a:gd name="connsiteY75" fmla="*/ 414199 h 1883145"/>
                <a:gd name="connsiteX76" fmla="*/ 627637 w 1967442"/>
                <a:gd name="connsiteY76" fmla="*/ 238798 h 1883145"/>
                <a:gd name="connsiteX77" fmla="*/ 610731 w 1967442"/>
                <a:gd name="connsiteY77" fmla="*/ 158494 h 1883145"/>
                <a:gd name="connsiteX78" fmla="*/ 589599 w 1967442"/>
                <a:gd name="connsiteY78" fmla="*/ 31698 h 1883145"/>
                <a:gd name="connsiteX79" fmla="*/ 1177085 w 1967442"/>
                <a:gd name="connsiteY79" fmla="*/ 0 h 1883145"/>
                <a:gd name="connsiteX80" fmla="*/ 1177085 w 1967442"/>
                <a:gd name="connsiteY80" fmla="*/ 147928 h 1883145"/>
                <a:gd name="connsiteX81" fmla="*/ 1134820 w 1967442"/>
                <a:gd name="connsiteY81" fmla="*/ 333895 h 1883145"/>
                <a:gd name="connsiteX82" fmla="*/ 1071422 w 1967442"/>
                <a:gd name="connsiteY82" fmla="*/ 452238 h 1883145"/>
                <a:gd name="connsiteX83" fmla="*/ 1039723 w 1967442"/>
                <a:gd name="connsiteY83" fmla="*/ 498730 h 1883145"/>
                <a:gd name="connsiteX84" fmla="*/ 1005911 w 1967442"/>
                <a:gd name="connsiteY84" fmla="*/ 576920 h 1883145"/>
                <a:gd name="connsiteX85" fmla="*/ 967872 w 1967442"/>
                <a:gd name="connsiteY85" fmla="*/ 593827 h 1883145"/>
                <a:gd name="connsiteX86" fmla="*/ 750206 w 1967442"/>
                <a:gd name="connsiteY86" fmla="*/ 471257 h 1883145"/>
                <a:gd name="connsiteX87" fmla="*/ 976325 w 1967442"/>
                <a:gd name="connsiteY87" fmla="*/ 585374 h 1883145"/>
                <a:gd name="connsiteX88" fmla="*/ 1029157 w 1967442"/>
                <a:gd name="connsiteY88" fmla="*/ 500843 h 1883145"/>
                <a:gd name="connsiteX89" fmla="*/ 1069309 w 1967442"/>
                <a:gd name="connsiteY89" fmla="*/ 443785 h 1883145"/>
                <a:gd name="connsiteX90" fmla="*/ 1168632 w 1967442"/>
                <a:gd name="connsiteY90" fmla="*/ 145815 h 1883145"/>
                <a:gd name="connsiteX91" fmla="*/ 1164406 w 1967442"/>
                <a:gd name="connsiteY91" fmla="*/ 12680 h 1883145"/>
                <a:gd name="connsiteX92" fmla="*/ 1177085 w 1967442"/>
                <a:gd name="connsiteY92" fmla="*/ 0 h 1883145"/>
                <a:gd name="connsiteX0" fmla="*/ 16907 w 1967442"/>
                <a:gd name="connsiteY0" fmla="*/ 1749777 h 1883145"/>
                <a:gd name="connsiteX1" fmla="*/ 59172 w 1967442"/>
                <a:gd name="connsiteY1" fmla="*/ 1832195 h 1883145"/>
                <a:gd name="connsiteX2" fmla="*/ 173288 w 1967442"/>
                <a:gd name="connsiteY2" fmla="*/ 1857554 h 1883145"/>
                <a:gd name="connsiteX3" fmla="*/ 323329 w 1967442"/>
                <a:gd name="connsiteY3" fmla="*/ 1817402 h 1883145"/>
                <a:gd name="connsiteX4" fmla="*/ 359255 w 1967442"/>
                <a:gd name="connsiteY4" fmla="*/ 1811062 h 1883145"/>
                <a:gd name="connsiteX5" fmla="*/ 346576 w 1967442"/>
                <a:gd name="connsiteY5" fmla="*/ 1851215 h 1883145"/>
                <a:gd name="connsiteX6" fmla="*/ 327556 w 1967442"/>
                <a:gd name="connsiteY6" fmla="*/ 1825855 h 1883145"/>
                <a:gd name="connsiteX7" fmla="*/ 177515 w 1967442"/>
                <a:gd name="connsiteY7" fmla="*/ 1872347 h 1883145"/>
                <a:gd name="connsiteX8" fmla="*/ 50719 w 1967442"/>
                <a:gd name="connsiteY8" fmla="*/ 1842761 h 1883145"/>
                <a:gd name="connsiteX9" fmla="*/ 12680 w 1967442"/>
                <a:gd name="connsiteY9" fmla="*/ 1779363 h 1883145"/>
                <a:gd name="connsiteX10" fmla="*/ 0 w 1967442"/>
                <a:gd name="connsiteY10" fmla="*/ 1751891 h 1883145"/>
                <a:gd name="connsiteX11" fmla="*/ 16907 w 1967442"/>
                <a:gd name="connsiteY11" fmla="*/ 1749777 h 1883145"/>
                <a:gd name="connsiteX12" fmla="*/ 1572262 w 1967442"/>
                <a:gd name="connsiteY12" fmla="*/ 1487733 h 1883145"/>
                <a:gd name="connsiteX13" fmla="*/ 1587056 w 1967442"/>
                <a:gd name="connsiteY13" fmla="*/ 1536339 h 1883145"/>
                <a:gd name="connsiteX14" fmla="*/ 1532111 w 1967442"/>
                <a:gd name="connsiteY14" fmla="*/ 1513093 h 1883145"/>
                <a:gd name="connsiteX15" fmla="*/ 1515204 w 1967442"/>
                <a:gd name="connsiteY15" fmla="*/ 1500413 h 1883145"/>
                <a:gd name="connsiteX16" fmla="*/ 1532111 w 1967442"/>
                <a:gd name="connsiteY16" fmla="*/ 1502526 h 1883145"/>
                <a:gd name="connsiteX17" fmla="*/ 1580716 w 1967442"/>
                <a:gd name="connsiteY17" fmla="*/ 1529998 h 1883145"/>
                <a:gd name="connsiteX18" fmla="*/ 1572262 w 1967442"/>
                <a:gd name="connsiteY18" fmla="*/ 1487733 h 1883145"/>
                <a:gd name="connsiteX19" fmla="*/ 1697209 w 1967442"/>
                <a:gd name="connsiteY19" fmla="*/ 1483508 h 1883145"/>
                <a:gd name="connsiteX20" fmla="*/ 1709624 w 1967442"/>
                <a:gd name="connsiteY20" fmla="*/ 1487734 h 1883145"/>
                <a:gd name="connsiteX21" fmla="*/ 1682151 w 1967442"/>
                <a:gd name="connsiteY21" fmla="*/ 1510981 h 1883145"/>
                <a:gd name="connsiteX22" fmla="*/ 1625093 w 1967442"/>
                <a:gd name="connsiteY22" fmla="*/ 1489848 h 1883145"/>
                <a:gd name="connsiteX23" fmla="*/ 1646226 w 1967442"/>
                <a:gd name="connsiteY23" fmla="*/ 1487734 h 1883145"/>
                <a:gd name="connsiteX24" fmla="*/ 1644113 w 1967442"/>
                <a:gd name="connsiteY24" fmla="*/ 1508867 h 1883145"/>
                <a:gd name="connsiteX25" fmla="*/ 1667358 w 1967442"/>
                <a:gd name="connsiteY25" fmla="*/ 1508867 h 1883145"/>
                <a:gd name="connsiteX26" fmla="*/ 1686378 w 1967442"/>
                <a:gd name="connsiteY26" fmla="*/ 1485621 h 1883145"/>
                <a:gd name="connsiteX27" fmla="*/ 1697209 w 1967442"/>
                <a:gd name="connsiteY27" fmla="*/ 1483508 h 1883145"/>
                <a:gd name="connsiteX28" fmla="*/ 1800494 w 1967442"/>
                <a:gd name="connsiteY28" fmla="*/ 1459997 h 1883145"/>
                <a:gd name="connsiteX29" fmla="*/ 1808947 w 1967442"/>
                <a:gd name="connsiteY29" fmla="*/ 1462375 h 1883145"/>
                <a:gd name="connsiteX30" fmla="*/ 1787814 w 1967442"/>
                <a:gd name="connsiteY30" fmla="*/ 1485621 h 1883145"/>
                <a:gd name="connsiteX31" fmla="*/ 1745549 w 1967442"/>
                <a:gd name="connsiteY31" fmla="*/ 1464488 h 1883145"/>
                <a:gd name="connsiteX32" fmla="*/ 1762456 w 1967442"/>
                <a:gd name="connsiteY32" fmla="*/ 1464488 h 1883145"/>
                <a:gd name="connsiteX33" fmla="*/ 1760342 w 1967442"/>
                <a:gd name="connsiteY33" fmla="*/ 1485621 h 1883145"/>
                <a:gd name="connsiteX34" fmla="*/ 1777248 w 1967442"/>
                <a:gd name="connsiteY34" fmla="*/ 1485621 h 1883145"/>
                <a:gd name="connsiteX35" fmla="*/ 1792041 w 1967442"/>
                <a:gd name="connsiteY35" fmla="*/ 1462375 h 1883145"/>
                <a:gd name="connsiteX36" fmla="*/ 1800494 w 1967442"/>
                <a:gd name="connsiteY36" fmla="*/ 1459997 h 1883145"/>
                <a:gd name="connsiteX37" fmla="*/ 1187122 w 1967442"/>
                <a:gd name="connsiteY37" fmla="*/ 1428033 h 1883145"/>
                <a:gd name="connsiteX38" fmla="*/ 1255275 w 1967442"/>
                <a:gd name="connsiteY38" fmla="*/ 1439128 h 1883145"/>
                <a:gd name="connsiteX39" fmla="*/ 1227802 w 1967442"/>
                <a:gd name="connsiteY39" fmla="*/ 1456034 h 1883145"/>
                <a:gd name="connsiteX40" fmla="*/ 1122139 w 1967442"/>
                <a:gd name="connsiteY40" fmla="*/ 1439128 h 1883145"/>
                <a:gd name="connsiteX41" fmla="*/ 1187122 w 1967442"/>
                <a:gd name="connsiteY41" fmla="*/ 1428033 h 1883145"/>
                <a:gd name="connsiteX42" fmla="*/ 1923328 w 1967442"/>
                <a:gd name="connsiteY42" fmla="*/ 1407165 h 1883145"/>
                <a:gd name="connsiteX43" fmla="*/ 1942084 w 1967442"/>
                <a:gd name="connsiteY43" fmla="*/ 1430675 h 1883145"/>
                <a:gd name="connsiteX44" fmla="*/ 1967442 w 1967442"/>
                <a:gd name="connsiteY44" fmla="*/ 1447581 h 1883145"/>
                <a:gd name="connsiteX45" fmla="*/ 1868120 w 1967442"/>
                <a:gd name="connsiteY45" fmla="*/ 1517319 h 1883145"/>
                <a:gd name="connsiteX46" fmla="*/ 1544791 w 1967442"/>
                <a:gd name="connsiteY46" fmla="*/ 1792043 h 1883145"/>
                <a:gd name="connsiteX47" fmla="*/ 1441240 w 1967442"/>
                <a:gd name="connsiteY47" fmla="*/ 1851214 h 1883145"/>
                <a:gd name="connsiteX48" fmla="*/ 1432787 w 1967442"/>
                <a:gd name="connsiteY48" fmla="*/ 1842761 h 1883145"/>
                <a:gd name="connsiteX49" fmla="*/ 1475503 w 1967442"/>
                <a:gd name="connsiteY49" fmla="*/ 1819326 h 1883145"/>
                <a:gd name="connsiteX50" fmla="*/ 1654300 w 1967442"/>
                <a:gd name="connsiteY50" fmla="*/ 1692529 h 1883145"/>
                <a:gd name="connsiteX51" fmla="*/ 1905777 w 1967442"/>
                <a:gd name="connsiteY51" fmla="*/ 1462374 h 1883145"/>
                <a:gd name="connsiteX52" fmla="*/ 1893478 w 1967442"/>
                <a:gd name="connsiteY52" fmla="*/ 1420109 h 1883145"/>
                <a:gd name="connsiteX53" fmla="*/ 1923328 w 1967442"/>
                <a:gd name="connsiteY53" fmla="*/ 1407165 h 1883145"/>
                <a:gd name="connsiteX54" fmla="*/ 1238469 w 1967442"/>
                <a:gd name="connsiteY54" fmla="*/ 1382533 h 1883145"/>
                <a:gd name="connsiteX55" fmla="*/ 1261880 w 1967442"/>
                <a:gd name="connsiteY55" fmla="*/ 1382599 h 1883145"/>
                <a:gd name="connsiteX56" fmla="*/ 1301768 w 1967442"/>
                <a:gd name="connsiteY56" fmla="*/ 1392637 h 1883145"/>
                <a:gd name="connsiteX57" fmla="*/ 1301768 w 1967442"/>
                <a:gd name="connsiteY57" fmla="*/ 1409543 h 1883145"/>
                <a:gd name="connsiteX58" fmla="*/ 1210896 w 1967442"/>
                <a:gd name="connsiteY58" fmla="*/ 1388410 h 1883145"/>
                <a:gd name="connsiteX59" fmla="*/ 1238469 w 1967442"/>
                <a:gd name="connsiteY59" fmla="*/ 1382533 h 1883145"/>
                <a:gd name="connsiteX60" fmla="*/ 657224 w 1967442"/>
                <a:gd name="connsiteY60" fmla="*/ 128910 h 1883145"/>
                <a:gd name="connsiteX61" fmla="*/ 659336 w 1967442"/>
                <a:gd name="connsiteY61" fmla="*/ 147929 h 1883145"/>
                <a:gd name="connsiteX62" fmla="*/ 663563 w 1967442"/>
                <a:gd name="connsiteY62" fmla="*/ 196534 h 1883145"/>
                <a:gd name="connsiteX63" fmla="*/ 636091 w 1967442"/>
                <a:gd name="connsiteY63" fmla="*/ 152155 h 1883145"/>
                <a:gd name="connsiteX64" fmla="*/ 640317 w 1967442"/>
                <a:gd name="connsiteY64" fmla="*/ 133136 h 1883145"/>
                <a:gd name="connsiteX65" fmla="*/ 657224 w 1967442"/>
                <a:gd name="connsiteY65" fmla="*/ 128910 h 1883145"/>
                <a:gd name="connsiteX66" fmla="*/ 589599 w 1967442"/>
                <a:gd name="connsiteY66" fmla="*/ 31698 h 1883145"/>
                <a:gd name="connsiteX67" fmla="*/ 598052 w 1967442"/>
                <a:gd name="connsiteY67" fmla="*/ 42264 h 1883145"/>
                <a:gd name="connsiteX68" fmla="*/ 642430 w 1967442"/>
                <a:gd name="connsiteY68" fmla="*/ 224006 h 1883145"/>
                <a:gd name="connsiteX69" fmla="*/ 678356 w 1967442"/>
                <a:gd name="connsiteY69" fmla="*/ 262044 h 1883145"/>
                <a:gd name="connsiteX70" fmla="*/ 710055 w 1967442"/>
                <a:gd name="connsiteY70" fmla="*/ 266271 h 1883145"/>
                <a:gd name="connsiteX71" fmla="*/ 682582 w 1967442"/>
                <a:gd name="connsiteY71" fmla="*/ 283177 h 1883145"/>
                <a:gd name="connsiteX72" fmla="*/ 642430 w 1967442"/>
                <a:gd name="connsiteY72" fmla="*/ 264157 h 1883145"/>
                <a:gd name="connsiteX73" fmla="*/ 629751 w 1967442"/>
                <a:gd name="connsiteY73" fmla="*/ 340235 h 1883145"/>
                <a:gd name="connsiteX74" fmla="*/ 606505 w 1967442"/>
                <a:gd name="connsiteY74" fmla="*/ 420539 h 1883145"/>
                <a:gd name="connsiteX75" fmla="*/ 598052 w 1967442"/>
                <a:gd name="connsiteY75" fmla="*/ 414199 h 1883145"/>
                <a:gd name="connsiteX76" fmla="*/ 627637 w 1967442"/>
                <a:gd name="connsiteY76" fmla="*/ 238798 h 1883145"/>
                <a:gd name="connsiteX77" fmla="*/ 610731 w 1967442"/>
                <a:gd name="connsiteY77" fmla="*/ 158494 h 1883145"/>
                <a:gd name="connsiteX78" fmla="*/ 589599 w 1967442"/>
                <a:gd name="connsiteY78" fmla="*/ 31698 h 1883145"/>
                <a:gd name="connsiteX79" fmla="*/ 1177085 w 1967442"/>
                <a:gd name="connsiteY79" fmla="*/ 0 h 1883145"/>
                <a:gd name="connsiteX80" fmla="*/ 1177085 w 1967442"/>
                <a:gd name="connsiteY80" fmla="*/ 147928 h 1883145"/>
                <a:gd name="connsiteX81" fmla="*/ 1134820 w 1967442"/>
                <a:gd name="connsiteY81" fmla="*/ 333895 h 1883145"/>
                <a:gd name="connsiteX82" fmla="*/ 1071422 w 1967442"/>
                <a:gd name="connsiteY82" fmla="*/ 452238 h 1883145"/>
                <a:gd name="connsiteX83" fmla="*/ 1039723 w 1967442"/>
                <a:gd name="connsiteY83" fmla="*/ 498730 h 1883145"/>
                <a:gd name="connsiteX84" fmla="*/ 1005911 w 1967442"/>
                <a:gd name="connsiteY84" fmla="*/ 576920 h 1883145"/>
                <a:gd name="connsiteX85" fmla="*/ 967872 w 1967442"/>
                <a:gd name="connsiteY85" fmla="*/ 593827 h 1883145"/>
                <a:gd name="connsiteX86" fmla="*/ 750206 w 1967442"/>
                <a:gd name="connsiteY86" fmla="*/ 471257 h 1883145"/>
                <a:gd name="connsiteX87" fmla="*/ 976325 w 1967442"/>
                <a:gd name="connsiteY87" fmla="*/ 585374 h 1883145"/>
                <a:gd name="connsiteX88" fmla="*/ 1029157 w 1967442"/>
                <a:gd name="connsiteY88" fmla="*/ 500843 h 1883145"/>
                <a:gd name="connsiteX89" fmla="*/ 1069309 w 1967442"/>
                <a:gd name="connsiteY89" fmla="*/ 443785 h 1883145"/>
                <a:gd name="connsiteX90" fmla="*/ 1168632 w 1967442"/>
                <a:gd name="connsiteY90" fmla="*/ 145815 h 1883145"/>
                <a:gd name="connsiteX91" fmla="*/ 1164406 w 1967442"/>
                <a:gd name="connsiteY91" fmla="*/ 12680 h 1883145"/>
                <a:gd name="connsiteX92" fmla="*/ 1177085 w 1967442"/>
                <a:gd name="connsiteY92" fmla="*/ 0 h 1883145"/>
                <a:gd name="connsiteX0" fmla="*/ 16907 w 1967442"/>
                <a:gd name="connsiteY0" fmla="*/ 1749777 h 1883145"/>
                <a:gd name="connsiteX1" fmla="*/ 59172 w 1967442"/>
                <a:gd name="connsiteY1" fmla="*/ 1832195 h 1883145"/>
                <a:gd name="connsiteX2" fmla="*/ 173288 w 1967442"/>
                <a:gd name="connsiteY2" fmla="*/ 1857554 h 1883145"/>
                <a:gd name="connsiteX3" fmla="*/ 323329 w 1967442"/>
                <a:gd name="connsiteY3" fmla="*/ 1817402 h 1883145"/>
                <a:gd name="connsiteX4" fmla="*/ 359255 w 1967442"/>
                <a:gd name="connsiteY4" fmla="*/ 1811062 h 1883145"/>
                <a:gd name="connsiteX5" fmla="*/ 346576 w 1967442"/>
                <a:gd name="connsiteY5" fmla="*/ 1851215 h 1883145"/>
                <a:gd name="connsiteX6" fmla="*/ 327556 w 1967442"/>
                <a:gd name="connsiteY6" fmla="*/ 1825855 h 1883145"/>
                <a:gd name="connsiteX7" fmla="*/ 177515 w 1967442"/>
                <a:gd name="connsiteY7" fmla="*/ 1872347 h 1883145"/>
                <a:gd name="connsiteX8" fmla="*/ 50719 w 1967442"/>
                <a:gd name="connsiteY8" fmla="*/ 1842761 h 1883145"/>
                <a:gd name="connsiteX9" fmla="*/ 12680 w 1967442"/>
                <a:gd name="connsiteY9" fmla="*/ 1779363 h 1883145"/>
                <a:gd name="connsiteX10" fmla="*/ 0 w 1967442"/>
                <a:gd name="connsiteY10" fmla="*/ 1751891 h 1883145"/>
                <a:gd name="connsiteX11" fmla="*/ 16907 w 1967442"/>
                <a:gd name="connsiteY11" fmla="*/ 1749777 h 1883145"/>
                <a:gd name="connsiteX12" fmla="*/ 1572262 w 1967442"/>
                <a:gd name="connsiteY12" fmla="*/ 1487733 h 1883145"/>
                <a:gd name="connsiteX13" fmla="*/ 1587056 w 1967442"/>
                <a:gd name="connsiteY13" fmla="*/ 1536339 h 1883145"/>
                <a:gd name="connsiteX14" fmla="*/ 1532111 w 1967442"/>
                <a:gd name="connsiteY14" fmla="*/ 1513093 h 1883145"/>
                <a:gd name="connsiteX15" fmla="*/ 1515204 w 1967442"/>
                <a:gd name="connsiteY15" fmla="*/ 1500413 h 1883145"/>
                <a:gd name="connsiteX16" fmla="*/ 1532111 w 1967442"/>
                <a:gd name="connsiteY16" fmla="*/ 1502526 h 1883145"/>
                <a:gd name="connsiteX17" fmla="*/ 1580716 w 1967442"/>
                <a:gd name="connsiteY17" fmla="*/ 1529998 h 1883145"/>
                <a:gd name="connsiteX18" fmla="*/ 1572262 w 1967442"/>
                <a:gd name="connsiteY18" fmla="*/ 1487733 h 1883145"/>
                <a:gd name="connsiteX19" fmla="*/ 1697209 w 1967442"/>
                <a:gd name="connsiteY19" fmla="*/ 1483508 h 1883145"/>
                <a:gd name="connsiteX20" fmla="*/ 1709624 w 1967442"/>
                <a:gd name="connsiteY20" fmla="*/ 1487734 h 1883145"/>
                <a:gd name="connsiteX21" fmla="*/ 1682151 w 1967442"/>
                <a:gd name="connsiteY21" fmla="*/ 1510981 h 1883145"/>
                <a:gd name="connsiteX22" fmla="*/ 1625093 w 1967442"/>
                <a:gd name="connsiteY22" fmla="*/ 1489848 h 1883145"/>
                <a:gd name="connsiteX23" fmla="*/ 1646226 w 1967442"/>
                <a:gd name="connsiteY23" fmla="*/ 1487734 h 1883145"/>
                <a:gd name="connsiteX24" fmla="*/ 1644113 w 1967442"/>
                <a:gd name="connsiteY24" fmla="*/ 1508867 h 1883145"/>
                <a:gd name="connsiteX25" fmla="*/ 1667358 w 1967442"/>
                <a:gd name="connsiteY25" fmla="*/ 1508867 h 1883145"/>
                <a:gd name="connsiteX26" fmla="*/ 1686378 w 1967442"/>
                <a:gd name="connsiteY26" fmla="*/ 1485621 h 1883145"/>
                <a:gd name="connsiteX27" fmla="*/ 1697209 w 1967442"/>
                <a:gd name="connsiteY27" fmla="*/ 1483508 h 1883145"/>
                <a:gd name="connsiteX28" fmla="*/ 1800494 w 1967442"/>
                <a:gd name="connsiteY28" fmla="*/ 1459997 h 1883145"/>
                <a:gd name="connsiteX29" fmla="*/ 1808947 w 1967442"/>
                <a:gd name="connsiteY29" fmla="*/ 1462375 h 1883145"/>
                <a:gd name="connsiteX30" fmla="*/ 1787814 w 1967442"/>
                <a:gd name="connsiteY30" fmla="*/ 1485621 h 1883145"/>
                <a:gd name="connsiteX31" fmla="*/ 1745549 w 1967442"/>
                <a:gd name="connsiteY31" fmla="*/ 1464488 h 1883145"/>
                <a:gd name="connsiteX32" fmla="*/ 1762456 w 1967442"/>
                <a:gd name="connsiteY32" fmla="*/ 1464488 h 1883145"/>
                <a:gd name="connsiteX33" fmla="*/ 1760342 w 1967442"/>
                <a:gd name="connsiteY33" fmla="*/ 1485621 h 1883145"/>
                <a:gd name="connsiteX34" fmla="*/ 1777248 w 1967442"/>
                <a:gd name="connsiteY34" fmla="*/ 1485621 h 1883145"/>
                <a:gd name="connsiteX35" fmla="*/ 1792041 w 1967442"/>
                <a:gd name="connsiteY35" fmla="*/ 1462375 h 1883145"/>
                <a:gd name="connsiteX36" fmla="*/ 1800494 w 1967442"/>
                <a:gd name="connsiteY36" fmla="*/ 1459997 h 1883145"/>
                <a:gd name="connsiteX37" fmla="*/ 1187122 w 1967442"/>
                <a:gd name="connsiteY37" fmla="*/ 1428033 h 1883145"/>
                <a:gd name="connsiteX38" fmla="*/ 1255275 w 1967442"/>
                <a:gd name="connsiteY38" fmla="*/ 1439128 h 1883145"/>
                <a:gd name="connsiteX39" fmla="*/ 1227802 w 1967442"/>
                <a:gd name="connsiteY39" fmla="*/ 1456034 h 1883145"/>
                <a:gd name="connsiteX40" fmla="*/ 1122139 w 1967442"/>
                <a:gd name="connsiteY40" fmla="*/ 1439128 h 1883145"/>
                <a:gd name="connsiteX41" fmla="*/ 1187122 w 1967442"/>
                <a:gd name="connsiteY41" fmla="*/ 1428033 h 1883145"/>
                <a:gd name="connsiteX42" fmla="*/ 1923328 w 1967442"/>
                <a:gd name="connsiteY42" fmla="*/ 1407165 h 1883145"/>
                <a:gd name="connsiteX43" fmla="*/ 1942084 w 1967442"/>
                <a:gd name="connsiteY43" fmla="*/ 1430675 h 1883145"/>
                <a:gd name="connsiteX44" fmla="*/ 1967442 w 1967442"/>
                <a:gd name="connsiteY44" fmla="*/ 1447581 h 1883145"/>
                <a:gd name="connsiteX45" fmla="*/ 1868120 w 1967442"/>
                <a:gd name="connsiteY45" fmla="*/ 1517319 h 1883145"/>
                <a:gd name="connsiteX46" fmla="*/ 1544791 w 1967442"/>
                <a:gd name="connsiteY46" fmla="*/ 1792043 h 1883145"/>
                <a:gd name="connsiteX47" fmla="*/ 1441240 w 1967442"/>
                <a:gd name="connsiteY47" fmla="*/ 1851214 h 1883145"/>
                <a:gd name="connsiteX48" fmla="*/ 1432787 w 1967442"/>
                <a:gd name="connsiteY48" fmla="*/ 1842761 h 1883145"/>
                <a:gd name="connsiteX49" fmla="*/ 1475503 w 1967442"/>
                <a:gd name="connsiteY49" fmla="*/ 1819326 h 1883145"/>
                <a:gd name="connsiteX50" fmla="*/ 1654300 w 1967442"/>
                <a:gd name="connsiteY50" fmla="*/ 1689775 h 1883145"/>
                <a:gd name="connsiteX51" fmla="*/ 1905777 w 1967442"/>
                <a:gd name="connsiteY51" fmla="*/ 1462374 h 1883145"/>
                <a:gd name="connsiteX52" fmla="*/ 1893478 w 1967442"/>
                <a:gd name="connsiteY52" fmla="*/ 1420109 h 1883145"/>
                <a:gd name="connsiteX53" fmla="*/ 1923328 w 1967442"/>
                <a:gd name="connsiteY53" fmla="*/ 1407165 h 1883145"/>
                <a:gd name="connsiteX54" fmla="*/ 1238469 w 1967442"/>
                <a:gd name="connsiteY54" fmla="*/ 1382533 h 1883145"/>
                <a:gd name="connsiteX55" fmla="*/ 1261880 w 1967442"/>
                <a:gd name="connsiteY55" fmla="*/ 1382599 h 1883145"/>
                <a:gd name="connsiteX56" fmla="*/ 1301768 w 1967442"/>
                <a:gd name="connsiteY56" fmla="*/ 1392637 h 1883145"/>
                <a:gd name="connsiteX57" fmla="*/ 1301768 w 1967442"/>
                <a:gd name="connsiteY57" fmla="*/ 1409543 h 1883145"/>
                <a:gd name="connsiteX58" fmla="*/ 1210896 w 1967442"/>
                <a:gd name="connsiteY58" fmla="*/ 1388410 h 1883145"/>
                <a:gd name="connsiteX59" fmla="*/ 1238469 w 1967442"/>
                <a:gd name="connsiteY59" fmla="*/ 1382533 h 1883145"/>
                <a:gd name="connsiteX60" fmla="*/ 657224 w 1967442"/>
                <a:gd name="connsiteY60" fmla="*/ 128910 h 1883145"/>
                <a:gd name="connsiteX61" fmla="*/ 659336 w 1967442"/>
                <a:gd name="connsiteY61" fmla="*/ 147929 h 1883145"/>
                <a:gd name="connsiteX62" fmla="*/ 663563 w 1967442"/>
                <a:gd name="connsiteY62" fmla="*/ 196534 h 1883145"/>
                <a:gd name="connsiteX63" fmla="*/ 636091 w 1967442"/>
                <a:gd name="connsiteY63" fmla="*/ 152155 h 1883145"/>
                <a:gd name="connsiteX64" fmla="*/ 640317 w 1967442"/>
                <a:gd name="connsiteY64" fmla="*/ 133136 h 1883145"/>
                <a:gd name="connsiteX65" fmla="*/ 657224 w 1967442"/>
                <a:gd name="connsiteY65" fmla="*/ 128910 h 1883145"/>
                <a:gd name="connsiteX66" fmla="*/ 589599 w 1967442"/>
                <a:gd name="connsiteY66" fmla="*/ 31698 h 1883145"/>
                <a:gd name="connsiteX67" fmla="*/ 598052 w 1967442"/>
                <a:gd name="connsiteY67" fmla="*/ 42264 h 1883145"/>
                <a:gd name="connsiteX68" fmla="*/ 642430 w 1967442"/>
                <a:gd name="connsiteY68" fmla="*/ 224006 h 1883145"/>
                <a:gd name="connsiteX69" fmla="*/ 678356 w 1967442"/>
                <a:gd name="connsiteY69" fmla="*/ 262044 h 1883145"/>
                <a:gd name="connsiteX70" fmla="*/ 710055 w 1967442"/>
                <a:gd name="connsiteY70" fmla="*/ 266271 h 1883145"/>
                <a:gd name="connsiteX71" fmla="*/ 682582 w 1967442"/>
                <a:gd name="connsiteY71" fmla="*/ 283177 h 1883145"/>
                <a:gd name="connsiteX72" fmla="*/ 642430 w 1967442"/>
                <a:gd name="connsiteY72" fmla="*/ 264157 h 1883145"/>
                <a:gd name="connsiteX73" fmla="*/ 629751 w 1967442"/>
                <a:gd name="connsiteY73" fmla="*/ 340235 h 1883145"/>
                <a:gd name="connsiteX74" fmla="*/ 606505 w 1967442"/>
                <a:gd name="connsiteY74" fmla="*/ 420539 h 1883145"/>
                <a:gd name="connsiteX75" fmla="*/ 598052 w 1967442"/>
                <a:gd name="connsiteY75" fmla="*/ 414199 h 1883145"/>
                <a:gd name="connsiteX76" fmla="*/ 627637 w 1967442"/>
                <a:gd name="connsiteY76" fmla="*/ 238798 h 1883145"/>
                <a:gd name="connsiteX77" fmla="*/ 610731 w 1967442"/>
                <a:gd name="connsiteY77" fmla="*/ 158494 h 1883145"/>
                <a:gd name="connsiteX78" fmla="*/ 589599 w 1967442"/>
                <a:gd name="connsiteY78" fmla="*/ 31698 h 1883145"/>
                <a:gd name="connsiteX79" fmla="*/ 1177085 w 1967442"/>
                <a:gd name="connsiteY79" fmla="*/ 0 h 1883145"/>
                <a:gd name="connsiteX80" fmla="*/ 1177085 w 1967442"/>
                <a:gd name="connsiteY80" fmla="*/ 147928 h 1883145"/>
                <a:gd name="connsiteX81" fmla="*/ 1134820 w 1967442"/>
                <a:gd name="connsiteY81" fmla="*/ 333895 h 1883145"/>
                <a:gd name="connsiteX82" fmla="*/ 1071422 w 1967442"/>
                <a:gd name="connsiteY82" fmla="*/ 452238 h 1883145"/>
                <a:gd name="connsiteX83" fmla="*/ 1039723 w 1967442"/>
                <a:gd name="connsiteY83" fmla="*/ 498730 h 1883145"/>
                <a:gd name="connsiteX84" fmla="*/ 1005911 w 1967442"/>
                <a:gd name="connsiteY84" fmla="*/ 576920 h 1883145"/>
                <a:gd name="connsiteX85" fmla="*/ 967872 w 1967442"/>
                <a:gd name="connsiteY85" fmla="*/ 593827 h 1883145"/>
                <a:gd name="connsiteX86" fmla="*/ 750206 w 1967442"/>
                <a:gd name="connsiteY86" fmla="*/ 471257 h 1883145"/>
                <a:gd name="connsiteX87" fmla="*/ 976325 w 1967442"/>
                <a:gd name="connsiteY87" fmla="*/ 585374 h 1883145"/>
                <a:gd name="connsiteX88" fmla="*/ 1029157 w 1967442"/>
                <a:gd name="connsiteY88" fmla="*/ 500843 h 1883145"/>
                <a:gd name="connsiteX89" fmla="*/ 1069309 w 1967442"/>
                <a:gd name="connsiteY89" fmla="*/ 443785 h 1883145"/>
                <a:gd name="connsiteX90" fmla="*/ 1168632 w 1967442"/>
                <a:gd name="connsiteY90" fmla="*/ 145815 h 1883145"/>
                <a:gd name="connsiteX91" fmla="*/ 1164406 w 1967442"/>
                <a:gd name="connsiteY91" fmla="*/ 12680 h 1883145"/>
                <a:gd name="connsiteX92" fmla="*/ 1177085 w 1967442"/>
                <a:gd name="connsiteY92" fmla="*/ 0 h 1883145"/>
                <a:gd name="connsiteX0" fmla="*/ 16907 w 1967442"/>
                <a:gd name="connsiteY0" fmla="*/ 1749777 h 1883145"/>
                <a:gd name="connsiteX1" fmla="*/ 59172 w 1967442"/>
                <a:gd name="connsiteY1" fmla="*/ 1832195 h 1883145"/>
                <a:gd name="connsiteX2" fmla="*/ 173288 w 1967442"/>
                <a:gd name="connsiteY2" fmla="*/ 1857554 h 1883145"/>
                <a:gd name="connsiteX3" fmla="*/ 323329 w 1967442"/>
                <a:gd name="connsiteY3" fmla="*/ 1817402 h 1883145"/>
                <a:gd name="connsiteX4" fmla="*/ 359255 w 1967442"/>
                <a:gd name="connsiteY4" fmla="*/ 1811062 h 1883145"/>
                <a:gd name="connsiteX5" fmla="*/ 346576 w 1967442"/>
                <a:gd name="connsiteY5" fmla="*/ 1851215 h 1883145"/>
                <a:gd name="connsiteX6" fmla="*/ 327556 w 1967442"/>
                <a:gd name="connsiteY6" fmla="*/ 1825855 h 1883145"/>
                <a:gd name="connsiteX7" fmla="*/ 177515 w 1967442"/>
                <a:gd name="connsiteY7" fmla="*/ 1872347 h 1883145"/>
                <a:gd name="connsiteX8" fmla="*/ 50719 w 1967442"/>
                <a:gd name="connsiteY8" fmla="*/ 1842761 h 1883145"/>
                <a:gd name="connsiteX9" fmla="*/ 12680 w 1967442"/>
                <a:gd name="connsiteY9" fmla="*/ 1779363 h 1883145"/>
                <a:gd name="connsiteX10" fmla="*/ 0 w 1967442"/>
                <a:gd name="connsiteY10" fmla="*/ 1751891 h 1883145"/>
                <a:gd name="connsiteX11" fmla="*/ 16907 w 1967442"/>
                <a:gd name="connsiteY11" fmla="*/ 1749777 h 1883145"/>
                <a:gd name="connsiteX12" fmla="*/ 1572262 w 1967442"/>
                <a:gd name="connsiteY12" fmla="*/ 1487733 h 1883145"/>
                <a:gd name="connsiteX13" fmla="*/ 1587056 w 1967442"/>
                <a:gd name="connsiteY13" fmla="*/ 1536339 h 1883145"/>
                <a:gd name="connsiteX14" fmla="*/ 1532111 w 1967442"/>
                <a:gd name="connsiteY14" fmla="*/ 1513093 h 1883145"/>
                <a:gd name="connsiteX15" fmla="*/ 1515204 w 1967442"/>
                <a:gd name="connsiteY15" fmla="*/ 1500413 h 1883145"/>
                <a:gd name="connsiteX16" fmla="*/ 1532111 w 1967442"/>
                <a:gd name="connsiteY16" fmla="*/ 1502526 h 1883145"/>
                <a:gd name="connsiteX17" fmla="*/ 1580716 w 1967442"/>
                <a:gd name="connsiteY17" fmla="*/ 1529998 h 1883145"/>
                <a:gd name="connsiteX18" fmla="*/ 1572262 w 1967442"/>
                <a:gd name="connsiteY18" fmla="*/ 1487733 h 1883145"/>
                <a:gd name="connsiteX19" fmla="*/ 1697209 w 1967442"/>
                <a:gd name="connsiteY19" fmla="*/ 1483508 h 1883145"/>
                <a:gd name="connsiteX20" fmla="*/ 1709624 w 1967442"/>
                <a:gd name="connsiteY20" fmla="*/ 1487734 h 1883145"/>
                <a:gd name="connsiteX21" fmla="*/ 1682151 w 1967442"/>
                <a:gd name="connsiteY21" fmla="*/ 1510981 h 1883145"/>
                <a:gd name="connsiteX22" fmla="*/ 1625093 w 1967442"/>
                <a:gd name="connsiteY22" fmla="*/ 1489848 h 1883145"/>
                <a:gd name="connsiteX23" fmla="*/ 1646226 w 1967442"/>
                <a:gd name="connsiteY23" fmla="*/ 1487734 h 1883145"/>
                <a:gd name="connsiteX24" fmla="*/ 1644113 w 1967442"/>
                <a:gd name="connsiteY24" fmla="*/ 1508867 h 1883145"/>
                <a:gd name="connsiteX25" fmla="*/ 1667358 w 1967442"/>
                <a:gd name="connsiteY25" fmla="*/ 1508867 h 1883145"/>
                <a:gd name="connsiteX26" fmla="*/ 1686378 w 1967442"/>
                <a:gd name="connsiteY26" fmla="*/ 1485621 h 1883145"/>
                <a:gd name="connsiteX27" fmla="*/ 1697209 w 1967442"/>
                <a:gd name="connsiteY27" fmla="*/ 1483508 h 1883145"/>
                <a:gd name="connsiteX28" fmla="*/ 1800494 w 1967442"/>
                <a:gd name="connsiteY28" fmla="*/ 1459997 h 1883145"/>
                <a:gd name="connsiteX29" fmla="*/ 1808947 w 1967442"/>
                <a:gd name="connsiteY29" fmla="*/ 1462375 h 1883145"/>
                <a:gd name="connsiteX30" fmla="*/ 1787814 w 1967442"/>
                <a:gd name="connsiteY30" fmla="*/ 1485621 h 1883145"/>
                <a:gd name="connsiteX31" fmla="*/ 1745549 w 1967442"/>
                <a:gd name="connsiteY31" fmla="*/ 1464488 h 1883145"/>
                <a:gd name="connsiteX32" fmla="*/ 1762456 w 1967442"/>
                <a:gd name="connsiteY32" fmla="*/ 1464488 h 1883145"/>
                <a:gd name="connsiteX33" fmla="*/ 1760342 w 1967442"/>
                <a:gd name="connsiteY33" fmla="*/ 1485621 h 1883145"/>
                <a:gd name="connsiteX34" fmla="*/ 1777248 w 1967442"/>
                <a:gd name="connsiteY34" fmla="*/ 1485621 h 1883145"/>
                <a:gd name="connsiteX35" fmla="*/ 1792041 w 1967442"/>
                <a:gd name="connsiteY35" fmla="*/ 1462375 h 1883145"/>
                <a:gd name="connsiteX36" fmla="*/ 1800494 w 1967442"/>
                <a:gd name="connsiteY36" fmla="*/ 1459997 h 1883145"/>
                <a:gd name="connsiteX37" fmla="*/ 1187122 w 1967442"/>
                <a:gd name="connsiteY37" fmla="*/ 1428033 h 1883145"/>
                <a:gd name="connsiteX38" fmla="*/ 1255275 w 1967442"/>
                <a:gd name="connsiteY38" fmla="*/ 1439128 h 1883145"/>
                <a:gd name="connsiteX39" fmla="*/ 1227802 w 1967442"/>
                <a:gd name="connsiteY39" fmla="*/ 1456034 h 1883145"/>
                <a:gd name="connsiteX40" fmla="*/ 1122139 w 1967442"/>
                <a:gd name="connsiteY40" fmla="*/ 1439128 h 1883145"/>
                <a:gd name="connsiteX41" fmla="*/ 1187122 w 1967442"/>
                <a:gd name="connsiteY41" fmla="*/ 1428033 h 1883145"/>
                <a:gd name="connsiteX42" fmla="*/ 1923328 w 1967442"/>
                <a:gd name="connsiteY42" fmla="*/ 1407165 h 1883145"/>
                <a:gd name="connsiteX43" fmla="*/ 1942084 w 1967442"/>
                <a:gd name="connsiteY43" fmla="*/ 1430675 h 1883145"/>
                <a:gd name="connsiteX44" fmla="*/ 1967442 w 1967442"/>
                <a:gd name="connsiteY44" fmla="*/ 1447581 h 1883145"/>
                <a:gd name="connsiteX45" fmla="*/ 1868120 w 1967442"/>
                <a:gd name="connsiteY45" fmla="*/ 1517319 h 1883145"/>
                <a:gd name="connsiteX46" fmla="*/ 1544791 w 1967442"/>
                <a:gd name="connsiteY46" fmla="*/ 1792043 h 1883145"/>
                <a:gd name="connsiteX47" fmla="*/ 1441240 w 1967442"/>
                <a:gd name="connsiteY47" fmla="*/ 1851214 h 1883145"/>
                <a:gd name="connsiteX48" fmla="*/ 1432787 w 1967442"/>
                <a:gd name="connsiteY48" fmla="*/ 1842761 h 1883145"/>
                <a:gd name="connsiteX49" fmla="*/ 1475503 w 1967442"/>
                <a:gd name="connsiteY49" fmla="*/ 1819326 h 1883145"/>
                <a:gd name="connsiteX50" fmla="*/ 1654300 w 1967442"/>
                <a:gd name="connsiteY50" fmla="*/ 1689775 h 1883145"/>
                <a:gd name="connsiteX51" fmla="*/ 1919548 w 1967442"/>
                <a:gd name="connsiteY51" fmla="*/ 1459620 h 1883145"/>
                <a:gd name="connsiteX52" fmla="*/ 1893478 w 1967442"/>
                <a:gd name="connsiteY52" fmla="*/ 1420109 h 1883145"/>
                <a:gd name="connsiteX53" fmla="*/ 1923328 w 1967442"/>
                <a:gd name="connsiteY53" fmla="*/ 1407165 h 1883145"/>
                <a:gd name="connsiteX54" fmla="*/ 1238469 w 1967442"/>
                <a:gd name="connsiteY54" fmla="*/ 1382533 h 1883145"/>
                <a:gd name="connsiteX55" fmla="*/ 1261880 w 1967442"/>
                <a:gd name="connsiteY55" fmla="*/ 1382599 h 1883145"/>
                <a:gd name="connsiteX56" fmla="*/ 1301768 w 1967442"/>
                <a:gd name="connsiteY56" fmla="*/ 1392637 h 1883145"/>
                <a:gd name="connsiteX57" fmla="*/ 1301768 w 1967442"/>
                <a:gd name="connsiteY57" fmla="*/ 1409543 h 1883145"/>
                <a:gd name="connsiteX58" fmla="*/ 1210896 w 1967442"/>
                <a:gd name="connsiteY58" fmla="*/ 1388410 h 1883145"/>
                <a:gd name="connsiteX59" fmla="*/ 1238469 w 1967442"/>
                <a:gd name="connsiteY59" fmla="*/ 1382533 h 1883145"/>
                <a:gd name="connsiteX60" fmla="*/ 657224 w 1967442"/>
                <a:gd name="connsiteY60" fmla="*/ 128910 h 1883145"/>
                <a:gd name="connsiteX61" fmla="*/ 659336 w 1967442"/>
                <a:gd name="connsiteY61" fmla="*/ 147929 h 1883145"/>
                <a:gd name="connsiteX62" fmla="*/ 663563 w 1967442"/>
                <a:gd name="connsiteY62" fmla="*/ 196534 h 1883145"/>
                <a:gd name="connsiteX63" fmla="*/ 636091 w 1967442"/>
                <a:gd name="connsiteY63" fmla="*/ 152155 h 1883145"/>
                <a:gd name="connsiteX64" fmla="*/ 640317 w 1967442"/>
                <a:gd name="connsiteY64" fmla="*/ 133136 h 1883145"/>
                <a:gd name="connsiteX65" fmla="*/ 657224 w 1967442"/>
                <a:gd name="connsiteY65" fmla="*/ 128910 h 1883145"/>
                <a:gd name="connsiteX66" fmla="*/ 589599 w 1967442"/>
                <a:gd name="connsiteY66" fmla="*/ 31698 h 1883145"/>
                <a:gd name="connsiteX67" fmla="*/ 598052 w 1967442"/>
                <a:gd name="connsiteY67" fmla="*/ 42264 h 1883145"/>
                <a:gd name="connsiteX68" fmla="*/ 642430 w 1967442"/>
                <a:gd name="connsiteY68" fmla="*/ 224006 h 1883145"/>
                <a:gd name="connsiteX69" fmla="*/ 678356 w 1967442"/>
                <a:gd name="connsiteY69" fmla="*/ 262044 h 1883145"/>
                <a:gd name="connsiteX70" fmla="*/ 710055 w 1967442"/>
                <a:gd name="connsiteY70" fmla="*/ 266271 h 1883145"/>
                <a:gd name="connsiteX71" fmla="*/ 682582 w 1967442"/>
                <a:gd name="connsiteY71" fmla="*/ 283177 h 1883145"/>
                <a:gd name="connsiteX72" fmla="*/ 642430 w 1967442"/>
                <a:gd name="connsiteY72" fmla="*/ 264157 h 1883145"/>
                <a:gd name="connsiteX73" fmla="*/ 629751 w 1967442"/>
                <a:gd name="connsiteY73" fmla="*/ 340235 h 1883145"/>
                <a:gd name="connsiteX74" fmla="*/ 606505 w 1967442"/>
                <a:gd name="connsiteY74" fmla="*/ 420539 h 1883145"/>
                <a:gd name="connsiteX75" fmla="*/ 598052 w 1967442"/>
                <a:gd name="connsiteY75" fmla="*/ 414199 h 1883145"/>
                <a:gd name="connsiteX76" fmla="*/ 627637 w 1967442"/>
                <a:gd name="connsiteY76" fmla="*/ 238798 h 1883145"/>
                <a:gd name="connsiteX77" fmla="*/ 610731 w 1967442"/>
                <a:gd name="connsiteY77" fmla="*/ 158494 h 1883145"/>
                <a:gd name="connsiteX78" fmla="*/ 589599 w 1967442"/>
                <a:gd name="connsiteY78" fmla="*/ 31698 h 1883145"/>
                <a:gd name="connsiteX79" fmla="*/ 1177085 w 1967442"/>
                <a:gd name="connsiteY79" fmla="*/ 0 h 1883145"/>
                <a:gd name="connsiteX80" fmla="*/ 1177085 w 1967442"/>
                <a:gd name="connsiteY80" fmla="*/ 147928 h 1883145"/>
                <a:gd name="connsiteX81" fmla="*/ 1134820 w 1967442"/>
                <a:gd name="connsiteY81" fmla="*/ 333895 h 1883145"/>
                <a:gd name="connsiteX82" fmla="*/ 1071422 w 1967442"/>
                <a:gd name="connsiteY82" fmla="*/ 452238 h 1883145"/>
                <a:gd name="connsiteX83" fmla="*/ 1039723 w 1967442"/>
                <a:gd name="connsiteY83" fmla="*/ 498730 h 1883145"/>
                <a:gd name="connsiteX84" fmla="*/ 1005911 w 1967442"/>
                <a:gd name="connsiteY84" fmla="*/ 576920 h 1883145"/>
                <a:gd name="connsiteX85" fmla="*/ 967872 w 1967442"/>
                <a:gd name="connsiteY85" fmla="*/ 593827 h 1883145"/>
                <a:gd name="connsiteX86" fmla="*/ 750206 w 1967442"/>
                <a:gd name="connsiteY86" fmla="*/ 471257 h 1883145"/>
                <a:gd name="connsiteX87" fmla="*/ 976325 w 1967442"/>
                <a:gd name="connsiteY87" fmla="*/ 585374 h 1883145"/>
                <a:gd name="connsiteX88" fmla="*/ 1029157 w 1967442"/>
                <a:gd name="connsiteY88" fmla="*/ 500843 h 1883145"/>
                <a:gd name="connsiteX89" fmla="*/ 1069309 w 1967442"/>
                <a:gd name="connsiteY89" fmla="*/ 443785 h 1883145"/>
                <a:gd name="connsiteX90" fmla="*/ 1168632 w 1967442"/>
                <a:gd name="connsiteY90" fmla="*/ 145815 h 1883145"/>
                <a:gd name="connsiteX91" fmla="*/ 1164406 w 1967442"/>
                <a:gd name="connsiteY91" fmla="*/ 12680 h 1883145"/>
                <a:gd name="connsiteX92" fmla="*/ 1177085 w 1967442"/>
                <a:gd name="connsiteY92" fmla="*/ 0 h 1883145"/>
                <a:gd name="connsiteX0" fmla="*/ 16907 w 1967442"/>
                <a:gd name="connsiteY0" fmla="*/ 1749777 h 1883145"/>
                <a:gd name="connsiteX1" fmla="*/ 59172 w 1967442"/>
                <a:gd name="connsiteY1" fmla="*/ 1832195 h 1883145"/>
                <a:gd name="connsiteX2" fmla="*/ 173288 w 1967442"/>
                <a:gd name="connsiteY2" fmla="*/ 1857554 h 1883145"/>
                <a:gd name="connsiteX3" fmla="*/ 323329 w 1967442"/>
                <a:gd name="connsiteY3" fmla="*/ 1817402 h 1883145"/>
                <a:gd name="connsiteX4" fmla="*/ 359255 w 1967442"/>
                <a:gd name="connsiteY4" fmla="*/ 1811062 h 1883145"/>
                <a:gd name="connsiteX5" fmla="*/ 346576 w 1967442"/>
                <a:gd name="connsiteY5" fmla="*/ 1851215 h 1883145"/>
                <a:gd name="connsiteX6" fmla="*/ 327556 w 1967442"/>
                <a:gd name="connsiteY6" fmla="*/ 1825855 h 1883145"/>
                <a:gd name="connsiteX7" fmla="*/ 177515 w 1967442"/>
                <a:gd name="connsiteY7" fmla="*/ 1872347 h 1883145"/>
                <a:gd name="connsiteX8" fmla="*/ 50719 w 1967442"/>
                <a:gd name="connsiteY8" fmla="*/ 1842761 h 1883145"/>
                <a:gd name="connsiteX9" fmla="*/ 12680 w 1967442"/>
                <a:gd name="connsiteY9" fmla="*/ 1779363 h 1883145"/>
                <a:gd name="connsiteX10" fmla="*/ 0 w 1967442"/>
                <a:gd name="connsiteY10" fmla="*/ 1751891 h 1883145"/>
                <a:gd name="connsiteX11" fmla="*/ 16907 w 1967442"/>
                <a:gd name="connsiteY11" fmla="*/ 1749777 h 1883145"/>
                <a:gd name="connsiteX12" fmla="*/ 1572262 w 1967442"/>
                <a:gd name="connsiteY12" fmla="*/ 1487733 h 1883145"/>
                <a:gd name="connsiteX13" fmla="*/ 1587056 w 1967442"/>
                <a:gd name="connsiteY13" fmla="*/ 1536339 h 1883145"/>
                <a:gd name="connsiteX14" fmla="*/ 1532111 w 1967442"/>
                <a:gd name="connsiteY14" fmla="*/ 1513093 h 1883145"/>
                <a:gd name="connsiteX15" fmla="*/ 1515204 w 1967442"/>
                <a:gd name="connsiteY15" fmla="*/ 1500413 h 1883145"/>
                <a:gd name="connsiteX16" fmla="*/ 1532111 w 1967442"/>
                <a:gd name="connsiteY16" fmla="*/ 1502526 h 1883145"/>
                <a:gd name="connsiteX17" fmla="*/ 1580716 w 1967442"/>
                <a:gd name="connsiteY17" fmla="*/ 1529998 h 1883145"/>
                <a:gd name="connsiteX18" fmla="*/ 1572262 w 1967442"/>
                <a:gd name="connsiteY18" fmla="*/ 1487733 h 1883145"/>
                <a:gd name="connsiteX19" fmla="*/ 1697209 w 1967442"/>
                <a:gd name="connsiteY19" fmla="*/ 1483508 h 1883145"/>
                <a:gd name="connsiteX20" fmla="*/ 1709624 w 1967442"/>
                <a:gd name="connsiteY20" fmla="*/ 1487734 h 1883145"/>
                <a:gd name="connsiteX21" fmla="*/ 1682151 w 1967442"/>
                <a:gd name="connsiteY21" fmla="*/ 1510981 h 1883145"/>
                <a:gd name="connsiteX22" fmla="*/ 1625093 w 1967442"/>
                <a:gd name="connsiteY22" fmla="*/ 1489848 h 1883145"/>
                <a:gd name="connsiteX23" fmla="*/ 1646226 w 1967442"/>
                <a:gd name="connsiteY23" fmla="*/ 1487734 h 1883145"/>
                <a:gd name="connsiteX24" fmla="*/ 1644113 w 1967442"/>
                <a:gd name="connsiteY24" fmla="*/ 1508867 h 1883145"/>
                <a:gd name="connsiteX25" fmla="*/ 1667358 w 1967442"/>
                <a:gd name="connsiteY25" fmla="*/ 1508867 h 1883145"/>
                <a:gd name="connsiteX26" fmla="*/ 1686378 w 1967442"/>
                <a:gd name="connsiteY26" fmla="*/ 1485621 h 1883145"/>
                <a:gd name="connsiteX27" fmla="*/ 1697209 w 1967442"/>
                <a:gd name="connsiteY27" fmla="*/ 1483508 h 1883145"/>
                <a:gd name="connsiteX28" fmla="*/ 1800494 w 1967442"/>
                <a:gd name="connsiteY28" fmla="*/ 1459997 h 1883145"/>
                <a:gd name="connsiteX29" fmla="*/ 1808947 w 1967442"/>
                <a:gd name="connsiteY29" fmla="*/ 1462375 h 1883145"/>
                <a:gd name="connsiteX30" fmla="*/ 1787814 w 1967442"/>
                <a:gd name="connsiteY30" fmla="*/ 1485621 h 1883145"/>
                <a:gd name="connsiteX31" fmla="*/ 1745549 w 1967442"/>
                <a:gd name="connsiteY31" fmla="*/ 1464488 h 1883145"/>
                <a:gd name="connsiteX32" fmla="*/ 1762456 w 1967442"/>
                <a:gd name="connsiteY32" fmla="*/ 1464488 h 1883145"/>
                <a:gd name="connsiteX33" fmla="*/ 1760342 w 1967442"/>
                <a:gd name="connsiteY33" fmla="*/ 1485621 h 1883145"/>
                <a:gd name="connsiteX34" fmla="*/ 1777248 w 1967442"/>
                <a:gd name="connsiteY34" fmla="*/ 1485621 h 1883145"/>
                <a:gd name="connsiteX35" fmla="*/ 1792041 w 1967442"/>
                <a:gd name="connsiteY35" fmla="*/ 1462375 h 1883145"/>
                <a:gd name="connsiteX36" fmla="*/ 1800494 w 1967442"/>
                <a:gd name="connsiteY36" fmla="*/ 1459997 h 1883145"/>
                <a:gd name="connsiteX37" fmla="*/ 1187122 w 1967442"/>
                <a:gd name="connsiteY37" fmla="*/ 1428033 h 1883145"/>
                <a:gd name="connsiteX38" fmla="*/ 1255275 w 1967442"/>
                <a:gd name="connsiteY38" fmla="*/ 1439128 h 1883145"/>
                <a:gd name="connsiteX39" fmla="*/ 1227802 w 1967442"/>
                <a:gd name="connsiteY39" fmla="*/ 1456034 h 1883145"/>
                <a:gd name="connsiteX40" fmla="*/ 1122139 w 1967442"/>
                <a:gd name="connsiteY40" fmla="*/ 1439128 h 1883145"/>
                <a:gd name="connsiteX41" fmla="*/ 1187122 w 1967442"/>
                <a:gd name="connsiteY41" fmla="*/ 1428033 h 1883145"/>
                <a:gd name="connsiteX42" fmla="*/ 1923328 w 1967442"/>
                <a:gd name="connsiteY42" fmla="*/ 1407165 h 1883145"/>
                <a:gd name="connsiteX43" fmla="*/ 1942084 w 1967442"/>
                <a:gd name="connsiteY43" fmla="*/ 1430675 h 1883145"/>
                <a:gd name="connsiteX44" fmla="*/ 1967442 w 1967442"/>
                <a:gd name="connsiteY44" fmla="*/ 1447581 h 1883145"/>
                <a:gd name="connsiteX45" fmla="*/ 1868120 w 1967442"/>
                <a:gd name="connsiteY45" fmla="*/ 1517319 h 1883145"/>
                <a:gd name="connsiteX46" fmla="*/ 1544791 w 1967442"/>
                <a:gd name="connsiteY46" fmla="*/ 1792043 h 1883145"/>
                <a:gd name="connsiteX47" fmla="*/ 1441240 w 1967442"/>
                <a:gd name="connsiteY47" fmla="*/ 1851214 h 1883145"/>
                <a:gd name="connsiteX48" fmla="*/ 1432787 w 1967442"/>
                <a:gd name="connsiteY48" fmla="*/ 1842761 h 1883145"/>
                <a:gd name="connsiteX49" fmla="*/ 1475503 w 1967442"/>
                <a:gd name="connsiteY49" fmla="*/ 1819326 h 1883145"/>
                <a:gd name="connsiteX50" fmla="*/ 1654300 w 1967442"/>
                <a:gd name="connsiteY50" fmla="*/ 1689775 h 1883145"/>
                <a:gd name="connsiteX51" fmla="*/ 1914039 w 1967442"/>
                <a:gd name="connsiteY51" fmla="*/ 1459620 h 1883145"/>
                <a:gd name="connsiteX52" fmla="*/ 1893478 w 1967442"/>
                <a:gd name="connsiteY52" fmla="*/ 1420109 h 1883145"/>
                <a:gd name="connsiteX53" fmla="*/ 1923328 w 1967442"/>
                <a:gd name="connsiteY53" fmla="*/ 1407165 h 1883145"/>
                <a:gd name="connsiteX54" fmla="*/ 1238469 w 1967442"/>
                <a:gd name="connsiteY54" fmla="*/ 1382533 h 1883145"/>
                <a:gd name="connsiteX55" fmla="*/ 1261880 w 1967442"/>
                <a:gd name="connsiteY55" fmla="*/ 1382599 h 1883145"/>
                <a:gd name="connsiteX56" fmla="*/ 1301768 w 1967442"/>
                <a:gd name="connsiteY56" fmla="*/ 1392637 h 1883145"/>
                <a:gd name="connsiteX57" fmla="*/ 1301768 w 1967442"/>
                <a:gd name="connsiteY57" fmla="*/ 1409543 h 1883145"/>
                <a:gd name="connsiteX58" fmla="*/ 1210896 w 1967442"/>
                <a:gd name="connsiteY58" fmla="*/ 1388410 h 1883145"/>
                <a:gd name="connsiteX59" fmla="*/ 1238469 w 1967442"/>
                <a:gd name="connsiteY59" fmla="*/ 1382533 h 1883145"/>
                <a:gd name="connsiteX60" fmla="*/ 657224 w 1967442"/>
                <a:gd name="connsiteY60" fmla="*/ 128910 h 1883145"/>
                <a:gd name="connsiteX61" fmla="*/ 659336 w 1967442"/>
                <a:gd name="connsiteY61" fmla="*/ 147929 h 1883145"/>
                <a:gd name="connsiteX62" fmla="*/ 663563 w 1967442"/>
                <a:gd name="connsiteY62" fmla="*/ 196534 h 1883145"/>
                <a:gd name="connsiteX63" fmla="*/ 636091 w 1967442"/>
                <a:gd name="connsiteY63" fmla="*/ 152155 h 1883145"/>
                <a:gd name="connsiteX64" fmla="*/ 640317 w 1967442"/>
                <a:gd name="connsiteY64" fmla="*/ 133136 h 1883145"/>
                <a:gd name="connsiteX65" fmla="*/ 657224 w 1967442"/>
                <a:gd name="connsiteY65" fmla="*/ 128910 h 1883145"/>
                <a:gd name="connsiteX66" fmla="*/ 589599 w 1967442"/>
                <a:gd name="connsiteY66" fmla="*/ 31698 h 1883145"/>
                <a:gd name="connsiteX67" fmla="*/ 598052 w 1967442"/>
                <a:gd name="connsiteY67" fmla="*/ 42264 h 1883145"/>
                <a:gd name="connsiteX68" fmla="*/ 642430 w 1967442"/>
                <a:gd name="connsiteY68" fmla="*/ 224006 h 1883145"/>
                <a:gd name="connsiteX69" fmla="*/ 678356 w 1967442"/>
                <a:gd name="connsiteY69" fmla="*/ 262044 h 1883145"/>
                <a:gd name="connsiteX70" fmla="*/ 710055 w 1967442"/>
                <a:gd name="connsiteY70" fmla="*/ 266271 h 1883145"/>
                <a:gd name="connsiteX71" fmla="*/ 682582 w 1967442"/>
                <a:gd name="connsiteY71" fmla="*/ 283177 h 1883145"/>
                <a:gd name="connsiteX72" fmla="*/ 642430 w 1967442"/>
                <a:gd name="connsiteY72" fmla="*/ 264157 h 1883145"/>
                <a:gd name="connsiteX73" fmla="*/ 629751 w 1967442"/>
                <a:gd name="connsiteY73" fmla="*/ 340235 h 1883145"/>
                <a:gd name="connsiteX74" fmla="*/ 606505 w 1967442"/>
                <a:gd name="connsiteY74" fmla="*/ 420539 h 1883145"/>
                <a:gd name="connsiteX75" fmla="*/ 598052 w 1967442"/>
                <a:gd name="connsiteY75" fmla="*/ 414199 h 1883145"/>
                <a:gd name="connsiteX76" fmla="*/ 627637 w 1967442"/>
                <a:gd name="connsiteY76" fmla="*/ 238798 h 1883145"/>
                <a:gd name="connsiteX77" fmla="*/ 610731 w 1967442"/>
                <a:gd name="connsiteY77" fmla="*/ 158494 h 1883145"/>
                <a:gd name="connsiteX78" fmla="*/ 589599 w 1967442"/>
                <a:gd name="connsiteY78" fmla="*/ 31698 h 1883145"/>
                <a:gd name="connsiteX79" fmla="*/ 1177085 w 1967442"/>
                <a:gd name="connsiteY79" fmla="*/ 0 h 1883145"/>
                <a:gd name="connsiteX80" fmla="*/ 1177085 w 1967442"/>
                <a:gd name="connsiteY80" fmla="*/ 147928 h 1883145"/>
                <a:gd name="connsiteX81" fmla="*/ 1134820 w 1967442"/>
                <a:gd name="connsiteY81" fmla="*/ 333895 h 1883145"/>
                <a:gd name="connsiteX82" fmla="*/ 1071422 w 1967442"/>
                <a:gd name="connsiteY82" fmla="*/ 452238 h 1883145"/>
                <a:gd name="connsiteX83" fmla="*/ 1039723 w 1967442"/>
                <a:gd name="connsiteY83" fmla="*/ 498730 h 1883145"/>
                <a:gd name="connsiteX84" fmla="*/ 1005911 w 1967442"/>
                <a:gd name="connsiteY84" fmla="*/ 576920 h 1883145"/>
                <a:gd name="connsiteX85" fmla="*/ 967872 w 1967442"/>
                <a:gd name="connsiteY85" fmla="*/ 593827 h 1883145"/>
                <a:gd name="connsiteX86" fmla="*/ 750206 w 1967442"/>
                <a:gd name="connsiteY86" fmla="*/ 471257 h 1883145"/>
                <a:gd name="connsiteX87" fmla="*/ 976325 w 1967442"/>
                <a:gd name="connsiteY87" fmla="*/ 585374 h 1883145"/>
                <a:gd name="connsiteX88" fmla="*/ 1029157 w 1967442"/>
                <a:gd name="connsiteY88" fmla="*/ 500843 h 1883145"/>
                <a:gd name="connsiteX89" fmla="*/ 1069309 w 1967442"/>
                <a:gd name="connsiteY89" fmla="*/ 443785 h 1883145"/>
                <a:gd name="connsiteX90" fmla="*/ 1168632 w 1967442"/>
                <a:gd name="connsiteY90" fmla="*/ 145815 h 1883145"/>
                <a:gd name="connsiteX91" fmla="*/ 1164406 w 1967442"/>
                <a:gd name="connsiteY91" fmla="*/ 12680 h 1883145"/>
                <a:gd name="connsiteX92" fmla="*/ 1177085 w 1967442"/>
                <a:gd name="connsiteY92" fmla="*/ 0 h 18831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1967442" h="1883145">
                  <a:moveTo>
                    <a:pt x="16907" y="1749777"/>
                  </a:moveTo>
                  <a:cubicBezTo>
                    <a:pt x="31699" y="1787817"/>
                    <a:pt x="40152" y="1808949"/>
                    <a:pt x="59172" y="1832195"/>
                  </a:cubicBezTo>
                  <a:cubicBezTo>
                    <a:pt x="97211" y="1880800"/>
                    <a:pt x="133136" y="1874460"/>
                    <a:pt x="173288" y="1857554"/>
                  </a:cubicBezTo>
                  <a:cubicBezTo>
                    <a:pt x="224007" y="1838535"/>
                    <a:pt x="270498" y="1823741"/>
                    <a:pt x="323329" y="1817402"/>
                  </a:cubicBezTo>
                  <a:cubicBezTo>
                    <a:pt x="338122" y="1815289"/>
                    <a:pt x="350802" y="1813175"/>
                    <a:pt x="359255" y="1811062"/>
                  </a:cubicBezTo>
                  <a:cubicBezTo>
                    <a:pt x="344462" y="1827968"/>
                    <a:pt x="350802" y="1838535"/>
                    <a:pt x="346576" y="1851215"/>
                  </a:cubicBezTo>
                  <a:cubicBezTo>
                    <a:pt x="348689" y="1830082"/>
                    <a:pt x="346576" y="1821629"/>
                    <a:pt x="327556" y="1825855"/>
                  </a:cubicBezTo>
                  <a:cubicBezTo>
                    <a:pt x="270498" y="1838535"/>
                    <a:pt x="228232" y="1851215"/>
                    <a:pt x="177515" y="1872347"/>
                  </a:cubicBezTo>
                  <a:cubicBezTo>
                    <a:pt x="145816" y="1882914"/>
                    <a:pt x="92984" y="1899820"/>
                    <a:pt x="50719" y="1842761"/>
                  </a:cubicBezTo>
                  <a:cubicBezTo>
                    <a:pt x="31699" y="1815289"/>
                    <a:pt x="27473" y="1804723"/>
                    <a:pt x="12680" y="1779363"/>
                  </a:cubicBezTo>
                  <a:cubicBezTo>
                    <a:pt x="8453" y="1768797"/>
                    <a:pt x="10566" y="1762457"/>
                    <a:pt x="0" y="1751891"/>
                  </a:cubicBezTo>
                  <a:cubicBezTo>
                    <a:pt x="12680" y="1751891"/>
                    <a:pt x="12680" y="1751891"/>
                    <a:pt x="16907" y="1749777"/>
                  </a:cubicBezTo>
                  <a:close/>
                  <a:moveTo>
                    <a:pt x="1572262" y="1487733"/>
                  </a:moveTo>
                  <a:cubicBezTo>
                    <a:pt x="1576489" y="1508866"/>
                    <a:pt x="1606075" y="1527886"/>
                    <a:pt x="1587056" y="1536339"/>
                  </a:cubicBezTo>
                  <a:cubicBezTo>
                    <a:pt x="1563810" y="1549018"/>
                    <a:pt x="1559583" y="1525773"/>
                    <a:pt x="1532111" y="1513093"/>
                  </a:cubicBezTo>
                  <a:cubicBezTo>
                    <a:pt x="1525770" y="1510980"/>
                    <a:pt x="1519431" y="1504640"/>
                    <a:pt x="1515204" y="1500413"/>
                  </a:cubicBezTo>
                  <a:cubicBezTo>
                    <a:pt x="1519431" y="1500413"/>
                    <a:pt x="1529997" y="1502526"/>
                    <a:pt x="1532111" y="1502526"/>
                  </a:cubicBezTo>
                  <a:cubicBezTo>
                    <a:pt x="1540563" y="1504640"/>
                    <a:pt x="1561696" y="1534225"/>
                    <a:pt x="1580716" y="1529998"/>
                  </a:cubicBezTo>
                  <a:cubicBezTo>
                    <a:pt x="1593395" y="1527886"/>
                    <a:pt x="1557469" y="1494074"/>
                    <a:pt x="1572262" y="1487733"/>
                  </a:cubicBezTo>
                  <a:close/>
                  <a:moveTo>
                    <a:pt x="1697209" y="1483508"/>
                  </a:moveTo>
                  <a:cubicBezTo>
                    <a:pt x="1700114" y="1485093"/>
                    <a:pt x="1703284" y="1487734"/>
                    <a:pt x="1709624" y="1487734"/>
                  </a:cubicBezTo>
                  <a:cubicBezTo>
                    <a:pt x="1699057" y="1496188"/>
                    <a:pt x="1694831" y="1502527"/>
                    <a:pt x="1682151" y="1510981"/>
                  </a:cubicBezTo>
                  <a:cubicBezTo>
                    <a:pt x="1639886" y="1540566"/>
                    <a:pt x="1644113" y="1542680"/>
                    <a:pt x="1625093" y="1489848"/>
                  </a:cubicBezTo>
                  <a:cubicBezTo>
                    <a:pt x="1639886" y="1489848"/>
                    <a:pt x="1633546" y="1487734"/>
                    <a:pt x="1646226" y="1487734"/>
                  </a:cubicBezTo>
                  <a:cubicBezTo>
                    <a:pt x="1641999" y="1496188"/>
                    <a:pt x="1635659" y="1494074"/>
                    <a:pt x="1644113" y="1508867"/>
                  </a:cubicBezTo>
                  <a:cubicBezTo>
                    <a:pt x="1648340" y="1517320"/>
                    <a:pt x="1658906" y="1515207"/>
                    <a:pt x="1667358" y="1508867"/>
                  </a:cubicBezTo>
                  <a:cubicBezTo>
                    <a:pt x="1673698" y="1502527"/>
                    <a:pt x="1684264" y="1496188"/>
                    <a:pt x="1686378" y="1485621"/>
                  </a:cubicBezTo>
                  <a:cubicBezTo>
                    <a:pt x="1691661" y="1481395"/>
                    <a:pt x="1694303" y="1481923"/>
                    <a:pt x="1697209" y="1483508"/>
                  </a:cubicBezTo>
                  <a:close/>
                  <a:moveTo>
                    <a:pt x="1800494" y="1459997"/>
                  </a:moveTo>
                  <a:cubicBezTo>
                    <a:pt x="1802608" y="1461318"/>
                    <a:pt x="1804721" y="1463432"/>
                    <a:pt x="1808947" y="1462375"/>
                  </a:cubicBezTo>
                  <a:cubicBezTo>
                    <a:pt x="1800495" y="1470829"/>
                    <a:pt x="1796268" y="1477168"/>
                    <a:pt x="1787814" y="1485621"/>
                  </a:cubicBezTo>
                  <a:cubicBezTo>
                    <a:pt x="1756115" y="1515207"/>
                    <a:pt x="1760342" y="1517320"/>
                    <a:pt x="1745549" y="1464488"/>
                  </a:cubicBezTo>
                  <a:lnTo>
                    <a:pt x="1762456" y="1464488"/>
                  </a:lnTo>
                  <a:cubicBezTo>
                    <a:pt x="1758229" y="1472942"/>
                    <a:pt x="1754003" y="1470829"/>
                    <a:pt x="1760342" y="1485621"/>
                  </a:cubicBezTo>
                  <a:cubicBezTo>
                    <a:pt x="1764569" y="1494074"/>
                    <a:pt x="1770909" y="1491961"/>
                    <a:pt x="1777248" y="1485621"/>
                  </a:cubicBezTo>
                  <a:cubicBezTo>
                    <a:pt x="1783589" y="1479281"/>
                    <a:pt x="1789928" y="1472942"/>
                    <a:pt x="1792041" y="1462375"/>
                  </a:cubicBezTo>
                  <a:cubicBezTo>
                    <a:pt x="1796268" y="1458148"/>
                    <a:pt x="1798381" y="1458677"/>
                    <a:pt x="1800494" y="1459997"/>
                  </a:cubicBezTo>
                  <a:close/>
                  <a:moveTo>
                    <a:pt x="1187122" y="1428033"/>
                  </a:moveTo>
                  <a:cubicBezTo>
                    <a:pt x="1208783" y="1428033"/>
                    <a:pt x="1230972" y="1431732"/>
                    <a:pt x="1255275" y="1439128"/>
                  </a:cubicBezTo>
                  <a:cubicBezTo>
                    <a:pt x="1246822" y="1443355"/>
                    <a:pt x="1238369" y="1449695"/>
                    <a:pt x="1227802" y="1456034"/>
                  </a:cubicBezTo>
                  <a:cubicBezTo>
                    <a:pt x="1198217" y="1420109"/>
                    <a:pt x="1158065" y="1451808"/>
                    <a:pt x="1122139" y="1439128"/>
                  </a:cubicBezTo>
                  <a:cubicBezTo>
                    <a:pt x="1144329" y="1431732"/>
                    <a:pt x="1165461" y="1428033"/>
                    <a:pt x="1187122" y="1428033"/>
                  </a:cubicBezTo>
                  <a:close/>
                  <a:moveTo>
                    <a:pt x="1923328" y="1407165"/>
                  </a:moveTo>
                  <a:cubicBezTo>
                    <a:pt x="1932045" y="1407429"/>
                    <a:pt x="1938913" y="1413769"/>
                    <a:pt x="1942084" y="1430675"/>
                  </a:cubicBezTo>
                  <a:cubicBezTo>
                    <a:pt x="1946309" y="1447581"/>
                    <a:pt x="1958990" y="1443355"/>
                    <a:pt x="1967442" y="1447581"/>
                  </a:cubicBezTo>
                  <a:cubicBezTo>
                    <a:pt x="1925177" y="1460260"/>
                    <a:pt x="1895592" y="1487734"/>
                    <a:pt x="1868120" y="1517319"/>
                  </a:cubicBezTo>
                  <a:cubicBezTo>
                    <a:pt x="1770909" y="1620869"/>
                    <a:pt x="1652567" y="1699059"/>
                    <a:pt x="1544791" y="1792043"/>
                  </a:cubicBezTo>
                  <a:cubicBezTo>
                    <a:pt x="1513092" y="1819515"/>
                    <a:pt x="1477166" y="1834308"/>
                    <a:pt x="1441240" y="1851214"/>
                  </a:cubicBezTo>
                  <a:lnTo>
                    <a:pt x="1432787" y="1842761"/>
                  </a:lnTo>
                  <a:cubicBezTo>
                    <a:pt x="1430674" y="1819515"/>
                    <a:pt x="1438584" y="1844824"/>
                    <a:pt x="1475503" y="1819326"/>
                  </a:cubicBezTo>
                  <a:cubicBezTo>
                    <a:pt x="1512422" y="1793828"/>
                    <a:pt x="1581211" y="1749726"/>
                    <a:pt x="1654300" y="1689775"/>
                  </a:cubicBezTo>
                  <a:cubicBezTo>
                    <a:pt x="1727389" y="1629824"/>
                    <a:pt x="1833735" y="1535697"/>
                    <a:pt x="1914039" y="1459620"/>
                  </a:cubicBezTo>
                  <a:cubicBezTo>
                    <a:pt x="1930945" y="1442714"/>
                    <a:pt x="1912498" y="1434902"/>
                    <a:pt x="1893478" y="1420109"/>
                  </a:cubicBezTo>
                  <a:cubicBezTo>
                    <a:pt x="1904044" y="1412712"/>
                    <a:pt x="1914611" y="1406901"/>
                    <a:pt x="1923328" y="1407165"/>
                  </a:cubicBezTo>
                  <a:close/>
                  <a:moveTo>
                    <a:pt x="1238469" y="1382533"/>
                  </a:moveTo>
                  <a:cubicBezTo>
                    <a:pt x="1246889" y="1381675"/>
                    <a:pt x="1254616" y="1381807"/>
                    <a:pt x="1261880" y="1382599"/>
                  </a:cubicBezTo>
                  <a:cubicBezTo>
                    <a:pt x="1276408" y="1384184"/>
                    <a:pt x="1289088" y="1388410"/>
                    <a:pt x="1301768" y="1392637"/>
                  </a:cubicBezTo>
                  <a:cubicBezTo>
                    <a:pt x="1303881" y="1398977"/>
                    <a:pt x="1301768" y="1403204"/>
                    <a:pt x="1301768" y="1409543"/>
                  </a:cubicBezTo>
                  <a:cubicBezTo>
                    <a:pt x="1278521" y="1394750"/>
                    <a:pt x="1251049" y="1390523"/>
                    <a:pt x="1210896" y="1388410"/>
                  </a:cubicBezTo>
                  <a:cubicBezTo>
                    <a:pt x="1220935" y="1385241"/>
                    <a:pt x="1230048" y="1383392"/>
                    <a:pt x="1238469" y="1382533"/>
                  </a:cubicBezTo>
                  <a:close/>
                  <a:moveTo>
                    <a:pt x="657224" y="128910"/>
                  </a:moveTo>
                  <a:cubicBezTo>
                    <a:pt x="672017" y="133136"/>
                    <a:pt x="661450" y="141589"/>
                    <a:pt x="659336" y="147929"/>
                  </a:cubicBezTo>
                  <a:cubicBezTo>
                    <a:pt x="655111" y="164835"/>
                    <a:pt x="684696" y="177514"/>
                    <a:pt x="663563" y="196534"/>
                  </a:cubicBezTo>
                  <a:cubicBezTo>
                    <a:pt x="646657" y="185968"/>
                    <a:pt x="648770" y="164835"/>
                    <a:pt x="636091" y="152155"/>
                  </a:cubicBezTo>
                  <a:cubicBezTo>
                    <a:pt x="629751" y="145815"/>
                    <a:pt x="633978" y="137363"/>
                    <a:pt x="640317" y="133136"/>
                  </a:cubicBezTo>
                  <a:cubicBezTo>
                    <a:pt x="644544" y="131022"/>
                    <a:pt x="652997" y="126797"/>
                    <a:pt x="657224" y="128910"/>
                  </a:cubicBezTo>
                  <a:close/>
                  <a:moveTo>
                    <a:pt x="589599" y="31698"/>
                  </a:moveTo>
                  <a:cubicBezTo>
                    <a:pt x="595938" y="38038"/>
                    <a:pt x="595938" y="38038"/>
                    <a:pt x="598052" y="42264"/>
                  </a:cubicBezTo>
                  <a:cubicBezTo>
                    <a:pt x="560013" y="112003"/>
                    <a:pt x="625525" y="116229"/>
                    <a:pt x="642430" y="224006"/>
                  </a:cubicBezTo>
                  <a:cubicBezTo>
                    <a:pt x="644543" y="240912"/>
                    <a:pt x="661449" y="259930"/>
                    <a:pt x="678356" y="262044"/>
                  </a:cubicBezTo>
                  <a:cubicBezTo>
                    <a:pt x="688923" y="264157"/>
                    <a:pt x="699489" y="266271"/>
                    <a:pt x="710055" y="266271"/>
                  </a:cubicBezTo>
                  <a:cubicBezTo>
                    <a:pt x="731188" y="266271"/>
                    <a:pt x="693148" y="287403"/>
                    <a:pt x="682582" y="283177"/>
                  </a:cubicBezTo>
                  <a:cubicBezTo>
                    <a:pt x="663563" y="276837"/>
                    <a:pt x="648770" y="268384"/>
                    <a:pt x="642430" y="264157"/>
                  </a:cubicBezTo>
                  <a:cubicBezTo>
                    <a:pt x="633977" y="259930"/>
                    <a:pt x="633977" y="316989"/>
                    <a:pt x="629751" y="340235"/>
                  </a:cubicBezTo>
                  <a:cubicBezTo>
                    <a:pt x="623411" y="374047"/>
                    <a:pt x="617071" y="390953"/>
                    <a:pt x="606505" y="420539"/>
                  </a:cubicBezTo>
                  <a:cubicBezTo>
                    <a:pt x="602278" y="412085"/>
                    <a:pt x="608619" y="420539"/>
                    <a:pt x="598052" y="414199"/>
                  </a:cubicBezTo>
                  <a:cubicBezTo>
                    <a:pt x="619185" y="352914"/>
                    <a:pt x="627637" y="300083"/>
                    <a:pt x="627637" y="238798"/>
                  </a:cubicBezTo>
                  <a:cubicBezTo>
                    <a:pt x="627637" y="213439"/>
                    <a:pt x="623411" y="177514"/>
                    <a:pt x="610731" y="158494"/>
                  </a:cubicBezTo>
                  <a:cubicBezTo>
                    <a:pt x="570579" y="103549"/>
                    <a:pt x="568466" y="80304"/>
                    <a:pt x="589599" y="31698"/>
                  </a:cubicBezTo>
                  <a:close/>
                  <a:moveTo>
                    <a:pt x="1177085" y="0"/>
                  </a:moveTo>
                  <a:cubicBezTo>
                    <a:pt x="1177085" y="52831"/>
                    <a:pt x="1187652" y="95097"/>
                    <a:pt x="1177085" y="147928"/>
                  </a:cubicBezTo>
                  <a:cubicBezTo>
                    <a:pt x="1139047" y="204987"/>
                    <a:pt x="1141160" y="270497"/>
                    <a:pt x="1134820" y="333895"/>
                  </a:cubicBezTo>
                  <a:cubicBezTo>
                    <a:pt x="1128480" y="380387"/>
                    <a:pt x="1101008" y="416313"/>
                    <a:pt x="1071422" y="452238"/>
                  </a:cubicBezTo>
                  <a:cubicBezTo>
                    <a:pt x="1060856" y="467031"/>
                    <a:pt x="1039723" y="498730"/>
                    <a:pt x="1039723" y="498730"/>
                  </a:cubicBezTo>
                  <a:cubicBezTo>
                    <a:pt x="1033384" y="513522"/>
                    <a:pt x="1016478" y="551562"/>
                    <a:pt x="1005911" y="576920"/>
                  </a:cubicBezTo>
                  <a:cubicBezTo>
                    <a:pt x="999571" y="591713"/>
                    <a:pt x="982665" y="598053"/>
                    <a:pt x="967872" y="593827"/>
                  </a:cubicBezTo>
                  <a:cubicBezTo>
                    <a:pt x="889682" y="566354"/>
                    <a:pt x="811491" y="532542"/>
                    <a:pt x="750206" y="471257"/>
                  </a:cubicBezTo>
                  <a:cubicBezTo>
                    <a:pt x="807264" y="515636"/>
                    <a:pt x="910815" y="562128"/>
                    <a:pt x="976325" y="585374"/>
                  </a:cubicBezTo>
                  <a:cubicBezTo>
                    <a:pt x="991118" y="589600"/>
                    <a:pt x="1010137" y="532542"/>
                    <a:pt x="1029157" y="500843"/>
                  </a:cubicBezTo>
                  <a:cubicBezTo>
                    <a:pt x="1029157" y="500843"/>
                    <a:pt x="1058743" y="456465"/>
                    <a:pt x="1069309" y="443785"/>
                  </a:cubicBezTo>
                  <a:cubicBezTo>
                    <a:pt x="1179198" y="319103"/>
                    <a:pt x="1094668" y="281064"/>
                    <a:pt x="1168632" y="145815"/>
                  </a:cubicBezTo>
                  <a:cubicBezTo>
                    <a:pt x="1172859" y="90871"/>
                    <a:pt x="1168632" y="57058"/>
                    <a:pt x="1164406" y="12680"/>
                  </a:cubicBezTo>
                  <a:cubicBezTo>
                    <a:pt x="1174972" y="6341"/>
                    <a:pt x="1166519" y="6341"/>
                    <a:pt x="1177085" y="0"/>
                  </a:cubicBezTo>
                  <a:close/>
                </a:path>
              </a:pathLst>
            </a:custGeom>
            <a:solidFill>
              <a:srgbClr val="A4A3A3"/>
            </a:solidFill>
            <a:ln w="23341" cap="flat">
              <a:noFill/>
              <a:prstDash val="solid"/>
              <a:miter/>
            </a:ln>
          </p:spPr>
          <p:txBody>
            <a:bodyPr wrap="square" rtlCol="0"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4" name="Freeform: Shape 48">
              <a:extLst>
                <a:ext uri="{FF2B5EF4-FFF2-40B4-BE49-F238E27FC236}">
                  <a16:creationId xmlns:a16="http://schemas.microsoft.com/office/drawing/2014/main" id="{53DE2E5F-339F-C5D4-DDD9-2E3FB358130D}"/>
                </a:ext>
              </a:extLst>
            </p:cNvPr>
            <p:cNvSpPr/>
            <p:nvPr/>
          </p:nvSpPr>
          <p:spPr>
            <a:xfrm>
              <a:off x="1801118" y="1230989"/>
              <a:ext cx="1521545" cy="1141159"/>
            </a:xfrm>
            <a:custGeom>
              <a:avLst/>
              <a:gdLst>
                <a:gd name="connsiteX0" fmla="*/ 747153 w 1684367"/>
                <a:gd name="connsiteY0" fmla="*/ 1056101 h 1263275"/>
                <a:gd name="connsiteX1" fmla="*/ 814996 w 1684367"/>
                <a:gd name="connsiteY1" fmla="*/ 971882 h 1263275"/>
                <a:gd name="connsiteX2" fmla="*/ 836051 w 1684367"/>
                <a:gd name="connsiteY2" fmla="*/ 108644 h 1263275"/>
                <a:gd name="connsiteX3" fmla="*/ 901554 w 1684367"/>
                <a:gd name="connsiteY3" fmla="*/ 43141 h 1263275"/>
                <a:gd name="connsiteX4" fmla="*/ 1594016 w 1684367"/>
                <a:gd name="connsiteY4" fmla="*/ 43141 h 1263275"/>
                <a:gd name="connsiteX5" fmla="*/ 1652501 w 1684367"/>
                <a:gd name="connsiteY5" fmla="*/ 54838 h 1263275"/>
                <a:gd name="connsiteX6" fmla="*/ 1652501 w 1684367"/>
                <a:gd name="connsiteY6" fmla="*/ 237311 h 1263275"/>
                <a:gd name="connsiteX7" fmla="*/ 1603374 w 1684367"/>
                <a:gd name="connsiteY7" fmla="*/ 967203 h 1263275"/>
                <a:gd name="connsiteX8" fmla="*/ 1563604 w 1684367"/>
                <a:gd name="connsiteY8" fmla="*/ 1018670 h 1263275"/>
                <a:gd name="connsiteX9" fmla="*/ 1254803 w 1684367"/>
                <a:gd name="connsiteY9" fmla="*/ 1084173 h 1263275"/>
                <a:gd name="connsiteX10" fmla="*/ 1212694 w 1684367"/>
                <a:gd name="connsiteY10" fmla="*/ 1070137 h 1263275"/>
                <a:gd name="connsiteX11" fmla="*/ 1179942 w 1684367"/>
                <a:gd name="connsiteY11" fmla="*/ 1060779 h 1263275"/>
                <a:gd name="connsiteX12" fmla="*/ 1069991 w 1684367"/>
                <a:gd name="connsiteY12" fmla="*/ 1098210 h 1263275"/>
                <a:gd name="connsiteX13" fmla="*/ 992790 w 1684367"/>
                <a:gd name="connsiteY13" fmla="*/ 1128622 h 1263275"/>
                <a:gd name="connsiteX14" fmla="*/ 943663 w 1684367"/>
                <a:gd name="connsiteY14" fmla="*/ 1130961 h 1263275"/>
                <a:gd name="connsiteX15" fmla="*/ 915590 w 1684367"/>
                <a:gd name="connsiteY15" fmla="*/ 1133301 h 1263275"/>
                <a:gd name="connsiteX16" fmla="*/ 880499 w 1684367"/>
                <a:gd name="connsiteY16" fmla="*/ 1130961 h 1263275"/>
                <a:gd name="connsiteX17" fmla="*/ 819675 w 1684367"/>
                <a:gd name="connsiteY17" fmla="*/ 1133301 h 1263275"/>
                <a:gd name="connsiteX18" fmla="*/ 758850 w 1684367"/>
                <a:gd name="connsiteY18" fmla="*/ 1144998 h 1263275"/>
                <a:gd name="connsiteX19" fmla="*/ 681650 w 1684367"/>
                <a:gd name="connsiteY19" fmla="*/ 1156695 h 1263275"/>
                <a:gd name="connsiteX20" fmla="*/ 634862 w 1684367"/>
                <a:gd name="connsiteY20" fmla="*/ 1173071 h 1263275"/>
                <a:gd name="connsiteX21" fmla="*/ 216110 w 1684367"/>
                <a:gd name="connsiteY21" fmla="*/ 1217519 h 1263275"/>
                <a:gd name="connsiteX22" fmla="*/ 106158 w 1684367"/>
                <a:gd name="connsiteY22" fmla="*/ 1229216 h 1263275"/>
                <a:gd name="connsiteX23" fmla="*/ 42994 w 1684367"/>
                <a:gd name="connsiteY23" fmla="*/ 1189446 h 1263275"/>
                <a:gd name="connsiteX24" fmla="*/ 94461 w 1684367"/>
                <a:gd name="connsiteY24" fmla="*/ 1147337 h 1263275"/>
                <a:gd name="connsiteX25" fmla="*/ 283952 w 1684367"/>
                <a:gd name="connsiteY25" fmla="*/ 1116925 h 1263275"/>
                <a:gd name="connsiteX26" fmla="*/ 747153 w 1684367"/>
                <a:gd name="connsiteY26" fmla="*/ 1056101 h 1263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684367" h="1263275">
                  <a:moveTo>
                    <a:pt x="747153" y="1056101"/>
                  </a:moveTo>
                  <a:cubicBezTo>
                    <a:pt x="803299" y="1056101"/>
                    <a:pt x="814996" y="1025688"/>
                    <a:pt x="814996" y="971882"/>
                  </a:cubicBezTo>
                  <a:cubicBezTo>
                    <a:pt x="819675" y="684136"/>
                    <a:pt x="829032" y="396390"/>
                    <a:pt x="836051" y="108644"/>
                  </a:cubicBezTo>
                  <a:cubicBezTo>
                    <a:pt x="836051" y="59516"/>
                    <a:pt x="854766" y="43141"/>
                    <a:pt x="901554" y="43141"/>
                  </a:cubicBezTo>
                  <a:cubicBezTo>
                    <a:pt x="1133154" y="45480"/>
                    <a:pt x="1362416" y="43141"/>
                    <a:pt x="1594016" y="43141"/>
                  </a:cubicBezTo>
                  <a:cubicBezTo>
                    <a:pt x="1615071" y="43141"/>
                    <a:pt x="1636125" y="40801"/>
                    <a:pt x="1652501" y="54838"/>
                  </a:cubicBezTo>
                  <a:cubicBezTo>
                    <a:pt x="1652501" y="115662"/>
                    <a:pt x="1652501" y="176486"/>
                    <a:pt x="1652501" y="237311"/>
                  </a:cubicBezTo>
                  <a:cubicBezTo>
                    <a:pt x="1643143" y="279420"/>
                    <a:pt x="1615071" y="735603"/>
                    <a:pt x="1603374" y="967203"/>
                  </a:cubicBezTo>
                  <a:cubicBezTo>
                    <a:pt x="1601034" y="997616"/>
                    <a:pt x="1594016" y="1011652"/>
                    <a:pt x="1563604" y="1018670"/>
                  </a:cubicBezTo>
                  <a:cubicBezTo>
                    <a:pt x="1460670" y="1039725"/>
                    <a:pt x="1362416" y="1077155"/>
                    <a:pt x="1254803" y="1084173"/>
                  </a:cubicBezTo>
                  <a:cubicBezTo>
                    <a:pt x="1236088" y="1091192"/>
                    <a:pt x="1222052" y="1088852"/>
                    <a:pt x="1212694" y="1070137"/>
                  </a:cubicBezTo>
                  <a:cubicBezTo>
                    <a:pt x="1203336" y="1056101"/>
                    <a:pt x="1193979" y="1053761"/>
                    <a:pt x="1179942" y="1060779"/>
                  </a:cubicBezTo>
                  <a:cubicBezTo>
                    <a:pt x="1147191" y="1086513"/>
                    <a:pt x="1119118" y="1114586"/>
                    <a:pt x="1069991" y="1098210"/>
                  </a:cubicBezTo>
                  <a:cubicBezTo>
                    <a:pt x="1044257" y="1088852"/>
                    <a:pt x="1020863" y="1121604"/>
                    <a:pt x="992790" y="1128622"/>
                  </a:cubicBezTo>
                  <a:cubicBezTo>
                    <a:pt x="976415" y="1133301"/>
                    <a:pt x="960039" y="1126283"/>
                    <a:pt x="943663" y="1130961"/>
                  </a:cubicBezTo>
                  <a:cubicBezTo>
                    <a:pt x="934305" y="1133301"/>
                    <a:pt x="924948" y="1133301"/>
                    <a:pt x="915590" y="1133301"/>
                  </a:cubicBezTo>
                  <a:cubicBezTo>
                    <a:pt x="906233" y="1133301"/>
                    <a:pt x="899214" y="1133301"/>
                    <a:pt x="880499" y="1130961"/>
                  </a:cubicBezTo>
                  <a:cubicBezTo>
                    <a:pt x="859445" y="1126283"/>
                    <a:pt x="838390" y="1121604"/>
                    <a:pt x="819675" y="1133301"/>
                  </a:cubicBezTo>
                  <a:cubicBezTo>
                    <a:pt x="800960" y="1140319"/>
                    <a:pt x="782244" y="1152016"/>
                    <a:pt x="758850" y="1144998"/>
                  </a:cubicBezTo>
                  <a:cubicBezTo>
                    <a:pt x="730778" y="1130961"/>
                    <a:pt x="705044" y="1128622"/>
                    <a:pt x="681650" y="1156695"/>
                  </a:cubicBezTo>
                  <a:cubicBezTo>
                    <a:pt x="669953" y="1170731"/>
                    <a:pt x="653578" y="1173071"/>
                    <a:pt x="634862" y="1173071"/>
                  </a:cubicBezTo>
                  <a:cubicBezTo>
                    <a:pt x="489820" y="1187107"/>
                    <a:pt x="368171" y="1203483"/>
                    <a:pt x="216110" y="1217519"/>
                  </a:cubicBezTo>
                  <a:cubicBezTo>
                    <a:pt x="211431" y="1219859"/>
                    <a:pt x="131892" y="1229216"/>
                    <a:pt x="106158" y="1229216"/>
                  </a:cubicBezTo>
                  <a:cubicBezTo>
                    <a:pt x="78085" y="1229216"/>
                    <a:pt x="47673" y="1229216"/>
                    <a:pt x="42994" y="1189446"/>
                  </a:cubicBezTo>
                  <a:cubicBezTo>
                    <a:pt x="50013" y="1161374"/>
                    <a:pt x="68728" y="1152016"/>
                    <a:pt x="94461" y="1147337"/>
                  </a:cubicBezTo>
                  <a:cubicBezTo>
                    <a:pt x="157625" y="1133301"/>
                    <a:pt x="220789" y="1119264"/>
                    <a:pt x="283952" y="1116925"/>
                  </a:cubicBezTo>
                  <a:cubicBezTo>
                    <a:pt x="365831" y="1114586"/>
                    <a:pt x="658256" y="1063119"/>
                    <a:pt x="747153" y="1056101"/>
                  </a:cubicBezTo>
                  <a:close/>
                </a:path>
              </a:pathLst>
            </a:custGeom>
            <a:solidFill>
              <a:srgbClr val="000000"/>
            </a:solidFill>
            <a:ln w="23341"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spTree>
    <p:extLst>
      <p:ext uri="{BB962C8B-B14F-4D97-AF65-F5344CB8AC3E}">
        <p14:creationId xmlns:p14="http://schemas.microsoft.com/office/powerpoint/2010/main" val="31462954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133473" y="525626"/>
            <a:ext cx="5953891"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طرق ابتكار فكرة إعلامية جيدة جيدة </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33850" y="1708197"/>
            <a:ext cx="7336630" cy="2554545"/>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هل قصتك حصرية ؟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 </a:t>
            </a:r>
            <a:endParaRPr lang="ar-EG" sz="32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الموضوعات الحصرية التي تضمن للمؤسسة الانفراد بها دون غيرها، لتكون هذه المادة وجبة مميزة يقدّمونها للجمهور.</a:t>
            </a:r>
          </a:p>
        </p:txBody>
      </p:sp>
      <p:pic>
        <p:nvPicPr>
          <p:cNvPr id="10" name="Picture 2" descr="D:\abdo\cairo university\PPT\images\biceps.png">
            <a:extLst>
              <a:ext uri="{FF2B5EF4-FFF2-40B4-BE49-F238E27FC236}">
                <a16:creationId xmlns:a16="http://schemas.microsoft.com/office/drawing/2014/main" id="{2F0464EC-26B0-A8F5-B9C6-25558DDC93A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5297" y="2037205"/>
            <a:ext cx="3068788" cy="30687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18317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133473" y="525626"/>
            <a:ext cx="5953891"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طرق ابتكار فكرة إعلامية جيدة جيدة </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33850" y="1708197"/>
            <a:ext cx="7336630" cy="4031873"/>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السياق</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 </a:t>
            </a:r>
            <a:endParaRPr lang="ar-EG" sz="32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ربط القصة بسياق عام، فالسياق قد يكون كلمة السر في نجاح الموضوعات خاصةً التي تشغل الرأي العام؛ لأن لقاء حصري مع شخص ما مسؤول في "الآونة العادية" لا يعدّ قيمة إضافيّة، بينما تكمن أهميّة لقاءه في سياق حادثة ما أو قصة قوية تهم الجمهور.</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SY" sz="32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endParaRPr>
          </a:p>
        </p:txBody>
      </p:sp>
      <p:grpSp>
        <p:nvGrpSpPr>
          <p:cNvPr id="9" name="Group 8">
            <a:extLst>
              <a:ext uri="{FF2B5EF4-FFF2-40B4-BE49-F238E27FC236}">
                <a16:creationId xmlns:a16="http://schemas.microsoft.com/office/drawing/2014/main" id="{C53AFB22-1B2F-EB53-EC2B-396939496A0D}"/>
              </a:ext>
            </a:extLst>
          </p:cNvPr>
          <p:cNvGrpSpPr/>
          <p:nvPr/>
        </p:nvGrpSpPr>
        <p:grpSpPr>
          <a:xfrm>
            <a:off x="957251" y="2311816"/>
            <a:ext cx="3043249" cy="2734959"/>
            <a:chOff x="4733216" y="3486970"/>
            <a:chExt cx="7836692" cy="5830833"/>
          </a:xfrm>
          <a:gradFill flip="none" rotWithShape="1">
            <a:gsLst>
              <a:gs pos="51000">
                <a:srgbClr val="262626"/>
              </a:gs>
              <a:gs pos="0">
                <a:srgbClr val="262626"/>
              </a:gs>
              <a:gs pos="100000">
                <a:srgbClr val="262626">
                  <a:alpha val="20000"/>
                </a:srgbClr>
              </a:gs>
            </a:gsLst>
            <a:lin ang="0" scaled="1"/>
            <a:tileRect/>
          </a:gradFill>
        </p:grpSpPr>
        <p:sp>
          <p:nvSpPr>
            <p:cNvPr id="11" name="Freeform: Shape 68">
              <a:extLst>
                <a:ext uri="{FF2B5EF4-FFF2-40B4-BE49-F238E27FC236}">
                  <a16:creationId xmlns:a16="http://schemas.microsoft.com/office/drawing/2014/main" id="{01DB4042-C4B2-2893-D35D-7D99C20ADD59}"/>
                </a:ext>
              </a:extLst>
            </p:cNvPr>
            <p:cNvSpPr/>
            <p:nvPr/>
          </p:nvSpPr>
          <p:spPr>
            <a:xfrm rot="5400000">
              <a:off x="6801154" y="2120167"/>
              <a:ext cx="4401951" cy="7135557"/>
            </a:xfrm>
            <a:custGeom>
              <a:avLst/>
              <a:gdLst>
                <a:gd name="connsiteX0" fmla="*/ 1574201 w 4401951"/>
                <a:gd name="connsiteY0" fmla="*/ 1307005 h 7135557"/>
                <a:gd name="connsiteX1" fmla="*/ 1595137 w 4401951"/>
                <a:gd name="connsiteY1" fmla="*/ 1308799 h 7135557"/>
                <a:gd name="connsiteX2" fmla="*/ 1596178 w 4401951"/>
                <a:gd name="connsiteY2" fmla="*/ 1307005 h 7135557"/>
                <a:gd name="connsiteX3" fmla="*/ 1292196 w 4401951"/>
                <a:gd name="connsiteY3" fmla="*/ 1246107 h 7135557"/>
                <a:gd name="connsiteX4" fmla="*/ 1354627 w 4401951"/>
                <a:gd name="connsiteY4" fmla="*/ 1145598 h 7135557"/>
                <a:gd name="connsiteX5" fmla="*/ 1392692 w 4401951"/>
                <a:gd name="connsiteY5" fmla="*/ 1097590 h 7135557"/>
                <a:gd name="connsiteX6" fmla="*/ 1392692 w 4401951"/>
                <a:gd name="connsiteY6" fmla="*/ 698917 h 7135557"/>
                <a:gd name="connsiteX7" fmla="*/ 10305 w 4401951"/>
                <a:gd name="connsiteY7" fmla="*/ 1963449 h 7135557"/>
                <a:gd name="connsiteX8" fmla="*/ 243210 w 4401951"/>
                <a:gd name="connsiteY8" fmla="*/ 1270953 h 7135557"/>
                <a:gd name="connsiteX9" fmla="*/ 521312 w 4401951"/>
                <a:gd name="connsiteY9" fmla="*/ 2463671 h 7135557"/>
                <a:gd name="connsiteX10" fmla="*/ 1032923 w 4401951"/>
                <a:gd name="connsiteY10" fmla="*/ 24092 h 7135557"/>
                <a:gd name="connsiteX11" fmla="*/ 1044438 w 4401951"/>
                <a:gd name="connsiteY11" fmla="*/ 0 h 7135557"/>
                <a:gd name="connsiteX12" fmla="*/ 1093672 w 4401951"/>
                <a:gd name="connsiteY12" fmla="*/ 664478 h 7135557"/>
                <a:gd name="connsiteX13" fmla="*/ 1143670 w 4401951"/>
                <a:gd name="connsiteY13" fmla="*/ 593153 h 7135557"/>
                <a:gd name="connsiteX14" fmla="*/ 1389562 w 4401951"/>
                <a:gd name="connsiteY14" fmla="*/ 359293 h 7135557"/>
                <a:gd name="connsiteX15" fmla="*/ 1230812 w 4401951"/>
                <a:gd name="connsiteY15" fmla="*/ 1223676 h 7135557"/>
                <a:gd name="connsiteX16" fmla="*/ 1377075 w 4401951"/>
                <a:gd name="connsiteY16" fmla="*/ 659632 h 7135557"/>
                <a:gd name="connsiteX17" fmla="*/ 1392692 w 4401951"/>
                <a:gd name="connsiteY17" fmla="*/ 617304 h 7135557"/>
                <a:gd name="connsiteX18" fmla="*/ 1392692 w 4401951"/>
                <a:gd name="connsiteY18" fmla="*/ 391528 h 7135557"/>
                <a:gd name="connsiteX19" fmla="*/ 1418889 w 4401951"/>
                <a:gd name="connsiteY19" fmla="*/ 509430 h 7135557"/>
                <a:gd name="connsiteX20" fmla="*/ 1422175 w 4401951"/>
                <a:gd name="connsiteY20" fmla="*/ 537401 h 7135557"/>
                <a:gd name="connsiteX21" fmla="*/ 1422535 w 4401951"/>
                <a:gd name="connsiteY21" fmla="*/ 536423 h 7135557"/>
                <a:gd name="connsiteX22" fmla="*/ 1422245 w 4401951"/>
                <a:gd name="connsiteY22" fmla="*/ 538004 h 7135557"/>
                <a:gd name="connsiteX23" fmla="*/ 1447174 w 4401951"/>
                <a:gd name="connsiteY23" fmla="*/ 750227 h 7135557"/>
                <a:gd name="connsiteX24" fmla="*/ 1448990 w 4401951"/>
                <a:gd name="connsiteY24" fmla="*/ 775589 h 7135557"/>
                <a:gd name="connsiteX25" fmla="*/ 1465396 w 4401951"/>
                <a:gd name="connsiteY25" fmla="*/ 822804 h 7135557"/>
                <a:gd name="connsiteX26" fmla="*/ 1504879 w 4401951"/>
                <a:gd name="connsiteY26" fmla="*/ 989383 h 7135557"/>
                <a:gd name="connsiteX27" fmla="*/ 1525291 w 4401951"/>
                <a:gd name="connsiteY27" fmla="*/ 962032 h 7135557"/>
                <a:gd name="connsiteX28" fmla="*/ 1586713 w 4401951"/>
                <a:gd name="connsiteY28" fmla="*/ 781661 h 7135557"/>
                <a:gd name="connsiteX29" fmla="*/ 1588900 w 4401951"/>
                <a:gd name="connsiteY29" fmla="*/ 742775 h 7135557"/>
                <a:gd name="connsiteX30" fmla="*/ 1547037 w 4401951"/>
                <a:gd name="connsiteY30" fmla="*/ 655005 h 7135557"/>
                <a:gd name="connsiteX31" fmla="*/ 1482690 w 4401951"/>
                <a:gd name="connsiteY31" fmla="*/ 547744 h 7135557"/>
                <a:gd name="connsiteX32" fmla="*/ 1587215 w 4401951"/>
                <a:gd name="connsiteY32" fmla="*/ 625548 h 7135557"/>
                <a:gd name="connsiteX33" fmla="*/ 1582482 w 4401951"/>
                <a:gd name="connsiteY33" fmla="*/ 574855 h 7135557"/>
                <a:gd name="connsiteX34" fmla="*/ 1467846 w 4401951"/>
                <a:gd name="connsiteY34" fmla="*/ 238210 h 7135557"/>
                <a:gd name="connsiteX35" fmla="*/ 1861129 w 4401951"/>
                <a:gd name="connsiteY35" fmla="*/ 883588 h 7135557"/>
                <a:gd name="connsiteX36" fmla="*/ 1867608 w 4401951"/>
                <a:gd name="connsiteY36" fmla="*/ 952388 h 7135557"/>
                <a:gd name="connsiteX37" fmla="*/ 1901281 w 4401951"/>
                <a:gd name="connsiteY37" fmla="*/ 1014707 h 7135557"/>
                <a:gd name="connsiteX38" fmla="*/ 1931966 w 4401951"/>
                <a:gd name="connsiteY38" fmla="*/ 1099383 h 7135557"/>
                <a:gd name="connsiteX39" fmla="*/ 1935528 w 4401951"/>
                <a:gd name="connsiteY39" fmla="*/ 1036077 h 7135557"/>
                <a:gd name="connsiteX40" fmla="*/ 1810993 w 4401951"/>
                <a:gd name="connsiteY40" fmla="*/ 593384 h 7135557"/>
                <a:gd name="connsiteX41" fmla="*/ 2043828 w 4401951"/>
                <a:gd name="connsiteY41" fmla="*/ 843442 h 7135557"/>
                <a:gd name="connsiteX42" fmla="*/ 2112308 w 4401951"/>
                <a:gd name="connsiteY42" fmla="*/ 960153 h 7135557"/>
                <a:gd name="connsiteX43" fmla="*/ 2183813 w 4401951"/>
                <a:gd name="connsiteY43" fmla="*/ 879627 h 7135557"/>
                <a:gd name="connsiteX44" fmla="*/ 2714982 w 4401951"/>
                <a:gd name="connsiteY44" fmla="*/ 21558 h 7135557"/>
                <a:gd name="connsiteX45" fmla="*/ 1715073 w 4401951"/>
                <a:gd name="connsiteY45" fmla="*/ 2645841 h 7135557"/>
                <a:gd name="connsiteX46" fmla="*/ 2784794 w 4401951"/>
                <a:gd name="connsiteY46" fmla="*/ 1156569 h 7135557"/>
                <a:gd name="connsiteX47" fmla="*/ 1969674 w 4401951"/>
                <a:gd name="connsiteY47" fmla="*/ 3737766 h 7135557"/>
                <a:gd name="connsiteX48" fmla="*/ 2540919 w 4401951"/>
                <a:gd name="connsiteY48" fmla="*/ 3073208 h 7135557"/>
                <a:gd name="connsiteX49" fmla="*/ 2241680 w 4401951"/>
                <a:gd name="connsiteY49" fmla="*/ 4524527 h 7135557"/>
                <a:gd name="connsiteX50" fmla="*/ 2635972 w 4401951"/>
                <a:gd name="connsiteY50" fmla="*/ 3936651 h 7135557"/>
                <a:gd name="connsiteX51" fmla="*/ 2980221 w 4401951"/>
                <a:gd name="connsiteY51" fmla="*/ 4653430 h 7135557"/>
                <a:gd name="connsiteX52" fmla="*/ 2724238 w 4401951"/>
                <a:gd name="connsiteY52" fmla="*/ 5226768 h 7135557"/>
                <a:gd name="connsiteX53" fmla="*/ 3269110 w 4401951"/>
                <a:gd name="connsiteY53" fmla="*/ 4904889 h 7135557"/>
                <a:gd name="connsiteX54" fmla="*/ 4062237 w 4401951"/>
                <a:gd name="connsiteY54" fmla="*/ 6863126 h 7135557"/>
                <a:gd name="connsiteX55" fmla="*/ 1163872 w 4401951"/>
                <a:gd name="connsiteY55" fmla="*/ 2381077 h 7135557"/>
                <a:gd name="connsiteX56" fmla="*/ 1171818 w 4401951"/>
                <a:gd name="connsiteY56" fmla="*/ 2187765 h 7135557"/>
                <a:gd name="connsiteX57" fmla="*/ 1165562 w 4401951"/>
                <a:gd name="connsiteY57" fmla="*/ 2187901 h 7135557"/>
                <a:gd name="connsiteX58" fmla="*/ 1159676 w 4401951"/>
                <a:gd name="connsiteY58" fmla="*/ 2158334 h 7135557"/>
                <a:gd name="connsiteX59" fmla="*/ 1140976 w 4401951"/>
                <a:gd name="connsiteY59" fmla="*/ 2015351 h 7135557"/>
                <a:gd name="connsiteX60" fmla="*/ 1134897 w 4401951"/>
                <a:gd name="connsiteY60" fmla="*/ 1881299 h 7135557"/>
                <a:gd name="connsiteX61" fmla="*/ 1113671 w 4401951"/>
                <a:gd name="connsiteY61" fmla="*/ 2032179 h 7135557"/>
                <a:gd name="connsiteX62" fmla="*/ 4401951 w 4401951"/>
                <a:gd name="connsiteY62" fmla="*/ 7116709 h 7135557"/>
                <a:gd name="connsiteX63" fmla="*/ 820316 w 4401951"/>
                <a:gd name="connsiteY63" fmla="*/ 6024940 h 7135557"/>
                <a:gd name="connsiteX64" fmla="*/ 1563906 w 4401951"/>
                <a:gd name="connsiteY64" fmla="*/ 6099531 h 7135557"/>
                <a:gd name="connsiteX65" fmla="*/ 162104 w 4401951"/>
                <a:gd name="connsiteY65" fmla="*/ 4265506 h 7135557"/>
                <a:gd name="connsiteX66" fmla="*/ 884894 w 4401951"/>
                <a:gd name="connsiteY66" fmla="*/ 4858595 h 7135557"/>
                <a:gd name="connsiteX67" fmla="*/ 59825 w 4401951"/>
                <a:gd name="connsiteY67" fmla="*/ 3067213 h 7135557"/>
                <a:gd name="connsiteX68" fmla="*/ 601746 w 4401951"/>
                <a:gd name="connsiteY68" fmla="*/ 3720191 h 7135557"/>
                <a:gd name="connsiteX69" fmla="*/ 10305 w 4401951"/>
                <a:gd name="connsiteY69" fmla="*/ 1963449 h 7135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4401951" h="7135557">
                  <a:moveTo>
                    <a:pt x="1574201" y="1307005"/>
                  </a:moveTo>
                  <a:lnTo>
                    <a:pt x="1595137" y="1308799"/>
                  </a:lnTo>
                  <a:lnTo>
                    <a:pt x="1596178" y="1307005"/>
                  </a:lnTo>
                  <a:close/>
                  <a:moveTo>
                    <a:pt x="1292196" y="1246107"/>
                  </a:moveTo>
                  <a:lnTo>
                    <a:pt x="1354627" y="1145598"/>
                  </a:lnTo>
                  <a:lnTo>
                    <a:pt x="1392692" y="1097590"/>
                  </a:lnTo>
                  <a:lnTo>
                    <a:pt x="1392692" y="698917"/>
                  </a:lnTo>
                  <a:close/>
                  <a:moveTo>
                    <a:pt x="10305" y="1963449"/>
                  </a:moveTo>
                  <a:cubicBezTo>
                    <a:pt x="35305" y="1737141"/>
                    <a:pt x="107341" y="1504847"/>
                    <a:pt x="243210" y="1270953"/>
                  </a:cubicBezTo>
                  <a:cubicBezTo>
                    <a:pt x="169779" y="1766302"/>
                    <a:pt x="247539" y="2226400"/>
                    <a:pt x="521312" y="2463671"/>
                  </a:cubicBezTo>
                  <a:cubicBezTo>
                    <a:pt x="290444" y="1194996"/>
                    <a:pt x="254291" y="837377"/>
                    <a:pt x="1032923" y="24092"/>
                  </a:cubicBezTo>
                  <a:cubicBezTo>
                    <a:pt x="1038793" y="11284"/>
                    <a:pt x="1042539" y="3412"/>
                    <a:pt x="1044438" y="0"/>
                  </a:cubicBezTo>
                  <a:lnTo>
                    <a:pt x="1093672" y="664478"/>
                  </a:lnTo>
                  <a:lnTo>
                    <a:pt x="1143670" y="593153"/>
                  </a:lnTo>
                  <a:cubicBezTo>
                    <a:pt x="1210644" y="509720"/>
                    <a:pt x="1291811" y="431141"/>
                    <a:pt x="1389562" y="359293"/>
                  </a:cubicBezTo>
                  <a:cubicBezTo>
                    <a:pt x="1199332" y="664152"/>
                    <a:pt x="1118671" y="989135"/>
                    <a:pt x="1230812" y="1223676"/>
                  </a:cubicBezTo>
                  <a:cubicBezTo>
                    <a:pt x="1283709" y="998470"/>
                    <a:pt x="1328298" y="814214"/>
                    <a:pt x="1377075" y="659632"/>
                  </a:cubicBezTo>
                  <a:lnTo>
                    <a:pt x="1392692" y="617304"/>
                  </a:lnTo>
                  <a:lnTo>
                    <a:pt x="1392692" y="391528"/>
                  </a:lnTo>
                  <a:lnTo>
                    <a:pt x="1418889" y="509430"/>
                  </a:lnTo>
                  <a:lnTo>
                    <a:pt x="1422175" y="537401"/>
                  </a:lnTo>
                  <a:lnTo>
                    <a:pt x="1422535" y="536423"/>
                  </a:lnTo>
                  <a:cubicBezTo>
                    <a:pt x="1422439" y="536949"/>
                    <a:pt x="1422342" y="537477"/>
                    <a:pt x="1422245" y="538004"/>
                  </a:cubicBezTo>
                  <a:lnTo>
                    <a:pt x="1447174" y="750227"/>
                  </a:lnTo>
                  <a:lnTo>
                    <a:pt x="1448990" y="775589"/>
                  </a:lnTo>
                  <a:lnTo>
                    <a:pt x="1465396" y="822804"/>
                  </a:lnTo>
                  <a:lnTo>
                    <a:pt x="1504879" y="989383"/>
                  </a:lnTo>
                  <a:lnTo>
                    <a:pt x="1525291" y="962032"/>
                  </a:lnTo>
                  <a:cubicBezTo>
                    <a:pt x="1557458" y="907490"/>
                    <a:pt x="1577556" y="846778"/>
                    <a:pt x="1586713" y="781661"/>
                  </a:cubicBezTo>
                  <a:cubicBezTo>
                    <a:pt x="1587442" y="768698"/>
                    <a:pt x="1588171" y="755737"/>
                    <a:pt x="1588900" y="742775"/>
                  </a:cubicBezTo>
                  <a:lnTo>
                    <a:pt x="1547037" y="655005"/>
                  </a:lnTo>
                  <a:cubicBezTo>
                    <a:pt x="1527714" y="619152"/>
                    <a:pt x="1506210" y="583330"/>
                    <a:pt x="1482690" y="547744"/>
                  </a:cubicBezTo>
                  <a:lnTo>
                    <a:pt x="1587215" y="625548"/>
                  </a:lnTo>
                  <a:lnTo>
                    <a:pt x="1582482" y="574855"/>
                  </a:lnTo>
                  <a:cubicBezTo>
                    <a:pt x="1565083" y="466606"/>
                    <a:pt x="1525602" y="352408"/>
                    <a:pt x="1467846" y="238210"/>
                  </a:cubicBezTo>
                  <a:cubicBezTo>
                    <a:pt x="1710374" y="439406"/>
                    <a:pt x="1825116" y="661256"/>
                    <a:pt x="1861129" y="883588"/>
                  </a:cubicBezTo>
                  <a:lnTo>
                    <a:pt x="1867608" y="952388"/>
                  </a:lnTo>
                  <a:lnTo>
                    <a:pt x="1901281" y="1014707"/>
                  </a:lnTo>
                  <a:lnTo>
                    <a:pt x="1931966" y="1099383"/>
                  </a:lnTo>
                  <a:lnTo>
                    <a:pt x="1935528" y="1036077"/>
                  </a:lnTo>
                  <a:cubicBezTo>
                    <a:pt x="1932520" y="897911"/>
                    <a:pt x="1887999" y="745647"/>
                    <a:pt x="1810993" y="593384"/>
                  </a:cubicBezTo>
                  <a:cubicBezTo>
                    <a:pt x="1908003" y="673863"/>
                    <a:pt x="1984569" y="757646"/>
                    <a:pt x="2043828" y="843442"/>
                  </a:cubicBezTo>
                  <a:lnTo>
                    <a:pt x="2112308" y="960153"/>
                  </a:lnTo>
                  <a:lnTo>
                    <a:pt x="2183813" y="879627"/>
                  </a:lnTo>
                  <a:cubicBezTo>
                    <a:pt x="2322640" y="717571"/>
                    <a:pt x="2486557" y="489948"/>
                    <a:pt x="2714982" y="21558"/>
                  </a:cubicBezTo>
                  <a:cubicBezTo>
                    <a:pt x="3240019" y="1209833"/>
                    <a:pt x="1631771" y="1832795"/>
                    <a:pt x="1715073" y="2645841"/>
                  </a:cubicBezTo>
                  <a:cubicBezTo>
                    <a:pt x="2045535" y="2037427"/>
                    <a:pt x="2319419" y="1566185"/>
                    <a:pt x="2784794" y="1156569"/>
                  </a:cubicBezTo>
                  <a:cubicBezTo>
                    <a:pt x="3117678" y="2938725"/>
                    <a:pt x="2267144" y="2835936"/>
                    <a:pt x="1969674" y="3737766"/>
                  </a:cubicBezTo>
                  <a:cubicBezTo>
                    <a:pt x="2204132" y="3553211"/>
                    <a:pt x="2311509" y="3203451"/>
                    <a:pt x="2540919" y="3073208"/>
                  </a:cubicBezTo>
                  <a:cubicBezTo>
                    <a:pt x="2781764" y="3802291"/>
                    <a:pt x="2294248" y="3762456"/>
                    <a:pt x="2241680" y="4524527"/>
                  </a:cubicBezTo>
                  <a:lnTo>
                    <a:pt x="2635972" y="3936651"/>
                  </a:lnTo>
                  <a:cubicBezTo>
                    <a:pt x="2747761" y="4010954"/>
                    <a:pt x="2965511" y="4438411"/>
                    <a:pt x="2980221" y="4653430"/>
                  </a:cubicBezTo>
                  <a:cubicBezTo>
                    <a:pt x="2994932" y="4868450"/>
                    <a:pt x="2868201" y="4856669"/>
                    <a:pt x="2724238" y="5226768"/>
                  </a:cubicBezTo>
                  <a:cubicBezTo>
                    <a:pt x="2879924" y="5084195"/>
                    <a:pt x="3180097" y="4801659"/>
                    <a:pt x="3269110" y="4904889"/>
                  </a:cubicBezTo>
                  <a:cubicBezTo>
                    <a:pt x="3572739" y="5194238"/>
                    <a:pt x="3288409" y="5620681"/>
                    <a:pt x="4062237" y="6863126"/>
                  </a:cubicBezTo>
                  <a:cubicBezTo>
                    <a:pt x="2180073" y="6016731"/>
                    <a:pt x="1166812" y="4088916"/>
                    <a:pt x="1163872" y="2381077"/>
                  </a:cubicBezTo>
                  <a:lnTo>
                    <a:pt x="1171818" y="2187765"/>
                  </a:lnTo>
                  <a:lnTo>
                    <a:pt x="1165562" y="2187901"/>
                  </a:lnTo>
                  <a:lnTo>
                    <a:pt x="1159676" y="2158334"/>
                  </a:lnTo>
                  <a:cubicBezTo>
                    <a:pt x="1151650" y="2111164"/>
                    <a:pt x="1145304" y="2063446"/>
                    <a:pt x="1140976" y="2015351"/>
                  </a:cubicBezTo>
                  <a:lnTo>
                    <a:pt x="1134897" y="1881299"/>
                  </a:lnTo>
                  <a:lnTo>
                    <a:pt x="1113671" y="2032179"/>
                  </a:lnTo>
                  <a:cubicBezTo>
                    <a:pt x="927929" y="3958603"/>
                    <a:pt x="2274745" y="6444895"/>
                    <a:pt x="4401951" y="7116709"/>
                  </a:cubicBezTo>
                  <a:cubicBezTo>
                    <a:pt x="2031981" y="7255286"/>
                    <a:pt x="1150032" y="6603410"/>
                    <a:pt x="820316" y="6024940"/>
                  </a:cubicBezTo>
                  <a:cubicBezTo>
                    <a:pt x="1359331" y="6159038"/>
                    <a:pt x="1370002" y="6176835"/>
                    <a:pt x="1563906" y="6099531"/>
                  </a:cubicBezTo>
                  <a:cubicBezTo>
                    <a:pt x="517037" y="5889014"/>
                    <a:pt x="393579" y="5232930"/>
                    <a:pt x="162104" y="4265506"/>
                  </a:cubicBezTo>
                  <a:cubicBezTo>
                    <a:pt x="342018" y="4353444"/>
                    <a:pt x="494429" y="4855174"/>
                    <a:pt x="884894" y="4858595"/>
                  </a:cubicBezTo>
                  <a:cubicBezTo>
                    <a:pt x="498053" y="4364291"/>
                    <a:pt x="-195081" y="3923696"/>
                    <a:pt x="59825" y="3067213"/>
                  </a:cubicBezTo>
                  <a:cubicBezTo>
                    <a:pt x="327943" y="3660046"/>
                    <a:pt x="203678" y="3405627"/>
                    <a:pt x="601746" y="3720191"/>
                  </a:cubicBezTo>
                  <a:cubicBezTo>
                    <a:pt x="283632" y="3267428"/>
                    <a:pt x="-64693" y="2642375"/>
                    <a:pt x="10305" y="1963449"/>
                  </a:cubicBezTo>
                  <a:close/>
                </a:path>
              </a:pathLst>
            </a:cu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a:ln>
                  <a:noFill/>
                </a:ln>
                <a:solidFill>
                  <a:sysClr val="window" lastClr="FFFFFF"/>
                </a:solidFill>
                <a:effectLst/>
                <a:uLnTx/>
                <a:uFillTx/>
                <a:latin typeface="Arial"/>
                <a:ea typeface="Arial Unicode MS"/>
                <a:cs typeface="+mn-cs"/>
              </a:endParaRPr>
            </a:p>
          </p:txBody>
        </p:sp>
        <p:sp>
          <p:nvSpPr>
            <p:cNvPr id="12" name="Freeform: Shape 69">
              <a:extLst>
                <a:ext uri="{FF2B5EF4-FFF2-40B4-BE49-F238E27FC236}">
                  <a16:creationId xmlns:a16="http://schemas.microsoft.com/office/drawing/2014/main" id="{373B5C98-BB9E-EEFD-62D6-D485762295BE}"/>
                </a:ext>
              </a:extLst>
            </p:cNvPr>
            <p:cNvSpPr/>
            <p:nvPr/>
          </p:nvSpPr>
          <p:spPr>
            <a:xfrm rot="1520710">
              <a:off x="4733216" y="7292574"/>
              <a:ext cx="678947" cy="2025229"/>
            </a:xfrm>
            <a:custGeom>
              <a:avLst/>
              <a:gdLst>
                <a:gd name="connsiteX0" fmla="*/ 541078 w 678947"/>
                <a:gd name="connsiteY0" fmla="*/ 692150 h 1803619"/>
                <a:gd name="connsiteX1" fmla="*/ 675744 w 678947"/>
                <a:gd name="connsiteY1" fmla="*/ 1076908 h 1803619"/>
                <a:gd name="connsiteX2" fmla="*/ 678947 w 678947"/>
                <a:gd name="connsiteY2" fmla="*/ 1076908 h 1803619"/>
                <a:gd name="connsiteX3" fmla="*/ 677934 w 678947"/>
                <a:gd name="connsiteY3" fmla="*/ 1079426 h 1803619"/>
                <a:gd name="connsiteX4" fmla="*/ 678947 w 678947"/>
                <a:gd name="connsiteY4" fmla="*/ 1080591 h 1803619"/>
                <a:gd name="connsiteX5" fmla="*/ 677465 w 678947"/>
                <a:gd name="connsiteY5" fmla="*/ 1080591 h 1803619"/>
                <a:gd name="connsiteX6" fmla="*/ 380803 w 678947"/>
                <a:gd name="connsiteY6" fmla="*/ 1798594 h 1803619"/>
                <a:gd name="connsiteX7" fmla="*/ 370346 w 678947"/>
                <a:gd name="connsiteY7" fmla="*/ 1206657 h 1803619"/>
                <a:gd name="connsiteX8" fmla="*/ 430248 w 678947"/>
                <a:gd name="connsiteY8" fmla="*/ 1124930 h 1803619"/>
                <a:gd name="connsiteX9" fmla="*/ 339473 w 678947"/>
                <a:gd name="connsiteY9" fmla="*/ 1037677 h 1803619"/>
                <a:gd name="connsiteX10" fmla="*/ 248698 w 678947"/>
                <a:gd name="connsiteY10" fmla="*/ 1124930 h 1803619"/>
                <a:gd name="connsiteX11" fmla="*/ 308601 w 678947"/>
                <a:gd name="connsiteY11" fmla="*/ 1206658 h 1803619"/>
                <a:gd name="connsiteX12" fmla="*/ 298145 w 678947"/>
                <a:gd name="connsiteY12" fmla="*/ 1803619 h 1803619"/>
                <a:gd name="connsiteX13" fmla="*/ 1482 w 678947"/>
                <a:gd name="connsiteY13" fmla="*/ 1080591 h 1803619"/>
                <a:gd name="connsiteX14" fmla="*/ 1 w 678947"/>
                <a:gd name="connsiteY14" fmla="*/ 1080591 h 1803619"/>
                <a:gd name="connsiteX15" fmla="*/ 977 w 678947"/>
                <a:gd name="connsiteY15" fmla="*/ 1079335 h 1803619"/>
                <a:gd name="connsiteX16" fmla="*/ 0 w 678947"/>
                <a:gd name="connsiteY16" fmla="*/ 1076908 h 1803619"/>
                <a:gd name="connsiteX17" fmla="*/ 2865 w 678947"/>
                <a:gd name="connsiteY17" fmla="*/ 1076908 h 1803619"/>
                <a:gd name="connsiteX18" fmla="*/ 128363 w 678947"/>
                <a:gd name="connsiteY18" fmla="*/ 696719 h 1803619"/>
                <a:gd name="connsiteX19" fmla="*/ 162613 w 678947"/>
                <a:gd name="connsiteY19" fmla="*/ 573663 h 1803619"/>
                <a:gd name="connsiteX20" fmla="*/ 516334 w 678947"/>
                <a:gd name="connsiteY20" fmla="*/ 573663 h 1803619"/>
                <a:gd name="connsiteX21" fmla="*/ 561325 w 678947"/>
                <a:gd name="connsiteY21" fmla="*/ 618654 h 1803619"/>
                <a:gd name="connsiteX22" fmla="*/ 516334 w 678947"/>
                <a:gd name="connsiteY22" fmla="*/ 663645 h 1803619"/>
                <a:gd name="connsiteX23" fmla="*/ 162613 w 678947"/>
                <a:gd name="connsiteY23" fmla="*/ 663645 h 1803619"/>
                <a:gd name="connsiteX24" fmla="*/ 117622 w 678947"/>
                <a:gd name="connsiteY24" fmla="*/ 618654 h 1803619"/>
                <a:gd name="connsiteX25" fmla="*/ 162613 w 678947"/>
                <a:gd name="connsiteY25" fmla="*/ 573663 h 1803619"/>
                <a:gd name="connsiteX26" fmla="*/ 346730 w 678947"/>
                <a:gd name="connsiteY26" fmla="*/ 0 h 1803619"/>
                <a:gd name="connsiteX27" fmla="*/ 477359 w 678947"/>
                <a:gd name="connsiteY27" fmla="*/ 58057 h 1803619"/>
                <a:gd name="connsiteX28" fmla="*/ 535416 w 678947"/>
                <a:gd name="connsiteY28" fmla="*/ 508918 h 1803619"/>
                <a:gd name="connsiteX29" fmla="*/ 143530 w 678947"/>
                <a:gd name="connsiteY29" fmla="*/ 508918 h 1803619"/>
                <a:gd name="connsiteX0" fmla="*/ 541078 w 678947"/>
                <a:gd name="connsiteY0" fmla="*/ 913760 h 2025229"/>
                <a:gd name="connsiteX1" fmla="*/ 675744 w 678947"/>
                <a:gd name="connsiteY1" fmla="*/ 1298518 h 2025229"/>
                <a:gd name="connsiteX2" fmla="*/ 678947 w 678947"/>
                <a:gd name="connsiteY2" fmla="*/ 1298518 h 2025229"/>
                <a:gd name="connsiteX3" fmla="*/ 677934 w 678947"/>
                <a:gd name="connsiteY3" fmla="*/ 1301036 h 2025229"/>
                <a:gd name="connsiteX4" fmla="*/ 678947 w 678947"/>
                <a:gd name="connsiteY4" fmla="*/ 1302201 h 2025229"/>
                <a:gd name="connsiteX5" fmla="*/ 677465 w 678947"/>
                <a:gd name="connsiteY5" fmla="*/ 1302201 h 2025229"/>
                <a:gd name="connsiteX6" fmla="*/ 380803 w 678947"/>
                <a:gd name="connsiteY6" fmla="*/ 2020204 h 2025229"/>
                <a:gd name="connsiteX7" fmla="*/ 370346 w 678947"/>
                <a:gd name="connsiteY7" fmla="*/ 1428267 h 2025229"/>
                <a:gd name="connsiteX8" fmla="*/ 430248 w 678947"/>
                <a:gd name="connsiteY8" fmla="*/ 1346540 h 2025229"/>
                <a:gd name="connsiteX9" fmla="*/ 339473 w 678947"/>
                <a:gd name="connsiteY9" fmla="*/ 1259287 h 2025229"/>
                <a:gd name="connsiteX10" fmla="*/ 248698 w 678947"/>
                <a:gd name="connsiteY10" fmla="*/ 1346540 h 2025229"/>
                <a:gd name="connsiteX11" fmla="*/ 308601 w 678947"/>
                <a:gd name="connsiteY11" fmla="*/ 1428268 h 2025229"/>
                <a:gd name="connsiteX12" fmla="*/ 298145 w 678947"/>
                <a:gd name="connsiteY12" fmla="*/ 2025229 h 2025229"/>
                <a:gd name="connsiteX13" fmla="*/ 1482 w 678947"/>
                <a:gd name="connsiteY13" fmla="*/ 1302201 h 2025229"/>
                <a:gd name="connsiteX14" fmla="*/ 1 w 678947"/>
                <a:gd name="connsiteY14" fmla="*/ 1302201 h 2025229"/>
                <a:gd name="connsiteX15" fmla="*/ 977 w 678947"/>
                <a:gd name="connsiteY15" fmla="*/ 1300945 h 2025229"/>
                <a:gd name="connsiteX16" fmla="*/ 0 w 678947"/>
                <a:gd name="connsiteY16" fmla="*/ 1298518 h 2025229"/>
                <a:gd name="connsiteX17" fmla="*/ 2865 w 678947"/>
                <a:gd name="connsiteY17" fmla="*/ 1298518 h 2025229"/>
                <a:gd name="connsiteX18" fmla="*/ 128363 w 678947"/>
                <a:gd name="connsiteY18" fmla="*/ 918329 h 2025229"/>
                <a:gd name="connsiteX19" fmla="*/ 541078 w 678947"/>
                <a:gd name="connsiteY19" fmla="*/ 913760 h 2025229"/>
                <a:gd name="connsiteX20" fmla="*/ 162613 w 678947"/>
                <a:gd name="connsiteY20" fmla="*/ 795273 h 2025229"/>
                <a:gd name="connsiteX21" fmla="*/ 516334 w 678947"/>
                <a:gd name="connsiteY21" fmla="*/ 795273 h 2025229"/>
                <a:gd name="connsiteX22" fmla="*/ 561325 w 678947"/>
                <a:gd name="connsiteY22" fmla="*/ 840264 h 2025229"/>
                <a:gd name="connsiteX23" fmla="*/ 516334 w 678947"/>
                <a:gd name="connsiteY23" fmla="*/ 885255 h 2025229"/>
                <a:gd name="connsiteX24" fmla="*/ 162613 w 678947"/>
                <a:gd name="connsiteY24" fmla="*/ 885255 h 2025229"/>
                <a:gd name="connsiteX25" fmla="*/ 117622 w 678947"/>
                <a:gd name="connsiteY25" fmla="*/ 840264 h 2025229"/>
                <a:gd name="connsiteX26" fmla="*/ 162613 w 678947"/>
                <a:gd name="connsiteY26" fmla="*/ 795273 h 2025229"/>
                <a:gd name="connsiteX27" fmla="*/ 306002 w 678947"/>
                <a:gd name="connsiteY27" fmla="*/ 0 h 2025229"/>
                <a:gd name="connsiteX28" fmla="*/ 477359 w 678947"/>
                <a:gd name="connsiteY28" fmla="*/ 279667 h 2025229"/>
                <a:gd name="connsiteX29" fmla="*/ 535416 w 678947"/>
                <a:gd name="connsiteY29" fmla="*/ 730528 h 2025229"/>
                <a:gd name="connsiteX30" fmla="*/ 143530 w 678947"/>
                <a:gd name="connsiteY30" fmla="*/ 730528 h 2025229"/>
                <a:gd name="connsiteX31" fmla="*/ 306002 w 678947"/>
                <a:gd name="connsiteY31" fmla="*/ 0 h 2025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678947" h="2025229">
                  <a:moveTo>
                    <a:pt x="541078" y="913760"/>
                  </a:moveTo>
                  <a:cubicBezTo>
                    <a:pt x="517510" y="1040676"/>
                    <a:pt x="540707" y="1154107"/>
                    <a:pt x="675744" y="1298518"/>
                  </a:cubicBezTo>
                  <a:lnTo>
                    <a:pt x="678947" y="1298518"/>
                  </a:lnTo>
                  <a:lnTo>
                    <a:pt x="677934" y="1301036"/>
                  </a:lnTo>
                  <a:lnTo>
                    <a:pt x="678947" y="1302201"/>
                  </a:lnTo>
                  <a:lnTo>
                    <a:pt x="677465" y="1302201"/>
                  </a:lnTo>
                  <a:lnTo>
                    <a:pt x="380803" y="2020204"/>
                  </a:lnTo>
                  <a:lnTo>
                    <a:pt x="370346" y="1428267"/>
                  </a:lnTo>
                  <a:cubicBezTo>
                    <a:pt x="405337" y="1416402"/>
                    <a:pt x="430248" y="1384267"/>
                    <a:pt x="430248" y="1346540"/>
                  </a:cubicBezTo>
                  <a:cubicBezTo>
                    <a:pt x="430248" y="1298351"/>
                    <a:pt x="389607" y="1259287"/>
                    <a:pt x="339473" y="1259287"/>
                  </a:cubicBezTo>
                  <a:cubicBezTo>
                    <a:pt x="289339" y="1259287"/>
                    <a:pt x="248698" y="1298351"/>
                    <a:pt x="248698" y="1346540"/>
                  </a:cubicBezTo>
                  <a:cubicBezTo>
                    <a:pt x="248698" y="1384267"/>
                    <a:pt x="273609" y="1416402"/>
                    <a:pt x="308601" y="1428268"/>
                  </a:cubicBezTo>
                  <a:cubicBezTo>
                    <a:pt x="308601" y="1640657"/>
                    <a:pt x="298145" y="1812840"/>
                    <a:pt x="298145" y="2025229"/>
                  </a:cubicBezTo>
                  <a:cubicBezTo>
                    <a:pt x="195772" y="1770818"/>
                    <a:pt x="103855" y="1556612"/>
                    <a:pt x="1482" y="1302201"/>
                  </a:cubicBezTo>
                  <a:lnTo>
                    <a:pt x="1" y="1302201"/>
                  </a:lnTo>
                  <a:cubicBezTo>
                    <a:pt x="335" y="1301788"/>
                    <a:pt x="668" y="1301375"/>
                    <a:pt x="977" y="1300945"/>
                  </a:cubicBezTo>
                  <a:lnTo>
                    <a:pt x="0" y="1298518"/>
                  </a:lnTo>
                  <a:lnTo>
                    <a:pt x="2865" y="1298518"/>
                  </a:lnTo>
                  <a:cubicBezTo>
                    <a:pt x="133453" y="1136606"/>
                    <a:pt x="156667" y="1063482"/>
                    <a:pt x="128363" y="918329"/>
                  </a:cubicBezTo>
                  <a:lnTo>
                    <a:pt x="541078" y="913760"/>
                  </a:lnTo>
                  <a:close/>
                  <a:moveTo>
                    <a:pt x="162613" y="795273"/>
                  </a:moveTo>
                  <a:lnTo>
                    <a:pt x="516334" y="795273"/>
                  </a:lnTo>
                  <a:cubicBezTo>
                    <a:pt x="541182" y="795273"/>
                    <a:pt x="561325" y="815416"/>
                    <a:pt x="561325" y="840264"/>
                  </a:cubicBezTo>
                  <a:cubicBezTo>
                    <a:pt x="561325" y="865112"/>
                    <a:pt x="541182" y="885255"/>
                    <a:pt x="516334" y="885255"/>
                  </a:cubicBezTo>
                  <a:lnTo>
                    <a:pt x="162613" y="885255"/>
                  </a:lnTo>
                  <a:cubicBezTo>
                    <a:pt x="137765" y="885255"/>
                    <a:pt x="117622" y="865112"/>
                    <a:pt x="117622" y="840264"/>
                  </a:cubicBezTo>
                  <a:cubicBezTo>
                    <a:pt x="117622" y="815416"/>
                    <a:pt x="137765" y="795273"/>
                    <a:pt x="162613" y="795273"/>
                  </a:cubicBezTo>
                  <a:close/>
                  <a:moveTo>
                    <a:pt x="306002" y="0"/>
                  </a:moveTo>
                  <a:lnTo>
                    <a:pt x="477359" y="279667"/>
                  </a:lnTo>
                  <a:lnTo>
                    <a:pt x="535416" y="730528"/>
                  </a:lnTo>
                  <a:lnTo>
                    <a:pt x="143530" y="730528"/>
                  </a:lnTo>
                  <a:cubicBezTo>
                    <a:pt x="211263" y="560889"/>
                    <a:pt x="238269" y="169639"/>
                    <a:pt x="306002" y="0"/>
                  </a:cubicBezTo>
                  <a:close/>
                </a:path>
              </a:pathLst>
            </a:cu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ysClr val="window" lastClr="FFFFFF"/>
                </a:solidFill>
                <a:effectLst/>
                <a:uLnTx/>
                <a:uFillTx/>
                <a:latin typeface="Arial"/>
                <a:ea typeface="Arial Unicode MS"/>
                <a:cs typeface="+mn-cs"/>
              </a:endParaRPr>
            </a:p>
          </p:txBody>
        </p:sp>
      </p:grpSp>
    </p:spTree>
    <p:extLst>
      <p:ext uri="{BB962C8B-B14F-4D97-AF65-F5344CB8AC3E}">
        <p14:creationId xmlns:p14="http://schemas.microsoft.com/office/powerpoint/2010/main" val="20284862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133473" y="525626"/>
            <a:ext cx="5953891"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طرق ابتكار فكرة إعلامية جيدة جيدة </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33850" y="1708197"/>
            <a:ext cx="7336630" cy="304698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عناصر الصراع في القصة</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يجب على الصحفي أن يجعل موضوعه ينبض بالحياة لجعل القصّة تفاعلية مع القرّاء، ما يساعد على جذب اهتمام القراء بشكل أكبر. </a:t>
            </a:r>
          </a:p>
          <a:p>
            <a:pPr marL="0" marR="0" lvl="0" indent="0" algn="r" defTabSz="914400" rtl="0"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p:txBody>
      </p:sp>
      <p:pic>
        <p:nvPicPr>
          <p:cNvPr id="10" name="Picture 9">
            <a:extLst>
              <a:ext uri="{FF2B5EF4-FFF2-40B4-BE49-F238E27FC236}">
                <a16:creationId xmlns:a16="http://schemas.microsoft.com/office/drawing/2014/main" id="{056F36E0-477C-4F5F-3E99-9A95D91D709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1740" y="2501317"/>
            <a:ext cx="3795056" cy="3219254"/>
          </a:xfrm>
          <a:prstGeom prst="rect">
            <a:avLst/>
          </a:prstGeom>
        </p:spPr>
      </p:pic>
    </p:spTree>
    <p:extLst>
      <p:ext uri="{BB962C8B-B14F-4D97-AF65-F5344CB8AC3E}">
        <p14:creationId xmlns:p14="http://schemas.microsoft.com/office/powerpoint/2010/main" val="22203688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133473" y="525626"/>
            <a:ext cx="5953891"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طرق ابتكار فكرة إعلامية جيدة جيدة </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33850" y="1708197"/>
            <a:ext cx="7336630" cy="304698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صور أو فيديو أو رسوم في القصة </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كلما كانت الصور أو الفيديو أو الرسوم  التي يملكها الصحفي تعبر عن الموضوع وتثريه، فهذا يعزز قيمة الموضوع ليجذب القراء بشكل أكبر.</a:t>
            </a:r>
          </a:p>
          <a:p>
            <a:pPr marL="0" marR="0" lvl="0" indent="0" algn="r" defTabSz="914400" rtl="0"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p:txBody>
      </p:sp>
      <p:pic>
        <p:nvPicPr>
          <p:cNvPr id="9" name="Picture 8">
            <a:extLst>
              <a:ext uri="{FF2B5EF4-FFF2-40B4-BE49-F238E27FC236}">
                <a16:creationId xmlns:a16="http://schemas.microsoft.com/office/drawing/2014/main" id="{4EAD1C3A-3AC3-92B3-229D-80B037682E9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37929" y="2013393"/>
            <a:ext cx="3988539" cy="3507164"/>
          </a:xfrm>
          <a:prstGeom prst="rect">
            <a:avLst/>
          </a:prstGeom>
        </p:spPr>
      </p:pic>
    </p:spTree>
    <p:extLst>
      <p:ext uri="{BB962C8B-B14F-4D97-AF65-F5344CB8AC3E}">
        <p14:creationId xmlns:p14="http://schemas.microsoft.com/office/powerpoint/2010/main" val="6060399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133473" y="525626"/>
            <a:ext cx="5953891"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طرق ابتكار فكرة إعلامية جيدة جيدة </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33850" y="1708197"/>
            <a:ext cx="7336630" cy="4031873"/>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خلفية جيدة للقصة</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كل حدث له خلفية تاريخية أو أسباب يجب إبرازها من خلال عملية اقتراح الموضوع على مسؤول التحرير أو الناشر، وبالتالي اجمع معلومات وفيرة عن خلفية قصتك تشوّق الجمهور لمعرفة التفاصيل والخلفيات، ما يساعد على جذب القراء بشكل أكبر.</a:t>
            </a:r>
          </a:p>
          <a:p>
            <a:pPr marL="0" marR="0" lvl="0" indent="0" algn="r" defTabSz="914400" rtl="0"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p:txBody>
      </p:sp>
      <p:pic>
        <p:nvPicPr>
          <p:cNvPr id="9" name="Picture 8">
            <a:extLst>
              <a:ext uri="{FF2B5EF4-FFF2-40B4-BE49-F238E27FC236}">
                <a16:creationId xmlns:a16="http://schemas.microsoft.com/office/drawing/2014/main" id="{7AED2466-3CB0-BBAE-7EED-8F7E2E74020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04063" y="2727331"/>
            <a:ext cx="4172472" cy="2781648"/>
          </a:xfrm>
          <a:prstGeom prst="rect">
            <a:avLst/>
          </a:prstGeom>
        </p:spPr>
      </p:pic>
    </p:spTree>
    <p:extLst>
      <p:ext uri="{BB962C8B-B14F-4D97-AF65-F5344CB8AC3E}">
        <p14:creationId xmlns:p14="http://schemas.microsoft.com/office/powerpoint/2010/main" val="31659409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133473" y="525626"/>
            <a:ext cx="5953891"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طرق ابتكار فكرة إعلامية جيدة جيدة </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33850" y="1708197"/>
            <a:ext cx="7336630" cy="4524315"/>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هل للقصة متابعات أم لا </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دائماً تحوي الموضوعات التي تتصدّر وسائل الإعلام على الكثير من التفاصيل التي تحتاج إلى متابعات، فالأحداث الضخمة ينتج عنها ردود فعل تستمر لفترات، وتتصاعد الأحداث فيها بأشكال مختلفة بما يمدّد في عملية النشر لتلك الأحداث.</a:t>
            </a:r>
            <a:br>
              <a:rPr kumimoji="0" lang="ar-EG" sz="32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br>
            <a:endParaRPr kumimoji="0" lang="ar-EG" sz="32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p:txBody>
      </p:sp>
      <p:pic>
        <p:nvPicPr>
          <p:cNvPr id="9" name="Picture 8">
            <a:extLst>
              <a:ext uri="{FF2B5EF4-FFF2-40B4-BE49-F238E27FC236}">
                <a16:creationId xmlns:a16="http://schemas.microsoft.com/office/drawing/2014/main" id="{BEAEB7E0-73DB-4E8A-BC8F-3D283290E96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89901" y="2963592"/>
            <a:ext cx="4651556" cy="2907222"/>
          </a:xfrm>
          <a:prstGeom prst="rect">
            <a:avLst/>
          </a:prstGeom>
        </p:spPr>
      </p:pic>
    </p:spTree>
    <p:extLst>
      <p:ext uri="{BB962C8B-B14F-4D97-AF65-F5344CB8AC3E}">
        <p14:creationId xmlns:p14="http://schemas.microsoft.com/office/powerpoint/2010/main" val="443277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696152" y="551618"/>
            <a:ext cx="670572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العوامل المؤثرة على الابتكار الإعلامي</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772025" y="1930617"/>
            <a:ext cx="6437582" cy="2554545"/>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a:p>
            <a:pPr marL="0" indent="0" algn="just" rtl="1">
              <a:buNone/>
            </a:pPr>
            <a:r>
              <a:rPr lang="ar-EG" sz="3200" dirty="0"/>
              <a:t>حددت الدراسات الحديثة العوامل التي تؤثر على الابتكار في وسائل الإعلام، فمنها داخلية وأخرى خارجية كما يلي: </a:t>
            </a:r>
          </a:p>
          <a:p>
            <a:pPr marL="0" marR="0" lvl="0" indent="0" algn="ctr"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p:txBody>
      </p:sp>
      <p:pic>
        <p:nvPicPr>
          <p:cNvPr id="11" name="Picture 10">
            <a:extLst>
              <a:ext uri="{FF2B5EF4-FFF2-40B4-BE49-F238E27FC236}">
                <a16:creationId xmlns:a16="http://schemas.microsoft.com/office/drawing/2014/main" id="{44BCD5BF-6C74-15BF-2B24-85D6F0570B1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1614" y="2439532"/>
            <a:ext cx="2867649" cy="2867649"/>
          </a:xfrm>
          <a:prstGeom prst="rect">
            <a:avLst/>
          </a:prstGeom>
        </p:spPr>
      </p:pic>
    </p:spTree>
    <p:extLst>
      <p:ext uri="{BB962C8B-B14F-4D97-AF65-F5344CB8AC3E}">
        <p14:creationId xmlns:p14="http://schemas.microsoft.com/office/powerpoint/2010/main" val="1851452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696152" y="551618"/>
            <a:ext cx="670572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العوامل المؤثرة على الابتكار الإعلامي</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3599263" y="1387219"/>
            <a:ext cx="7755997" cy="3785652"/>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a:p>
            <a:pPr marL="0" indent="0" algn="just" rtl="1">
              <a:buNone/>
            </a:pPr>
            <a:r>
              <a:rPr lang="ar-EG" sz="4000" b="1" dirty="0">
                <a:solidFill>
                  <a:srgbClr val="24A9E1"/>
                </a:solidFill>
              </a:rPr>
              <a:t>التكنولوجيا</a:t>
            </a:r>
          </a:p>
          <a:p>
            <a:pPr marL="0" indent="0" algn="just" rtl="1">
              <a:buNone/>
            </a:pPr>
            <a:endParaRPr lang="ar-EG" sz="4000" b="1" dirty="0">
              <a:solidFill>
                <a:srgbClr val="24A9E1"/>
              </a:solidFill>
              <a:latin typeface="Simplified Arabic" panose="02020603050405020304" pitchFamily="18" charset="-78"/>
              <a:cs typeface="Simplified Arabic" panose="02020603050405020304" pitchFamily="18" charset="-78"/>
            </a:endParaRPr>
          </a:p>
          <a:p>
            <a:pPr marL="0" indent="0" algn="just" rtl="1">
              <a:buNone/>
            </a:pPr>
            <a:r>
              <a:rPr lang="ar-EG" sz="3200" dirty="0">
                <a:latin typeface="Simplified Arabic" panose="02020603050405020304" pitchFamily="18" charset="-78"/>
                <a:cs typeface="Simplified Arabic" panose="02020603050405020304" pitchFamily="18" charset="-78"/>
              </a:rPr>
              <a:t>الابتكار يرتبط بالتكنولوجيا ارتباطًا لا ينفصم، حيث يعتبر الابتكار هو محرك التقدم التكنولوجي ويلفت الانتباه إلى ضرورة ابتكار المؤسسات الإعلامية من أجل الاستجابة للتقدم التكنولوجي</a:t>
            </a:r>
            <a:r>
              <a:rPr lang="en-US" sz="3200" dirty="0">
                <a:latin typeface="Simplified Arabic" panose="02020603050405020304" pitchFamily="18" charset="-78"/>
                <a:cs typeface="Simplified Arabic" panose="02020603050405020304" pitchFamily="18" charset="-78"/>
              </a:rPr>
              <a:t>.</a:t>
            </a:r>
            <a:endParaRPr lang="ar-EG" sz="3200" dirty="0">
              <a:latin typeface="Simplified Arabic" panose="02020603050405020304" pitchFamily="18" charset="-78"/>
              <a:cs typeface="Simplified Arabic" panose="02020603050405020304" pitchFamily="18" charset="-78"/>
            </a:endParaRPr>
          </a:p>
        </p:txBody>
      </p:sp>
      <p:pic>
        <p:nvPicPr>
          <p:cNvPr id="11" name="Picture 10">
            <a:extLst>
              <a:ext uri="{FF2B5EF4-FFF2-40B4-BE49-F238E27FC236}">
                <a16:creationId xmlns:a16="http://schemas.microsoft.com/office/drawing/2014/main" id="{44BCD5BF-6C74-15BF-2B24-85D6F0570B1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1614" y="2439532"/>
            <a:ext cx="2867649" cy="2867649"/>
          </a:xfrm>
          <a:prstGeom prst="rect">
            <a:avLst/>
          </a:prstGeom>
        </p:spPr>
      </p:pic>
    </p:spTree>
    <p:extLst>
      <p:ext uri="{BB962C8B-B14F-4D97-AF65-F5344CB8AC3E}">
        <p14:creationId xmlns:p14="http://schemas.microsoft.com/office/powerpoint/2010/main" val="32008257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696152" y="551618"/>
            <a:ext cx="670572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العوامل المؤثرة على الابتكار الإعلامي</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772025" y="1930617"/>
            <a:ext cx="6437582" cy="4031873"/>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فرص السوق وسلوك المستخدم</a:t>
            </a:r>
            <a:endParaRPr kumimoji="0" lang="en-US"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a:p>
            <a:pPr marL="0" indent="0" algn="just" rtl="1">
              <a:buNone/>
            </a:pPr>
            <a:r>
              <a:rPr lang="ar-EG" sz="3200" dirty="0"/>
              <a:t>الفهم العميق لفرص السوق وسلوك المستخدم الذي يتيحه التقدم التكنولوجي، التي تمت مقاومتها وتجاهلتها من وسائل الإعلام التقليدية أدى إلى ابتكارات مزعجة من قبل مستثمرين خارج سوق الإعلام. </a:t>
            </a:r>
            <a:endParaRPr lang="en-US" sz="3200" dirty="0"/>
          </a:p>
          <a:p>
            <a:pPr marL="0" indent="0" algn="just" rtl="1">
              <a:buNone/>
            </a:pPr>
            <a:endParaRPr lang="en-US" sz="3200" dirty="0"/>
          </a:p>
        </p:txBody>
      </p:sp>
      <p:pic>
        <p:nvPicPr>
          <p:cNvPr id="11" name="Picture 10">
            <a:extLst>
              <a:ext uri="{FF2B5EF4-FFF2-40B4-BE49-F238E27FC236}">
                <a16:creationId xmlns:a16="http://schemas.microsoft.com/office/drawing/2014/main" id="{44BCD5BF-6C74-15BF-2B24-85D6F0570B1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1614" y="2439532"/>
            <a:ext cx="2867649" cy="2867649"/>
          </a:xfrm>
          <a:prstGeom prst="rect">
            <a:avLst/>
          </a:prstGeom>
        </p:spPr>
      </p:pic>
    </p:spTree>
    <p:extLst>
      <p:ext uri="{BB962C8B-B14F-4D97-AF65-F5344CB8AC3E}">
        <p14:creationId xmlns:p14="http://schemas.microsoft.com/office/powerpoint/2010/main" val="35915406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696152" y="551618"/>
            <a:ext cx="670572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العوامل المؤثرة على الابتكار الإعلامي</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3599263" y="1930617"/>
            <a:ext cx="7610344" cy="3539430"/>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a:p>
            <a:pPr marL="0" indent="0" algn="just" rtl="1">
              <a:buNone/>
            </a:pPr>
            <a:r>
              <a:rPr lang="ar-EG" sz="3200" dirty="0"/>
              <a:t>على سبيل المثال الذكاء الاصطناعي الذي تستخدمه شركة </a:t>
            </a:r>
            <a:r>
              <a:rPr lang="ar-EG" sz="3200" dirty="0" err="1"/>
              <a:t>نتفليكس</a:t>
            </a:r>
            <a:r>
              <a:rPr lang="ar-EG" sz="3200" dirty="0"/>
              <a:t> والذي يوفر لها مئات الملايين من البيانات عن المستهلكين وسلوكهم واهتماماتهم في مشاهدة الأفلام ساهم في الاستحواذ  على شريحة واسعة من سوق الترفيه والأفلام.</a:t>
            </a:r>
            <a:endParaRPr lang="ar-EG" sz="3200" dirty="0">
              <a:solidFill>
                <a:prstClr val="black"/>
              </a:solidFill>
              <a:latin typeface="Simplified Arabic" panose="02020603050405020304" pitchFamily="18" charset="-78"/>
              <a:cs typeface="Simplified Arabic" panose="02020603050405020304" pitchFamily="18"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p:txBody>
      </p:sp>
      <p:pic>
        <p:nvPicPr>
          <p:cNvPr id="11" name="Picture 10">
            <a:extLst>
              <a:ext uri="{FF2B5EF4-FFF2-40B4-BE49-F238E27FC236}">
                <a16:creationId xmlns:a16="http://schemas.microsoft.com/office/drawing/2014/main" id="{44BCD5BF-6C74-15BF-2B24-85D6F0570B1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1614" y="2439532"/>
            <a:ext cx="2867649" cy="2867649"/>
          </a:xfrm>
          <a:prstGeom prst="rect">
            <a:avLst/>
          </a:prstGeom>
        </p:spPr>
      </p:pic>
    </p:spTree>
    <p:extLst>
      <p:ext uri="{BB962C8B-B14F-4D97-AF65-F5344CB8AC3E}">
        <p14:creationId xmlns:p14="http://schemas.microsoft.com/office/powerpoint/2010/main" val="332826359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696152" y="551618"/>
            <a:ext cx="670572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العوامل المؤثرة على الابتكار الإعلامي</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3599263" y="1974539"/>
            <a:ext cx="7856807" cy="3170099"/>
          </a:xfrm>
          <a:prstGeom prst="rect">
            <a:avLst/>
          </a:prstGeom>
          <a:noFill/>
        </p:spPr>
        <p:txBody>
          <a:bodyPr wrap="square">
            <a:spAutoFit/>
          </a:bodyPr>
          <a:lstStyle/>
          <a:p>
            <a:pPr marL="0" indent="0" algn="just" rtl="1">
              <a:buNone/>
            </a:pPr>
            <a:r>
              <a:rPr lang="ar-EG" sz="4000" b="1" dirty="0">
                <a:solidFill>
                  <a:srgbClr val="24A9E1"/>
                </a:solidFill>
              </a:rPr>
              <a:t>سلوك المنافسين</a:t>
            </a:r>
            <a:endParaRPr lang="en-US" sz="4000" b="1" dirty="0">
              <a:solidFill>
                <a:srgbClr val="24A9E1"/>
              </a:solidFill>
            </a:endParaRPr>
          </a:p>
          <a:p>
            <a:pPr marL="0" indent="0" algn="just" rtl="1">
              <a:buNone/>
            </a:pPr>
            <a:endParaRPr lang="en-US" sz="3200" dirty="0">
              <a:solidFill>
                <a:prstClr val="black"/>
              </a:solidFill>
              <a:latin typeface="Simplified Arabic" panose="02020603050405020304" pitchFamily="18" charset="-78"/>
              <a:cs typeface="Simplified Arabic" panose="02020603050405020304" pitchFamily="18" charset="-78"/>
            </a:endParaRPr>
          </a:p>
          <a:p>
            <a:pPr marL="0" indent="0" algn="just" rtl="1">
              <a:buNone/>
            </a:pPr>
            <a:r>
              <a:rPr lang="ar-EG" sz="3200" dirty="0">
                <a:solidFill>
                  <a:prstClr val="black"/>
                </a:solidFill>
                <a:latin typeface="Simplified Arabic" panose="02020603050405020304" pitchFamily="18" charset="-78"/>
                <a:cs typeface="Simplified Arabic" panose="02020603050405020304" pitchFamily="18" charset="-78"/>
              </a:rPr>
              <a:t>قد يدفع سلوك المنافسين المؤسسات الإعلامية إلى الابتكار في كل من المنتجات والخدمات، وطريقة إنتاجها وتوزيعها،  على سبيل المثال تغيير الصحف من الطبعات الورقية إلى الرقمية هو مثال على الابتكارات</a:t>
            </a:r>
            <a:r>
              <a:rPr lang="en-US" sz="3200" dirty="0">
                <a:solidFill>
                  <a:prstClr val="black"/>
                </a:solidFill>
                <a:latin typeface="Simplified Arabic" panose="02020603050405020304" pitchFamily="18" charset="-78"/>
                <a:cs typeface="Simplified Arabic" panose="02020603050405020304" pitchFamily="18" charset="-78"/>
              </a:rPr>
              <a:t>.</a:t>
            </a:r>
            <a:endParaRPr lang="ar-EG" sz="3200" dirty="0">
              <a:solidFill>
                <a:prstClr val="black"/>
              </a:solidFill>
              <a:latin typeface="Simplified Arabic" panose="02020603050405020304" pitchFamily="18" charset="-78"/>
              <a:cs typeface="Simplified Arabic" panose="02020603050405020304" pitchFamily="18" charset="-78"/>
            </a:endParaRPr>
          </a:p>
        </p:txBody>
      </p:sp>
      <p:pic>
        <p:nvPicPr>
          <p:cNvPr id="11" name="Picture 10">
            <a:extLst>
              <a:ext uri="{FF2B5EF4-FFF2-40B4-BE49-F238E27FC236}">
                <a16:creationId xmlns:a16="http://schemas.microsoft.com/office/drawing/2014/main" id="{44BCD5BF-6C74-15BF-2B24-85D6F0570B1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1614" y="2439532"/>
            <a:ext cx="2867649" cy="2867649"/>
          </a:xfrm>
          <a:prstGeom prst="rect">
            <a:avLst/>
          </a:prstGeom>
        </p:spPr>
      </p:pic>
    </p:spTree>
    <p:extLst>
      <p:ext uri="{BB962C8B-B14F-4D97-AF65-F5344CB8AC3E}">
        <p14:creationId xmlns:p14="http://schemas.microsoft.com/office/powerpoint/2010/main" val="21060862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696152" y="551618"/>
            <a:ext cx="670572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العوامل المؤثرة على الابتكار الإعلامي</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3929916" y="1477106"/>
            <a:ext cx="7610344" cy="4154984"/>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a:p>
            <a:pPr marL="0" indent="0" algn="just" rtl="1">
              <a:buNone/>
            </a:pPr>
            <a:r>
              <a:rPr lang="ar-EG" sz="4000" b="1" dirty="0">
                <a:solidFill>
                  <a:srgbClr val="24A9E1"/>
                </a:solidFill>
              </a:rPr>
              <a:t>التنظيمات والتشريعات:</a:t>
            </a:r>
            <a:endParaRPr lang="en-US" sz="4000" b="1" dirty="0">
              <a:solidFill>
                <a:srgbClr val="24A9E1"/>
              </a:solidFill>
            </a:endParaRPr>
          </a:p>
          <a:p>
            <a:pPr marL="0" indent="0" algn="just" rtl="1">
              <a:buNone/>
            </a:pPr>
            <a:endParaRPr lang="en-US" sz="3200" dirty="0">
              <a:solidFill>
                <a:prstClr val="black"/>
              </a:solidFill>
              <a:latin typeface="Simplified Arabic" panose="02020603050405020304" pitchFamily="18" charset="-78"/>
              <a:cs typeface="Simplified Arabic" panose="02020603050405020304" pitchFamily="18" charset="-78"/>
            </a:endParaRPr>
          </a:p>
          <a:p>
            <a:pPr marL="0" indent="0" algn="just" rtl="1">
              <a:buNone/>
            </a:pPr>
            <a:r>
              <a:rPr lang="ar-EG" sz="3200" dirty="0">
                <a:solidFill>
                  <a:prstClr val="black"/>
                </a:solidFill>
                <a:latin typeface="Simplified Arabic" panose="02020603050405020304" pitchFamily="18" charset="-78"/>
                <a:cs typeface="Simplified Arabic" panose="02020603050405020304" pitchFamily="18" charset="-78"/>
              </a:rPr>
              <a:t>يشكل الإطار القانوني في بعض الدول حاجزًا رئيسيًا أمام الابتكار أو مشجعا له، وأحد الأمثلة على التأثير الإيجابي للسياسات على الابتكار الإعلامي ما تقوم به حكومة كوريا الجنوبية بإعفاء مبرمجي الألعاب الإلكترونية من الخدمة العسكرية</a:t>
            </a:r>
            <a:r>
              <a:rPr lang="en-US" sz="3200" dirty="0">
                <a:solidFill>
                  <a:prstClr val="black"/>
                </a:solidFill>
                <a:latin typeface="Simplified Arabic" panose="02020603050405020304" pitchFamily="18" charset="-78"/>
                <a:cs typeface="Simplified Arabic" panose="02020603050405020304" pitchFamily="18" charset="-78"/>
              </a:rPr>
              <a:t>.</a:t>
            </a:r>
            <a:endParaRPr lang="ar-EG" sz="3200" dirty="0">
              <a:solidFill>
                <a:prstClr val="black"/>
              </a:solidFill>
              <a:latin typeface="Simplified Arabic" panose="02020603050405020304" pitchFamily="18" charset="-78"/>
              <a:cs typeface="Simplified Arabic" panose="02020603050405020304" pitchFamily="18" charset="-78"/>
            </a:endParaRPr>
          </a:p>
        </p:txBody>
      </p:sp>
      <p:pic>
        <p:nvPicPr>
          <p:cNvPr id="11" name="Picture 10">
            <a:extLst>
              <a:ext uri="{FF2B5EF4-FFF2-40B4-BE49-F238E27FC236}">
                <a16:creationId xmlns:a16="http://schemas.microsoft.com/office/drawing/2014/main" id="{44BCD5BF-6C74-15BF-2B24-85D6F0570B1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1614" y="2439532"/>
            <a:ext cx="2867649" cy="2867649"/>
          </a:xfrm>
          <a:prstGeom prst="rect">
            <a:avLst/>
          </a:prstGeom>
        </p:spPr>
      </p:pic>
    </p:spTree>
    <p:extLst>
      <p:ext uri="{BB962C8B-B14F-4D97-AF65-F5344CB8AC3E}">
        <p14:creationId xmlns:p14="http://schemas.microsoft.com/office/powerpoint/2010/main" val="12949225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696152" y="551618"/>
            <a:ext cx="670572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العوامل المؤثرة على الابتكار الإعلامي</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3739723" y="1912984"/>
            <a:ext cx="7856807" cy="3293209"/>
          </a:xfrm>
          <a:prstGeom prst="rect">
            <a:avLst/>
          </a:prstGeom>
          <a:noFill/>
        </p:spPr>
        <p:txBody>
          <a:bodyPr wrap="square">
            <a:spAutoFit/>
          </a:bodyPr>
          <a:lstStyle/>
          <a:p>
            <a:pPr marL="0" indent="0" algn="just" rtl="1">
              <a:buNone/>
            </a:pPr>
            <a:r>
              <a:rPr lang="ar-EG" sz="4000" b="1" dirty="0">
                <a:solidFill>
                  <a:srgbClr val="24A9E1"/>
                </a:solidFill>
              </a:rPr>
              <a:t>معايير الصناعة</a:t>
            </a:r>
          </a:p>
          <a:p>
            <a:pPr marL="0" indent="0" algn="just" rtl="1">
              <a:buNone/>
            </a:pPr>
            <a:endParaRPr lang="ar-EG" sz="4000" b="1" dirty="0">
              <a:solidFill>
                <a:srgbClr val="24A9E1"/>
              </a:solidFill>
            </a:endParaRPr>
          </a:p>
          <a:p>
            <a:pPr marL="0" indent="0" algn="just" rtl="1">
              <a:buNone/>
            </a:pPr>
            <a:r>
              <a:rPr lang="ar-EG" sz="3200" dirty="0"/>
              <a:t>تحدد معايير الصناعة نطاق الابتكارات في الصناعات الإعلامية، ومدى الحرية بين الدولة والتجارة والصحافة ذات تأثير مهم في تطوير المنتجات والخدمات الجديدة، وأيضًا اختيار الموظفين له دور كبير عمليات الابتكار.</a:t>
            </a:r>
            <a:endParaRPr lang="ar-EG" sz="3200" dirty="0">
              <a:solidFill>
                <a:prstClr val="black"/>
              </a:solidFill>
              <a:latin typeface="Simplified Arabic" panose="02020603050405020304" pitchFamily="18" charset="-78"/>
              <a:cs typeface="Simplified Arabic" panose="02020603050405020304" pitchFamily="18" charset="-78"/>
            </a:endParaRPr>
          </a:p>
        </p:txBody>
      </p:sp>
      <p:pic>
        <p:nvPicPr>
          <p:cNvPr id="11" name="Picture 10">
            <a:extLst>
              <a:ext uri="{FF2B5EF4-FFF2-40B4-BE49-F238E27FC236}">
                <a16:creationId xmlns:a16="http://schemas.microsoft.com/office/drawing/2014/main" id="{44BCD5BF-6C74-15BF-2B24-85D6F0570B1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1614" y="2439532"/>
            <a:ext cx="2867649" cy="2867649"/>
          </a:xfrm>
          <a:prstGeom prst="rect">
            <a:avLst/>
          </a:prstGeom>
        </p:spPr>
      </p:pic>
    </p:spTree>
    <p:extLst>
      <p:ext uri="{BB962C8B-B14F-4D97-AF65-F5344CB8AC3E}">
        <p14:creationId xmlns:p14="http://schemas.microsoft.com/office/powerpoint/2010/main" val="329190224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696152" y="551618"/>
            <a:ext cx="670572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العوامل المؤثرة على الابتكار الإعلامي</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3463498" y="2013972"/>
            <a:ext cx="7856807" cy="3293209"/>
          </a:xfrm>
          <a:prstGeom prst="rect">
            <a:avLst/>
          </a:prstGeom>
          <a:noFill/>
        </p:spPr>
        <p:txBody>
          <a:bodyPr wrap="square">
            <a:spAutoFit/>
          </a:bodyPr>
          <a:lstStyle/>
          <a:p>
            <a:pPr marL="0" indent="0" algn="just" rtl="1">
              <a:buNone/>
            </a:pPr>
            <a:r>
              <a:rPr lang="ar-EG" sz="4000" b="1" dirty="0">
                <a:solidFill>
                  <a:srgbClr val="24A9E1"/>
                </a:solidFill>
              </a:rPr>
              <a:t>استراتيجية المنظمة</a:t>
            </a:r>
          </a:p>
          <a:p>
            <a:pPr marL="0" indent="0" algn="just" rtl="1">
              <a:buNone/>
            </a:pPr>
            <a:endParaRPr lang="ar-EG" sz="4000" b="1" dirty="0">
              <a:solidFill>
                <a:srgbClr val="24A9E1"/>
              </a:solidFill>
            </a:endParaRPr>
          </a:p>
          <a:p>
            <a:pPr marL="0" indent="0" algn="just" rtl="1">
              <a:buNone/>
            </a:pPr>
            <a:r>
              <a:rPr lang="ar-EG" sz="3200" dirty="0"/>
              <a:t>ينعكس استراتيجية المنظمة الإعلامية بشكل كبير على الابتكار، عندما تكون المنظمة لديها أهداف واضحة تحفز وتشجع الابتكار المؤسسي أو العكس سيوثر كثيرًا على قدرتها في الابتكار.</a:t>
            </a:r>
            <a:endParaRPr lang="ar-EG" sz="3200" dirty="0">
              <a:solidFill>
                <a:prstClr val="black"/>
              </a:solidFill>
              <a:latin typeface="Simplified Arabic" panose="02020603050405020304" pitchFamily="18" charset="-78"/>
              <a:cs typeface="Simplified Arabic" panose="02020603050405020304" pitchFamily="18" charset="-78"/>
            </a:endParaRPr>
          </a:p>
        </p:txBody>
      </p:sp>
      <p:pic>
        <p:nvPicPr>
          <p:cNvPr id="11" name="Picture 10">
            <a:extLst>
              <a:ext uri="{FF2B5EF4-FFF2-40B4-BE49-F238E27FC236}">
                <a16:creationId xmlns:a16="http://schemas.microsoft.com/office/drawing/2014/main" id="{44BCD5BF-6C74-15BF-2B24-85D6F0570B1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1614" y="2439532"/>
            <a:ext cx="2867649" cy="2867649"/>
          </a:xfrm>
          <a:prstGeom prst="rect">
            <a:avLst/>
          </a:prstGeom>
        </p:spPr>
      </p:pic>
    </p:spTree>
    <p:extLst>
      <p:ext uri="{BB962C8B-B14F-4D97-AF65-F5344CB8AC3E}">
        <p14:creationId xmlns:p14="http://schemas.microsoft.com/office/powerpoint/2010/main" val="411419452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696152" y="551618"/>
            <a:ext cx="670572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العوامل المؤثرة على الابتكار الإعلامي</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3530173" y="2204822"/>
            <a:ext cx="7856807" cy="2800767"/>
          </a:xfrm>
          <a:prstGeom prst="rect">
            <a:avLst/>
          </a:prstGeom>
          <a:noFill/>
        </p:spPr>
        <p:txBody>
          <a:bodyPr wrap="square">
            <a:spAutoFit/>
          </a:bodyPr>
          <a:lstStyle/>
          <a:p>
            <a:pPr marL="0" indent="0" algn="just" rtl="1">
              <a:buNone/>
            </a:pPr>
            <a:r>
              <a:rPr lang="ar-EG" sz="4000" b="1" dirty="0">
                <a:solidFill>
                  <a:srgbClr val="24A9E1"/>
                </a:solidFill>
              </a:rPr>
              <a:t>القيادة والرؤية</a:t>
            </a:r>
          </a:p>
          <a:p>
            <a:pPr marL="0" indent="0" algn="just" rtl="1">
              <a:buNone/>
            </a:pPr>
            <a:endParaRPr lang="ar-EG" sz="4000" b="1" dirty="0">
              <a:solidFill>
                <a:srgbClr val="24A9E1"/>
              </a:solidFill>
            </a:endParaRPr>
          </a:p>
          <a:p>
            <a:pPr marL="0" indent="0" algn="just" rtl="1">
              <a:buNone/>
            </a:pPr>
            <a:r>
              <a:rPr lang="ar-EG" sz="3200" dirty="0"/>
              <a:t>تنطوي القيادة والرؤية على قوة المسؤول التنفيذي الأعلى ورؤيته للمنظمة، والتي قد تتجاوز الاستراتيجية الرسمية المعتمدة من قبل مجلس الإدارة.</a:t>
            </a:r>
            <a:endParaRPr lang="ar-EG" sz="3200" dirty="0">
              <a:latin typeface="Simplified Arabic" panose="02020603050405020304" pitchFamily="18" charset="-78"/>
              <a:cs typeface="Simplified Arabic" panose="02020603050405020304" pitchFamily="18" charset="-78"/>
            </a:endParaRPr>
          </a:p>
        </p:txBody>
      </p:sp>
      <p:pic>
        <p:nvPicPr>
          <p:cNvPr id="11" name="Picture 10">
            <a:extLst>
              <a:ext uri="{FF2B5EF4-FFF2-40B4-BE49-F238E27FC236}">
                <a16:creationId xmlns:a16="http://schemas.microsoft.com/office/drawing/2014/main" id="{44BCD5BF-6C74-15BF-2B24-85D6F0570B1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1614" y="2439532"/>
            <a:ext cx="2867649" cy="2867649"/>
          </a:xfrm>
          <a:prstGeom prst="rect">
            <a:avLst/>
          </a:prstGeom>
        </p:spPr>
      </p:pic>
    </p:spTree>
    <p:extLst>
      <p:ext uri="{BB962C8B-B14F-4D97-AF65-F5344CB8AC3E}">
        <p14:creationId xmlns:p14="http://schemas.microsoft.com/office/powerpoint/2010/main" val="24140039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696152" y="551618"/>
            <a:ext cx="670572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العوامل المؤثرة على الابتكار الإعلامي</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3463498" y="2523552"/>
            <a:ext cx="7856807" cy="2800767"/>
          </a:xfrm>
          <a:prstGeom prst="rect">
            <a:avLst/>
          </a:prstGeom>
          <a:noFill/>
        </p:spPr>
        <p:txBody>
          <a:bodyPr wrap="square">
            <a:spAutoFit/>
          </a:bodyPr>
          <a:lstStyle/>
          <a:p>
            <a:pPr marL="0" indent="0" algn="just" rtl="1">
              <a:buNone/>
            </a:pPr>
            <a:r>
              <a:rPr lang="ar-EG" sz="4000" b="1" dirty="0">
                <a:solidFill>
                  <a:srgbClr val="24A9E1"/>
                </a:solidFill>
              </a:rPr>
              <a:t>الهيكل التنظيمي</a:t>
            </a:r>
          </a:p>
          <a:p>
            <a:pPr marL="0" indent="0" algn="just" rtl="1">
              <a:buNone/>
            </a:pPr>
            <a:endParaRPr lang="ar-EG" sz="4000" b="1" dirty="0">
              <a:solidFill>
                <a:srgbClr val="24A9E1"/>
              </a:solidFill>
            </a:endParaRPr>
          </a:p>
          <a:p>
            <a:pPr marL="0" indent="0" algn="just" rtl="1">
              <a:buNone/>
            </a:pPr>
            <a:r>
              <a:rPr lang="ar-EG" sz="3200" dirty="0"/>
              <a:t>يرتبط الهيكل التنظيمي بكيفية تنظيم المنظمة الإعلامية، وما إذا كانت تعمل كشركة متكاملة أو ضمن وحدات أعمال مستقلة منفصلة.</a:t>
            </a:r>
            <a:endParaRPr lang="ar-EG" sz="3200" dirty="0">
              <a:latin typeface="Simplified Arabic" panose="02020603050405020304" pitchFamily="18" charset="-78"/>
              <a:cs typeface="Simplified Arabic" panose="02020603050405020304" pitchFamily="18" charset="-78"/>
            </a:endParaRPr>
          </a:p>
        </p:txBody>
      </p:sp>
      <p:pic>
        <p:nvPicPr>
          <p:cNvPr id="11" name="Picture 10">
            <a:extLst>
              <a:ext uri="{FF2B5EF4-FFF2-40B4-BE49-F238E27FC236}">
                <a16:creationId xmlns:a16="http://schemas.microsoft.com/office/drawing/2014/main" id="{44BCD5BF-6C74-15BF-2B24-85D6F0570B1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1614" y="2439532"/>
            <a:ext cx="2867649" cy="2867649"/>
          </a:xfrm>
          <a:prstGeom prst="rect">
            <a:avLst/>
          </a:prstGeom>
        </p:spPr>
      </p:pic>
    </p:spTree>
    <p:extLst>
      <p:ext uri="{BB962C8B-B14F-4D97-AF65-F5344CB8AC3E}">
        <p14:creationId xmlns:p14="http://schemas.microsoft.com/office/powerpoint/2010/main" val="35071324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696152" y="551618"/>
            <a:ext cx="670572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العوامل المؤثرة على الابتكار الإعلامي</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3530173" y="2204822"/>
            <a:ext cx="7856807" cy="2308324"/>
          </a:xfrm>
          <a:prstGeom prst="rect">
            <a:avLst/>
          </a:prstGeom>
          <a:noFill/>
        </p:spPr>
        <p:txBody>
          <a:bodyPr wrap="square">
            <a:spAutoFit/>
          </a:bodyPr>
          <a:lstStyle/>
          <a:p>
            <a:pPr marL="0" indent="0" algn="just" rtl="1">
              <a:buNone/>
            </a:pPr>
            <a:r>
              <a:rPr lang="ar-EG" sz="4000" b="1" dirty="0">
                <a:solidFill>
                  <a:srgbClr val="24A9E1"/>
                </a:solidFill>
              </a:rPr>
              <a:t>القدرات والموارد</a:t>
            </a:r>
          </a:p>
          <a:p>
            <a:pPr marL="0" indent="0" algn="just" rtl="1">
              <a:buNone/>
            </a:pPr>
            <a:endParaRPr lang="ar-EG" sz="4000" b="1" dirty="0">
              <a:solidFill>
                <a:srgbClr val="24A9E1"/>
              </a:solidFill>
            </a:endParaRPr>
          </a:p>
          <a:p>
            <a:pPr marL="0" indent="0" algn="just" rtl="1">
              <a:buNone/>
            </a:pPr>
            <a:r>
              <a:rPr lang="ar-EG" sz="3200" dirty="0"/>
              <a:t>تؤثر قدرة وموارد عمليات التحرير والإنتاج والتوزيع في المنظمة الإعلامية على قدرتها على الابتكار.</a:t>
            </a:r>
            <a:endParaRPr lang="ar-EG" sz="3200" dirty="0">
              <a:latin typeface="Simplified Arabic" panose="02020603050405020304" pitchFamily="18" charset="-78"/>
              <a:cs typeface="Simplified Arabic" panose="02020603050405020304" pitchFamily="18" charset="-78"/>
            </a:endParaRPr>
          </a:p>
        </p:txBody>
      </p:sp>
      <p:pic>
        <p:nvPicPr>
          <p:cNvPr id="11" name="Picture 10">
            <a:extLst>
              <a:ext uri="{FF2B5EF4-FFF2-40B4-BE49-F238E27FC236}">
                <a16:creationId xmlns:a16="http://schemas.microsoft.com/office/drawing/2014/main" id="{44BCD5BF-6C74-15BF-2B24-85D6F0570B1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1614" y="2439532"/>
            <a:ext cx="2867649" cy="2867649"/>
          </a:xfrm>
          <a:prstGeom prst="rect">
            <a:avLst/>
          </a:prstGeom>
        </p:spPr>
      </p:pic>
    </p:spTree>
    <p:extLst>
      <p:ext uri="{BB962C8B-B14F-4D97-AF65-F5344CB8AC3E}">
        <p14:creationId xmlns:p14="http://schemas.microsoft.com/office/powerpoint/2010/main" val="140401452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696152" y="551618"/>
            <a:ext cx="670572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العوامل المؤثرة على الابتكار الإعلامي</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3758773" y="1488087"/>
            <a:ext cx="7856807" cy="3293209"/>
          </a:xfrm>
          <a:prstGeom prst="rect">
            <a:avLst/>
          </a:prstGeom>
          <a:noFill/>
        </p:spPr>
        <p:txBody>
          <a:bodyPr wrap="square">
            <a:spAutoFit/>
          </a:bodyPr>
          <a:lstStyle/>
          <a:p>
            <a:pPr marL="0" indent="0" algn="just" rtl="1">
              <a:buNone/>
            </a:pPr>
            <a:r>
              <a:rPr lang="ar-EG" sz="4000" b="1" dirty="0">
                <a:solidFill>
                  <a:srgbClr val="24A9E1"/>
                </a:solidFill>
              </a:rPr>
              <a:t>الثقافة والإبداع</a:t>
            </a:r>
            <a:endParaRPr lang="en-US" sz="4000" b="1" dirty="0">
              <a:solidFill>
                <a:srgbClr val="24A9E1"/>
              </a:solidFill>
            </a:endParaRPr>
          </a:p>
          <a:p>
            <a:pPr marL="0" indent="0" algn="just" rtl="1">
              <a:buNone/>
            </a:pPr>
            <a:endParaRPr lang="ar-EG" sz="4000" b="1" dirty="0">
              <a:solidFill>
                <a:srgbClr val="24A9E1"/>
              </a:solidFill>
            </a:endParaRPr>
          </a:p>
          <a:p>
            <a:pPr marL="0" indent="0" algn="just" rtl="1">
              <a:buNone/>
            </a:pPr>
            <a:r>
              <a:rPr lang="ar-EG" sz="3200" dirty="0"/>
              <a:t>أظهرت دراسات على مؤسسات إعلامية كبرى مثل </a:t>
            </a:r>
            <a:r>
              <a:rPr lang="en-US" sz="3200" dirty="0"/>
              <a:t>CNN </a:t>
            </a:r>
            <a:r>
              <a:rPr lang="ar-EG" sz="3200" dirty="0"/>
              <a:t>و  </a:t>
            </a:r>
            <a:r>
              <a:rPr lang="en-US" sz="3200" dirty="0"/>
              <a:t>BBC</a:t>
            </a:r>
            <a:r>
              <a:rPr lang="ar-EG" sz="3200" dirty="0"/>
              <a:t> </a:t>
            </a:r>
            <a:r>
              <a:rPr lang="en-US" sz="3200" dirty="0"/>
              <a:t> </a:t>
            </a:r>
            <a:r>
              <a:rPr lang="ar-EG" sz="3200" dirty="0"/>
              <a:t>كيف تلعب ثقافة الشركة دورًا مهمًا، حيث أن منتجاتها الأساسية ونقاط القوة التنافسية لها، كذلك هناك جذور عميقة للإبداع في المعتقدات الداخلية الشائعة لدى العاملين هناك</a:t>
            </a:r>
            <a:r>
              <a:rPr lang="en-US" sz="3200" dirty="0"/>
              <a:t>.</a:t>
            </a:r>
          </a:p>
        </p:txBody>
      </p:sp>
      <p:pic>
        <p:nvPicPr>
          <p:cNvPr id="11" name="Picture 10">
            <a:extLst>
              <a:ext uri="{FF2B5EF4-FFF2-40B4-BE49-F238E27FC236}">
                <a16:creationId xmlns:a16="http://schemas.microsoft.com/office/drawing/2014/main" id="{44BCD5BF-6C74-15BF-2B24-85D6F0570B1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1614" y="2439532"/>
            <a:ext cx="2867649" cy="2867649"/>
          </a:xfrm>
          <a:prstGeom prst="rect">
            <a:avLst/>
          </a:prstGeom>
        </p:spPr>
      </p:pic>
    </p:spTree>
    <p:extLst>
      <p:ext uri="{BB962C8B-B14F-4D97-AF65-F5344CB8AC3E}">
        <p14:creationId xmlns:p14="http://schemas.microsoft.com/office/powerpoint/2010/main" val="44926490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696152" y="551618"/>
            <a:ext cx="670572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العوامل المؤثرة على الابتكار الإعلامي</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3682573" y="2252263"/>
            <a:ext cx="7856807" cy="2185214"/>
          </a:xfrm>
          <a:prstGeom prst="rect">
            <a:avLst/>
          </a:prstGeom>
          <a:noFill/>
        </p:spPr>
        <p:txBody>
          <a:bodyPr wrap="square">
            <a:spAutoFit/>
          </a:bodyPr>
          <a:lstStyle/>
          <a:p>
            <a:pPr marL="0" indent="0" algn="just" rtl="1">
              <a:buNone/>
            </a:pPr>
            <a:endParaRPr lang="ar-EG" sz="4000" b="1" dirty="0">
              <a:solidFill>
                <a:srgbClr val="24A9E1"/>
              </a:solidFill>
            </a:endParaRPr>
          </a:p>
          <a:p>
            <a:pPr marL="0" indent="0" algn="just" rtl="1">
              <a:buNone/>
            </a:pPr>
            <a:r>
              <a:rPr lang="ar-EG" sz="3200" dirty="0"/>
              <a:t>وفي المقابل المنظمات التي يغلب عليها الطابع التقليدي يستحيل أن تكون لديها ثقافة الابتكار، بل قد تكون مقاومة له بشكل كبير.</a:t>
            </a:r>
            <a:endParaRPr lang="ar-EG" sz="3200" dirty="0">
              <a:latin typeface="Simplified Arabic" panose="02020603050405020304" pitchFamily="18" charset="-78"/>
              <a:cs typeface="Simplified Arabic" panose="02020603050405020304" pitchFamily="18" charset="-78"/>
            </a:endParaRPr>
          </a:p>
        </p:txBody>
      </p:sp>
      <p:pic>
        <p:nvPicPr>
          <p:cNvPr id="11" name="Picture 10">
            <a:extLst>
              <a:ext uri="{FF2B5EF4-FFF2-40B4-BE49-F238E27FC236}">
                <a16:creationId xmlns:a16="http://schemas.microsoft.com/office/drawing/2014/main" id="{44BCD5BF-6C74-15BF-2B24-85D6F0570B1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1614" y="2439532"/>
            <a:ext cx="2867649" cy="2867649"/>
          </a:xfrm>
          <a:prstGeom prst="rect">
            <a:avLst/>
          </a:prstGeom>
        </p:spPr>
      </p:pic>
    </p:spTree>
    <p:extLst>
      <p:ext uri="{BB962C8B-B14F-4D97-AF65-F5344CB8AC3E}">
        <p14:creationId xmlns:p14="http://schemas.microsoft.com/office/powerpoint/2010/main" val="238784976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696152" y="551618"/>
            <a:ext cx="670572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تطبيق عملي على تنفيذ الفكرة</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7953374" y="2453024"/>
            <a:ext cx="1631163" cy="2554545"/>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a:p>
            <a:pPr marL="0" indent="0" algn="r">
              <a:buNone/>
            </a:pPr>
            <a:r>
              <a:rPr lang="ar-EG" sz="3200" dirty="0">
                <a:hlinkClick r:id="rId6"/>
              </a:rPr>
              <a:t>قصة أكثم  </a:t>
            </a:r>
            <a:br>
              <a:rPr lang="ar-EG" sz="3200" dirty="0"/>
            </a:br>
            <a:endParaRPr lang="ar-EG" sz="3200" dirty="0"/>
          </a:p>
          <a:p>
            <a:pPr marL="0" indent="0" algn="r">
              <a:buNone/>
            </a:pPr>
            <a:endParaRPr lang="en-US" sz="3200" dirty="0"/>
          </a:p>
          <a:p>
            <a:pPr marL="0" marR="0" lvl="0" indent="0" algn="r"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p:txBody>
      </p:sp>
      <p:pic>
        <p:nvPicPr>
          <p:cNvPr id="9" name="Picture 8">
            <a:extLst>
              <a:ext uri="{FF2B5EF4-FFF2-40B4-BE49-F238E27FC236}">
                <a16:creationId xmlns:a16="http://schemas.microsoft.com/office/drawing/2014/main" id="{31903B33-8DEF-6C8C-EA4C-FD47B84120A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15271" y="2017597"/>
            <a:ext cx="3524249" cy="3524249"/>
          </a:xfrm>
          <a:prstGeom prst="rect">
            <a:avLst/>
          </a:prstGeom>
        </p:spPr>
      </p:pic>
    </p:spTree>
    <p:extLst>
      <p:ext uri="{BB962C8B-B14F-4D97-AF65-F5344CB8AC3E}">
        <p14:creationId xmlns:p14="http://schemas.microsoft.com/office/powerpoint/2010/main" val="273569745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696152" y="551618"/>
            <a:ext cx="670572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تطبيق عملي على تنفيذ الفكرة</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7810500" y="1704257"/>
            <a:ext cx="3424960" cy="3539430"/>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a:p>
            <a:pPr marL="0" indent="0" algn="r">
              <a:buNone/>
            </a:pPr>
            <a:br>
              <a:rPr lang="ar-EG" sz="3200" dirty="0"/>
            </a:br>
            <a:endParaRPr lang="ar-EG" sz="3200" dirty="0"/>
          </a:p>
          <a:p>
            <a:pPr marL="0" indent="0" algn="ctr">
              <a:buNone/>
            </a:pPr>
            <a:r>
              <a:rPr lang="ar-EG" sz="3200" dirty="0">
                <a:hlinkClick r:id="rId6"/>
              </a:rPr>
              <a:t>وباء في القاهرة</a:t>
            </a:r>
            <a:br>
              <a:rPr lang="ar-EG" sz="3200" dirty="0"/>
            </a:br>
            <a:endParaRPr lang="ar-EG" sz="3200" dirty="0"/>
          </a:p>
          <a:p>
            <a:pPr marL="0" indent="0" algn="r">
              <a:buNone/>
            </a:pPr>
            <a:endParaRPr lang="en-US" sz="3200" dirty="0"/>
          </a:p>
          <a:p>
            <a:pPr marL="0" marR="0" lvl="0" indent="0" algn="r"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p:txBody>
      </p:sp>
      <p:pic>
        <p:nvPicPr>
          <p:cNvPr id="9" name="Picture 8">
            <a:extLst>
              <a:ext uri="{FF2B5EF4-FFF2-40B4-BE49-F238E27FC236}">
                <a16:creationId xmlns:a16="http://schemas.microsoft.com/office/drawing/2014/main" id="{73D7BFF4-6024-6795-7F1A-F59963D29EC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15271" y="2017597"/>
            <a:ext cx="3524249" cy="3524249"/>
          </a:xfrm>
          <a:prstGeom prst="rect">
            <a:avLst/>
          </a:prstGeom>
        </p:spPr>
      </p:pic>
    </p:spTree>
    <p:extLst>
      <p:ext uri="{BB962C8B-B14F-4D97-AF65-F5344CB8AC3E}">
        <p14:creationId xmlns:p14="http://schemas.microsoft.com/office/powerpoint/2010/main" val="132064805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696152" y="551618"/>
            <a:ext cx="670572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تطبيق عملي على تنفيذ الفكرة</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6298746" y="1563050"/>
            <a:ext cx="5644285" cy="304698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a:p>
            <a:pPr marL="0" indent="0" algn="r">
              <a:buNone/>
            </a:pPr>
            <a:br>
              <a:rPr lang="ar-EG" sz="3200" dirty="0"/>
            </a:br>
            <a:endParaRPr lang="ar-EG" sz="3200" dirty="0"/>
          </a:p>
          <a:p>
            <a:pPr marL="0" indent="0" algn="ctr">
              <a:buNone/>
            </a:pPr>
            <a:r>
              <a:rPr lang="ar-EG" sz="3200" dirty="0">
                <a:hlinkClick r:id="rId6"/>
              </a:rPr>
              <a:t>نهايات مرضى السمنة في مصر</a:t>
            </a:r>
            <a:br>
              <a:rPr lang="ar-EG" sz="3200" dirty="0"/>
            </a:br>
            <a:endParaRPr lang="en-US" sz="3200" dirty="0"/>
          </a:p>
          <a:p>
            <a:pPr marL="0" marR="0" lvl="0" indent="0" algn="r"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p:txBody>
      </p:sp>
      <p:pic>
        <p:nvPicPr>
          <p:cNvPr id="9" name="Picture 8">
            <a:extLst>
              <a:ext uri="{FF2B5EF4-FFF2-40B4-BE49-F238E27FC236}">
                <a16:creationId xmlns:a16="http://schemas.microsoft.com/office/drawing/2014/main" id="{58BB862E-DE51-0FB8-B5A0-B7A4978D104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15271" y="2017597"/>
            <a:ext cx="3524249" cy="3524249"/>
          </a:xfrm>
          <a:prstGeom prst="rect">
            <a:avLst/>
          </a:prstGeom>
        </p:spPr>
      </p:pic>
    </p:spTree>
    <p:extLst>
      <p:ext uri="{BB962C8B-B14F-4D97-AF65-F5344CB8AC3E}">
        <p14:creationId xmlns:p14="http://schemas.microsoft.com/office/powerpoint/2010/main" val="85827599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696152" y="551618"/>
            <a:ext cx="670572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تطبيق عملي على تنفيذ الفكرة</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7708971" y="1575985"/>
            <a:ext cx="3729236" cy="2554545"/>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a:p>
            <a:pPr marL="0" indent="0" algn="r">
              <a:buNone/>
            </a:pPr>
            <a:br>
              <a:rPr lang="ar-EG" sz="3200" dirty="0"/>
            </a:br>
            <a:endParaRPr lang="ar-EG" sz="3200" dirty="0"/>
          </a:p>
          <a:p>
            <a:pPr marL="0" indent="0" algn="ctr">
              <a:buNone/>
            </a:pPr>
            <a:r>
              <a:rPr lang="ar-EG" sz="3200" dirty="0">
                <a:hlinkClick r:id="rId6"/>
              </a:rPr>
              <a:t>أصدقاء الموتى</a:t>
            </a:r>
            <a:endParaRPr lang="ar-EG" sz="3200" dirty="0"/>
          </a:p>
          <a:p>
            <a:pPr marL="0" marR="0" lvl="0" indent="0" algn="ctr"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p:txBody>
      </p:sp>
      <p:pic>
        <p:nvPicPr>
          <p:cNvPr id="9" name="Picture 8">
            <a:extLst>
              <a:ext uri="{FF2B5EF4-FFF2-40B4-BE49-F238E27FC236}">
                <a16:creationId xmlns:a16="http://schemas.microsoft.com/office/drawing/2014/main" id="{A79F391A-F8DC-147A-E4F4-600156DC9CD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15271" y="2017597"/>
            <a:ext cx="3524249" cy="3524249"/>
          </a:xfrm>
          <a:prstGeom prst="rect">
            <a:avLst/>
          </a:prstGeom>
        </p:spPr>
      </p:pic>
    </p:spTree>
    <p:extLst>
      <p:ext uri="{BB962C8B-B14F-4D97-AF65-F5344CB8AC3E}">
        <p14:creationId xmlns:p14="http://schemas.microsoft.com/office/powerpoint/2010/main" val="2502630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rot="20236685">
            <a:off x="-5518" y="468258"/>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1E2A49A3-DAD4-24DD-C768-8D150EC04B4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676650" y="1399471"/>
            <a:ext cx="4514850" cy="4514850"/>
          </a:xfrm>
          <a:prstGeom prst="rect">
            <a:avLst/>
          </a:prstGeom>
        </p:spPr>
      </p:pic>
      <p:sp>
        <p:nvSpPr>
          <p:cNvPr id="7" name="TextBox 6">
            <a:extLst>
              <a:ext uri="{FF2B5EF4-FFF2-40B4-BE49-F238E27FC236}">
                <a16:creationId xmlns:a16="http://schemas.microsoft.com/office/drawing/2014/main" id="{876BE485-5F29-FF43-4FA0-3A5A3DC402C0}"/>
              </a:ext>
            </a:extLst>
          </p:cNvPr>
          <p:cNvSpPr txBox="1"/>
          <p:nvPr/>
        </p:nvSpPr>
        <p:spPr>
          <a:xfrm>
            <a:off x="2314660" y="528084"/>
            <a:ext cx="6801278"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a:ln>
                  <a:noFill/>
                </a:ln>
                <a:solidFill>
                  <a:prstClr val="white"/>
                </a:solidFill>
                <a:effectLst/>
                <a:uLnTx/>
                <a:uFillTx/>
                <a:latin typeface="Tajawal Medium" panose="00000600000000000000" pitchFamily="2" charset="-78"/>
                <a:ea typeface="+mn-ea"/>
                <a:cs typeface="Tajawal Medium" panose="00000600000000000000" pitchFamily="2" charset="-78"/>
              </a:rPr>
              <a:t>شكرًا بالتوفيق</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Tree>
    <p:extLst>
      <p:ext uri="{BB962C8B-B14F-4D97-AF65-F5344CB8AC3E}">
        <p14:creationId xmlns:p14="http://schemas.microsoft.com/office/powerpoint/2010/main" val="25519922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1740</TotalTime>
  <Words>1187</Words>
  <Application>Microsoft Office PowerPoint</Application>
  <PresentationFormat>Widescreen</PresentationFormat>
  <Paragraphs>219</Paragraphs>
  <Slides>42</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42</vt:i4>
      </vt:variant>
    </vt:vector>
  </HeadingPairs>
  <TitlesOfParts>
    <vt:vector size="51" baseType="lpstr">
      <vt:lpstr>Arial</vt:lpstr>
      <vt:lpstr>Calibri</vt:lpstr>
      <vt:lpstr>Calibri Light</vt:lpstr>
      <vt:lpstr>DIN Next LT Arabic</vt:lpstr>
      <vt:lpstr>Lato Light</vt:lpstr>
      <vt:lpstr>Simplified Arabic</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abdelfttah nabil</cp:lastModifiedBy>
  <cp:revision>69</cp:revision>
  <dcterms:created xsi:type="dcterms:W3CDTF">2021-08-03T13:03:26Z</dcterms:created>
  <dcterms:modified xsi:type="dcterms:W3CDTF">2024-03-13T16:55:47Z</dcterms:modified>
</cp:coreProperties>
</file>