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55018-B3DA-4531-82D6-54CE5C1A2823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F31A-2CEC-4408-A435-F04D14B41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510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55018-B3DA-4531-82D6-54CE5C1A2823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8F31A-2CEC-4408-A435-F04D14B41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488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242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437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80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518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987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071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628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59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 Perceptron?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344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Artificial Intelligence Perceptron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1471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Types of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538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Types of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214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Artificial Intelligence Perceptron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3488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mtClean="0"/>
              <a:t>Basic Components of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648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mtClean="0"/>
              <a:t>Basic Components of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903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Activation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2497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Activation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424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Activation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8347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Activation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1778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Activation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8789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Linear relationship vs Non-linear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4538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Linear relationship vs Non-linear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7849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2341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(continue)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1070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4261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(continue)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0328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(continue)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7669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(continue)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2052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(continue)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4706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Limitations of Single-Layer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165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Limitations of Single-Layer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8197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Applications of Single layer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5368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Multi-Layer Perceptron?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67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Multi-Layer Perceptron?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5023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Multi-Layer Perceptron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2555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Multi-Layer Perceptron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4829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Multi-Layer Perceptron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7498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Multi-Layer Perceptron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6861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Multi-Layer Perceptron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7530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9351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232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0275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Progression to DEEP (Linear) Neural Networks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4274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3788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301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68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686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</Words>
  <Application>Microsoft Office PowerPoint</Application>
  <PresentationFormat>Widescreen</PresentationFormat>
  <Paragraphs>40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Office Theme</vt:lpstr>
      <vt:lpstr>Machine Learning Concept</vt:lpstr>
      <vt:lpstr>PowerPoint Presentation</vt:lpstr>
      <vt:lpstr>PowerPoint Presentation</vt:lpstr>
      <vt:lpstr>Resources for this lecture</vt:lpstr>
      <vt:lpstr>Machine Learning Concept</vt:lpstr>
      <vt:lpstr>Machine Learning Concept</vt:lpstr>
      <vt:lpstr>Machine Learning Concept</vt:lpstr>
      <vt:lpstr>Machine Learning Concept</vt:lpstr>
      <vt:lpstr>What is a Perceptron?</vt:lpstr>
      <vt:lpstr>The Artificial Intelligence Perceptron </vt:lpstr>
      <vt:lpstr>Types of Perceptron</vt:lpstr>
      <vt:lpstr>Types of Perceptron</vt:lpstr>
      <vt:lpstr>The Artificial Intelligence Perceptron </vt:lpstr>
      <vt:lpstr>Basic Components of Perceptron</vt:lpstr>
      <vt:lpstr>Basic Components of Perceptron</vt:lpstr>
      <vt:lpstr>Activation Function</vt:lpstr>
      <vt:lpstr>Activation Function</vt:lpstr>
      <vt:lpstr>Activation Function</vt:lpstr>
      <vt:lpstr>Activation Function</vt:lpstr>
      <vt:lpstr>Activation Function</vt:lpstr>
      <vt:lpstr>Linear relationship vs Non-linear </vt:lpstr>
      <vt:lpstr>Linear relationship vs Non-linear </vt:lpstr>
      <vt:lpstr>How does Perceptron work? </vt:lpstr>
      <vt:lpstr>How does Perceptron work? (continue)</vt:lpstr>
      <vt:lpstr>PowerPoint Presentation</vt:lpstr>
      <vt:lpstr>How does Perceptron work? (continue)</vt:lpstr>
      <vt:lpstr>How does Perceptron work? (continue)</vt:lpstr>
      <vt:lpstr>How does Perceptron work? (continue)</vt:lpstr>
      <vt:lpstr>How does Perceptron work? (continue)</vt:lpstr>
      <vt:lpstr>Limitations of Single-Layer Perceptron</vt:lpstr>
      <vt:lpstr>Limitations of Single-Layer Perceptron</vt:lpstr>
      <vt:lpstr>Applications of Single layer Perceptron</vt:lpstr>
      <vt:lpstr>What is Multi-Layer Perceptron?</vt:lpstr>
      <vt:lpstr>What is Multi-Layer Perceptron?</vt:lpstr>
      <vt:lpstr>Multi-Layer Perceptron Example</vt:lpstr>
      <vt:lpstr>Multi-Layer Perceptron Example</vt:lpstr>
      <vt:lpstr>Multi-Layer Perceptron Example</vt:lpstr>
      <vt:lpstr>Multi-Layer Perceptron Example</vt:lpstr>
      <vt:lpstr>Multi-Layer Perceptron Example</vt:lpstr>
      <vt:lpstr>Example</vt:lpstr>
      <vt:lpstr>Example</vt:lpstr>
      <vt:lpstr>Example</vt:lpstr>
      <vt:lpstr>Progression to DEEP (Linear) Neural Networks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Learning Concept</dc:title>
  <dc:creator>GoogleEltaweel</dc:creator>
  <cp:lastModifiedBy>GoogleEltaweel</cp:lastModifiedBy>
  <cp:revision>1</cp:revision>
  <dcterms:created xsi:type="dcterms:W3CDTF">2025-06-05T10:25:00Z</dcterms:created>
  <dcterms:modified xsi:type="dcterms:W3CDTF">2025-06-05T10:25:00Z</dcterms:modified>
</cp:coreProperties>
</file>