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49" r:id="rId2"/>
    <p:sldId id="260" r:id="rId3"/>
    <p:sldId id="259" r:id="rId4"/>
    <p:sldId id="269" r:id="rId5"/>
    <p:sldId id="303" r:id="rId6"/>
    <p:sldId id="291" r:id="rId7"/>
    <p:sldId id="270" r:id="rId8"/>
    <p:sldId id="261" r:id="rId9"/>
    <p:sldId id="304" r:id="rId10"/>
    <p:sldId id="305" r:id="rId11"/>
    <p:sldId id="306" r:id="rId12"/>
    <p:sldId id="307" r:id="rId13"/>
    <p:sldId id="308" r:id="rId14"/>
    <p:sldId id="310" r:id="rId15"/>
    <p:sldId id="311" r:id="rId16"/>
    <p:sldId id="312" r:id="rId17"/>
    <p:sldId id="325" r:id="rId18"/>
    <p:sldId id="326" r:id="rId19"/>
    <p:sldId id="327" r:id="rId20"/>
    <p:sldId id="332" r:id="rId21"/>
    <p:sldId id="336" r:id="rId22"/>
    <p:sldId id="333" r:id="rId23"/>
    <p:sldId id="337" r:id="rId24"/>
    <p:sldId id="334" r:id="rId25"/>
    <p:sldId id="341" r:id="rId26"/>
    <p:sldId id="342" r:id="rId27"/>
    <p:sldId id="343" r:id="rId28"/>
    <p:sldId id="344" r:id="rId29"/>
    <p:sldId id="345" r:id="rId30"/>
    <p:sldId id="346" r:id="rId31"/>
    <p:sldId id="347" r:id="rId32"/>
    <p:sldId id="348" r:id="rId33"/>
    <p:sldId id="340" r:id="rId34"/>
    <p:sldId id="335" r:id="rId35"/>
    <p:sldId id="338" r:id="rId36"/>
    <p:sldId id="339" r:id="rId37"/>
    <p:sldId id="262" r:id="rId38"/>
    <p:sldId id="350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86" d="100"/>
          <a:sy n="86" d="100"/>
        </p:scale>
        <p:origin x="228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45108-3E13-443B-81C2-3105F15B80A6}" type="datetimeFigureOut">
              <a:rPr lang="en-US" smtClean="0"/>
              <a:t>1/18/2026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2EA41C-3344-42CA-90C5-C9A9A4522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48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878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95808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1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6.png"/><Relationship Id="rId4" Type="http://schemas.openxmlformats.org/officeDocument/2006/relationships/image" Target="../media/image4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125056" y="4703297"/>
            <a:ext cx="789745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2 - </a:t>
            </a:r>
            <a:r>
              <a:rPr lang="en-US" sz="2400" b="1" kern="0" dirty="0">
                <a:solidFill>
                  <a:srgbClr val="784658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US" sz="2400" b="1" kern="0" dirty="0">
                <a:solidFill>
                  <a:srgbClr val="784658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ifferential </a:t>
            </a:r>
            <a:r>
              <a:rPr lang="en-US" sz="2400" b="1" kern="0" dirty="0">
                <a:solidFill>
                  <a:srgbClr val="784658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US" sz="2400" b="1" kern="0" dirty="0">
                <a:solidFill>
                  <a:srgbClr val="784658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quations: Part 2</a:t>
            </a:r>
            <a:endParaRPr lang="en-US" sz="24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Israa Lewaa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219" y="4967880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47F66DC-D13E-966A-5380-361D519F54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516954" y="-227215"/>
            <a:ext cx="12708954" cy="7026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233"/>
    </mc:Choice>
    <mc:Fallback xmlns="">
      <p:transition spd="slow" advTm="7323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BC7802-EE0C-E2B7-C6AC-78D995EBC6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40673" y="1546763"/>
            <a:ext cx="8305800" cy="388620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F17629AB-CF83-185D-AE20-D9955A7224F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22D21B8-9164-FA1C-EB5F-2E1FC5AB506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CFE8B5-450B-E6C3-AA81-8C53A70864A5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Lecture Objective </a:t>
            </a:r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860"/>
    </mc:Choice>
    <mc:Fallback xmlns="">
      <p:transition spd="slow" advTm="4786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8039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74165" y="1988513"/>
            <a:ext cx="6419850" cy="229552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74B4FAAC-5D43-B3A5-2C55-A3FC96ECE0A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5D2E8EB-45A1-A021-42D5-DC4614C830EE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702676-5AB0-B4DD-0292-3AE18F5B9437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Lecture Objectives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38"/>
    </mc:Choice>
    <mc:Fallback xmlns="">
      <p:transition spd="slow" advTm="3553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8034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1-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7A172A5-E052-B3E9-03D0-716509D8AA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82197" y="1573254"/>
            <a:ext cx="5905500" cy="417195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43AD4174-56EB-2146-9590-933B55D5110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9D2FC9A-B81F-3766-7205-4E80D794D3FD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CC66C32-0053-3D8E-8347-C00B4749D7E2}"/>
              </a:ext>
            </a:extLst>
          </p:cNvPr>
          <p:cNvSpPr txBox="1"/>
          <p:nvPr/>
        </p:nvSpPr>
        <p:spPr>
          <a:xfrm>
            <a:off x="1295399" y="325330"/>
            <a:ext cx="83874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1- Derivatives of Logarithmic Functions</a:t>
            </a:r>
            <a:endParaRPr lang="en-US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768"/>
    </mc:Choice>
    <mc:Fallback xmlns="">
      <p:transition spd="slow" advTm="8776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201B1F8-B584-A558-1E3F-52991408F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14271" y="1702763"/>
            <a:ext cx="6419850" cy="248602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4D02EDEF-4208-BAC1-0DE6-A5DA63CF7F6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FB22ECA-F508-B2D6-62DC-DA3CF82429FA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790B7DA-0DA1-C390-A622-D7911F7E907E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472"/>
    </mc:Choice>
    <mc:Fallback xmlns="">
      <p:transition spd="slow" advTm="6747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188086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6D04A1E-16D4-FCDE-2E02-6CC1C1E7C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0521" y="1324881"/>
            <a:ext cx="3622705" cy="507546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CEB16D7D-EA9D-0517-094B-E193BD739D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3DDCF27-B713-06ED-8BEE-65997A560EC9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082AA0-34CD-0FA2-D86B-12DBD26D7EF9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192"/>
    </mc:Choice>
    <mc:Fallback xmlns="">
      <p:transition spd="slow" advTm="25719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8986DA1-CE03-3881-2206-4F21A9A24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6482" y="1479576"/>
            <a:ext cx="6931773" cy="4469668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D8235B35-38C2-440F-3F94-6F8DEF18374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2BF0A14-C690-EB2C-F3F6-712DD12458C1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37966A-FEB0-C26B-7A95-7190D9B807F9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527"/>
    </mc:Choice>
    <mc:Fallback xmlns="">
      <p:transition spd="slow" advTm="33852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D4A7061-C9A6-9B76-0B3B-AF9BA7BF5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5751" y="1687926"/>
            <a:ext cx="5638800" cy="374332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84F0EDA0-9594-DEED-4404-9C6E8ABA33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7D7970D-6B96-82CF-407A-E95FBB63814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93CE01-F7FD-B474-1CEC-6270AA3C5ADC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5179"/>
    </mc:Choice>
    <mc:Fallback xmlns="">
      <p:transition spd="slow" advTm="39517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45A90ED-2C78-6BF9-E7E9-D4FBF25958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5649" y="1688954"/>
            <a:ext cx="6972300" cy="173355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BCD10823-A250-0231-3851-6637586516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DFFBA3A-1A81-56D5-D083-2E99DB9BA991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6E65D74-D4A1-E8F1-090D-ACE102368F78}"/>
                  </a:ext>
                </a:extLst>
              </p:cNvPr>
              <p:cNvSpPr txBox="1"/>
              <p:nvPr/>
            </p:nvSpPr>
            <p:spPr>
              <a:xfrm>
                <a:off x="1295400" y="325330"/>
                <a:ext cx="6790682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600" dirty="0">
                    <a:solidFill>
                      <a:srgbClr val="00B0F0"/>
                    </a:solidFill>
                    <a:latin typeface="Tajawal Medium" panose="00000600000000000000" pitchFamily="2" charset="-78"/>
                    <a:cs typeface="Tajawal Medium" panose="00000600000000000000" pitchFamily="2" charset="-78"/>
                  </a:rPr>
                  <a:t>Procedure to Differentiate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 dirty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Tajawal Medium" panose="00000600000000000000" pitchFamily="2" charset="-78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sz="3600" dirty="0">
                            <a:solidFill>
                              <a:srgbClr val="00B0F0"/>
                            </a:solidFill>
                            <a:latin typeface="Tajawal Medium" panose="00000600000000000000" pitchFamily="2" charset="-78"/>
                            <a:cs typeface="Tajawal Medium" panose="00000600000000000000" pitchFamily="2" charset="-78"/>
                          </a:rPr>
                          <m:t>log</m:t>
                        </m:r>
                      </m:e>
                      <m:sub>
                        <m:r>
                          <a:rPr lang="en-US" sz="3600" i="1" dirty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Tajawal Medium" panose="00000600000000000000" pitchFamily="2" charset="-78"/>
                          </a:rPr>
                          <m:t>𝑏</m:t>
                        </m:r>
                      </m:sub>
                    </m:sSub>
                  </m:oMath>
                </a14:m>
                <a:endParaRPr lang="en-US" sz="3600" dirty="0">
                  <a:solidFill>
                    <a:srgbClr val="00B0F0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6E65D74-D4A1-E8F1-090D-ACE102368F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400" y="325330"/>
                <a:ext cx="6790682" cy="646331"/>
              </a:xfrm>
              <a:prstGeom prst="rect">
                <a:avLst/>
              </a:prstGeom>
              <a:blipFill>
                <a:blip r:embed="rId14"/>
                <a:stretch>
                  <a:fillRect l="-2785" t="-14151" b="-349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7834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03"/>
    </mc:Choice>
    <mc:Fallback xmlns="">
      <p:transition spd="slow" advTm="5420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E8378E7-489C-C76C-04C4-07BE3D71F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08340" y="2125016"/>
            <a:ext cx="6400800" cy="243840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34B9E6A6-A4BB-54FB-3877-4E9C2BC555B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BC0A334-6983-E4B1-396B-05047D8BD7B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49B8C72-05C4-4A4D-6881-ED44C7B8D22A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226417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243"/>
    </mc:Choice>
    <mc:Fallback xmlns="">
      <p:transition spd="slow" advTm="14024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9CF16F-F1ED-3F15-964A-D53B10E26C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31158" y="1399610"/>
            <a:ext cx="6076950" cy="491490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0753A94D-4AD4-2557-8E08-6CFD9DA2AF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C16652B-A949-2472-2292-90D4B5D7EB93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6920B-048A-6384-3F2E-5DC409D7F865}"/>
              </a:ext>
            </a:extLst>
          </p:cNvPr>
          <p:cNvSpPr txBox="1"/>
          <p:nvPr/>
        </p:nvSpPr>
        <p:spPr>
          <a:xfrm>
            <a:off x="1295399" y="325330"/>
            <a:ext cx="81969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Derivatives of Exponential Functions </a:t>
            </a:r>
          </a:p>
        </p:txBody>
      </p:sp>
    </p:spTree>
    <p:extLst>
      <p:ext uri="{BB962C8B-B14F-4D97-AF65-F5344CB8AC3E}">
        <p14:creationId xmlns:p14="http://schemas.microsoft.com/office/powerpoint/2010/main" val="276399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883"/>
    </mc:Choice>
    <mc:Fallback xmlns="">
      <p:transition spd="slow" advTm="13088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7AD792E-1467-B8AC-CEBE-77B5327744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74165" y="1900335"/>
            <a:ext cx="6600825" cy="259080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73B119D3-7C63-4EC4-4F20-E3C34BD0B06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D458480-8196-6D5C-94FA-9726FC442A72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1985426-7152-6F40-D57C-40546F440475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93146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118"/>
    </mc:Choice>
    <mc:Fallback xmlns="">
      <p:transition spd="slow" advTm="10311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99EFBB0-0528-8516-EE70-D94DD01047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2" y="2153690"/>
            <a:ext cx="5286375" cy="224790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F6C40E9D-E63D-9499-5E47-5BDBC19437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2BD40DB-7AC1-EBD8-2441-DEA78FB8AF8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B99C03-610E-84AB-9E8B-50887067D059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165239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740"/>
    </mc:Choice>
    <mc:Fallback xmlns="">
      <p:transition spd="slow" advTm="39374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D62EA0F-C2AB-9185-EFB4-F48F128B4D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8847" y="2285463"/>
            <a:ext cx="4210050" cy="205740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A0F9CC62-1BBD-7D16-6144-B8F312FDCC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8E0B6D7-A30B-7941-37E5-46ACBC25C23F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601B37-CE37-3A33-C0DD-1FA6514CB0AC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186875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987"/>
    </mc:Choice>
    <mc:Fallback xmlns="">
      <p:transition spd="slow" advTm="309987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4534F41-F123-467E-8BF3-3693DC1086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64822" y="1859481"/>
            <a:ext cx="6972300" cy="326707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F14E9FFB-FE70-6195-067C-C83CBB93C6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230F6EB-22B4-4C50-E106-124ABECF179A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0CABBEF-BF5F-471E-4214-E19972EAB04E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330153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08"/>
    </mc:Choice>
    <mc:Fallback xmlns="">
      <p:transition spd="slow" advTm="76108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60434AE-7B40-314A-7150-DCB40D2C4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21256" y="1573254"/>
            <a:ext cx="5934075" cy="414337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A325E57D-BC98-A555-53CA-BB73E69E46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1B78479-4D88-9F57-EFDF-A745E91E0173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7E30270-D05A-3353-F970-EB514BCB382A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106653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9246"/>
    </mc:Choice>
    <mc:Fallback xmlns="">
      <p:transition spd="slow" advTm="35924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264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Higher-Order Derivatives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662F6CD-E837-8E0B-183C-49C16A0929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96537" y="1771267"/>
            <a:ext cx="7848600" cy="389572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0D1FAC5F-00CA-B723-E3A5-AD307E73F27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DFDF890-3BA4-144F-8D59-15312B401E7C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FB83668-11AD-F75D-2601-7F8FFC211A69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Higher-Order Derivatives </a:t>
            </a:r>
          </a:p>
        </p:txBody>
      </p:sp>
    </p:spTree>
    <p:extLst>
      <p:ext uri="{BB962C8B-B14F-4D97-AF65-F5344CB8AC3E}">
        <p14:creationId xmlns:p14="http://schemas.microsoft.com/office/powerpoint/2010/main" val="312016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364"/>
    </mc:Choice>
    <mc:Fallback xmlns="">
      <p:transition spd="slow" advTm="11636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BDB29DD-D217-667A-CB3D-F13981BFB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77908" y="1647146"/>
            <a:ext cx="6524625" cy="447675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3A9596A0-ED8D-8F10-F829-67846E27F56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6A54FBB-3FFB-D863-08F2-4194CE233C8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F5DA134-C816-F092-E832-F45233B2786E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413799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384"/>
    </mc:Choice>
    <mc:Fallback xmlns="">
      <p:transition spd="slow" advTm="26938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B3D797F-FE60-0BF0-B0D8-1A2C3091A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1895288"/>
            <a:ext cx="3362325" cy="250507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29C417F7-2F12-7178-BB94-F1B2F7E42A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3159335-28A0-0EA3-A068-3D35D2876ACD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B21CCA-782F-5855-3B04-7BC1A432C835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388403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351"/>
    </mc:Choice>
    <mc:Fallback xmlns="">
      <p:transition spd="slow" advTm="6035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--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2312" y="1974018"/>
            <a:ext cx="7362825" cy="215265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B4D3E910-C1A1-4676-A14C-7EDFC02227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780A3C7-C2ED-85C1-002E-B3F8D21DA618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6C8DB70-4513-12F2-D520-9E4B1DA6EDC5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</a:t>
            </a:r>
          </a:p>
        </p:txBody>
      </p:sp>
    </p:spTree>
    <p:extLst>
      <p:ext uri="{BB962C8B-B14F-4D97-AF65-F5344CB8AC3E}">
        <p14:creationId xmlns:p14="http://schemas.microsoft.com/office/powerpoint/2010/main" val="58095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728"/>
    </mc:Choice>
    <mc:Fallback xmlns="">
      <p:transition spd="slow" advTm="10972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--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0DBA853-4743-A837-CED1-E610F8D0A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5230" y="2153690"/>
            <a:ext cx="5238750" cy="248602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8565ECCE-59FF-0DF3-3025-6409DB2FAB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AC3942A-BD26-0858-9416-552EA75D486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38FCD9-CD14-1C7A-E43D-E3131AF5C9FF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</a:t>
            </a:r>
          </a:p>
        </p:txBody>
      </p:sp>
    </p:spTree>
    <p:extLst>
      <p:ext uri="{BB962C8B-B14F-4D97-AF65-F5344CB8AC3E}">
        <p14:creationId xmlns:p14="http://schemas.microsoft.com/office/powerpoint/2010/main" val="218064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294"/>
    </mc:Choice>
    <mc:Fallback xmlns="">
      <p:transition spd="slow" advTm="114294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AAF205-85C8-2ABD-5C9F-F0CC21984BA8}"/>
              </a:ext>
            </a:extLst>
          </p:cNvPr>
          <p:cNvSpPr txBox="1"/>
          <p:nvPr/>
        </p:nvSpPr>
        <p:spPr>
          <a:xfrm>
            <a:off x="2286000" y="1573254"/>
            <a:ext cx="6578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Differentiate the following functions: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2543799"/>
            <a:ext cx="5895975" cy="178117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45C5DFDB-F45F-B2B2-9B70-86A8EAF184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1E1B4B8-CCDD-13C0-7A39-9B6E117B3E4C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EE7E7F-4D99-09A6-F56A-B5F279332993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3</a:t>
            </a:r>
          </a:p>
        </p:txBody>
      </p:sp>
    </p:spTree>
    <p:extLst>
      <p:ext uri="{BB962C8B-B14F-4D97-AF65-F5344CB8AC3E}">
        <p14:creationId xmlns:p14="http://schemas.microsoft.com/office/powerpoint/2010/main" val="339059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204"/>
    </mc:Choice>
    <mc:Fallback xmlns="">
      <p:transition spd="slow" advTm="8420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AAF205-85C8-2ABD-5C9F-F0CC21984BA8}"/>
              </a:ext>
            </a:extLst>
          </p:cNvPr>
          <p:cNvSpPr txBox="1"/>
          <p:nvPr/>
        </p:nvSpPr>
        <p:spPr>
          <a:xfrm>
            <a:off x="2286000" y="1573254"/>
            <a:ext cx="6578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Differentiate the following functions: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2547937"/>
            <a:ext cx="7924800" cy="176212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ADD148CE-AA02-B701-47A9-39512D5808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335AB02-9A7C-0B92-C624-18E57D76114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992E29D-B27F-8836-AF3F-5E293BEA822E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4</a:t>
            </a:r>
          </a:p>
        </p:txBody>
      </p:sp>
    </p:spTree>
    <p:extLst>
      <p:ext uri="{BB962C8B-B14F-4D97-AF65-F5344CB8AC3E}">
        <p14:creationId xmlns:p14="http://schemas.microsoft.com/office/powerpoint/2010/main" val="429450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909"/>
    </mc:Choice>
    <mc:Fallback xmlns="">
      <p:transition spd="slow" advTm="109909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6848" y="1945443"/>
            <a:ext cx="4429125" cy="220980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CF020705-5D76-D31A-36F4-6B3C0B7D1A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F5BA6E4-385C-26F9-5229-780FB8856A3C}"/>
              </a:ext>
            </a:extLst>
          </p:cNvPr>
          <p:cNvSpPr/>
          <p:nvPr/>
        </p:nvSpPr>
        <p:spPr>
          <a:xfrm>
            <a:off x="196404" y="899265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C23105-0455-6D8F-F2A7-240AAF90B218}"/>
              </a:ext>
            </a:extLst>
          </p:cNvPr>
          <p:cNvSpPr txBox="1"/>
          <p:nvPr/>
        </p:nvSpPr>
        <p:spPr>
          <a:xfrm>
            <a:off x="1279071" y="321987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5</a:t>
            </a:r>
          </a:p>
        </p:txBody>
      </p:sp>
    </p:spTree>
    <p:extLst>
      <p:ext uri="{BB962C8B-B14F-4D97-AF65-F5344CB8AC3E}">
        <p14:creationId xmlns:p14="http://schemas.microsoft.com/office/powerpoint/2010/main" val="235859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059"/>
    </mc:Choice>
    <mc:Fallback xmlns="">
      <p:transition spd="slow" advTm="92059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58219" y="1988704"/>
            <a:ext cx="3028950" cy="179070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DEA4E4B6-938B-2E84-3688-F760B051ED8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2507593-E2EA-F547-1B4F-01E1FF545B3A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FDB5E7-99CA-E099-47A0-53D285736AA6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7BE47A-F564-F020-EDD3-0252C2F24654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6</a:t>
            </a:r>
          </a:p>
        </p:txBody>
      </p:sp>
    </p:spTree>
    <p:extLst>
      <p:ext uri="{BB962C8B-B14F-4D97-AF65-F5344CB8AC3E}">
        <p14:creationId xmlns:p14="http://schemas.microsoft.com/office/powerpoint/2010/main" val="222624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644"/>
    </mc:Choice>
    <mc:Fallback xmlns="">
      <p:transition spd="slow" advTm="112644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50377" y="2153690"/>
            <a:ext cx="2924175" cy="181927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7A5C8C6B-16A8-C4D9-3EA1-EF9699A1332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249EA8-2631-E8E7-E6F5-0C0315C5AE4E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B53A2AF-AACF-FDFE-36AE-CB3C0F328A8F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7</a:t>
            </a:r>
          </a:p>
        </p:txBody>
      </p:sp>
    </p:spTree>
    <p:extLst>
      <p:ext uri="{BB962C8B-B14F-4D97-AF65-F5344CB8AC3E}">
        <p14:creationId xmlns:p14="http://schemas.microsoft.com/office/powerpoint/2010/main" val="212066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24"/>
    </mc:Choice>
    <mc:Fallback xmlns="">
      <p:transition spd="slow" advTm="65024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34190" y="2029724"/>
            <a:ext cx="2200275" cy="195262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45042FE9-E69A-E5A0-979C-A71096437B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E3A80F9-6EB2-F963-BCB0-C55B3B7388AA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7E34FFF-854C-19C5-FE70-9C4176FA3DFD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8</a:t>
            </a:r>
          </a:p>
        </p:txBody>
      </p:sp>
    </p:spTree>
    <p:extLst>
      <p:ext uri="{BB962C8B-B14F-4D97-AF65-F5344CB8AC3E}">
        <p14:creationId xmlns:p14="http://schemas.microsoft.com/office/powerpoint/2010/main" val="191326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64"/>
    </mc:Choice>
    <mc:Fallback xmlns="">
      <p:transition spd="slow" advTm="32964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9235" y="2302865"/>
            <a:ext cx="3585357" cy="1835025"/>
          </a:xfrm>
          <a:prstGeom prst="rect">
            <a:avLst/>
          </a:prstGeom>
        </p:spPr>
      </p:pic>
      <p:pic>
        <p:nvPicPr>
          <p:cNvPr id="16" name="Graphic 21">
            <a:extLst>
              <a:ext uri="{FF2B5EF4-FFF2-40B4-BE49-F238E27FC236}">
                <a16:creationId xmlns:a16="http://schemas.microsoft.com/office/drawing/2014/main" id="{17D3B6E6-52C8-AB1C-9BF9-F88C651515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D68341E-9DAE-3541-B0F4-AE35B31F59C7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44F7DB-312A-3616-7DD2-67B94B3C5F7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A61ED2-B66B-40D2-5D77-CA32F915DFF2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9</a:t>
            </a:r>
          </a:p>
        </p:txBody>
      </p:sp>
    </p:spTree>
    <p:extLst>
      <p:ext uri="{BB962C8B-B14F-4D97-AF65-F5344CB8AC3E}">
        <p14:creationId xmlns:p14="http://schemas.microsoft.com/office/powerpoint/2010/main" val="51854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075"/>
    </mc:Choice>
    <mc:Fallback xmlns="">
      <p:transition spd="slow" advTm="67075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99541" y="2204822"/>
            <a:ext cx="2247900" cy="159067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40394024-DB47-C996-960F-BC693ADE8E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A03E36-103D-DB98-7ABE-BE64AD2260E5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A18294-7063-38E1-197E-B8E067DE11DE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10</a:t>
            </a:r>
          </a:p>
        </p:txBody>
      </p:sp>
    </p:spTree>
    <p:extLst>
      <p:ext uri="{BB962C8B-B14F-4D97-AF65-F5344CB8AC3E}">
        <p14:creationId xmlns:p14="http://schemas.microsoft.com/office/powerpoint/2010/main" val="145655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965"/>
    </mc:Choice>
    <mc:Fallback xmlns="">
      <p:transition spd="slow" advTm="17496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29390" y="1983543"/>
            <a:ext cx="2505075" cy="213360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BDA42592-D152-A5CD-4E8B-03261D73D77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6CE9656-8F19-0D09-5B41-4476D00A9A34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77A0AE-79AA-369C-1CD2-7517C243A61E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</a:t>
            </a:r>
            <a:r>
              <a:rPr lang="ar-EG" sz="3600" dirty="0">
                <a:solidFill>
                  <a:srgbClr val="00B0F0"/>
                </a:solidFill>
              </a:rPr>
              <a:t>11</a:t>
            </a:r>
            <a:endParaRPr lang="en-US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24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050"/>
    </mc:Choice>
    <mc:Fallback xmlns="">
      <p:transition spd="slow" advTm="5805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72265" y="2295338"/>
            <a:ext cx="2362200" cy="223837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1DF5EDB7-4BB9-1CDB-76B6-92295300A6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CC0EF21-49E0-E0AC-A258-2CB4E43306EF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B7ACE6B-CC96-879A-1227-E54666726ADA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</a:t>
            </a:r>
            <a:r>
              <a:rPr lang="ar-EG" sz="3600" dirty="0">
                <a:solidFill>
                  <a:srgbClr val="00B0F0"/>
                </a:solidFill>
              </a:rPr>
              <a:t>12</a:t>
            </a:r>
            <a:endParaRPr lang="en-US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59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02"/>
    </mc:Choice>
    <mc:Fallback xmlns="">
      <p:transition spd="slow" advTm="54302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09887" y="1647146"/>
            <a:ext cx="4581425" cy="4589421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68886940-6E67-2726-B3FD-C241C2CCB1F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105E7C-5FEB-0916-8305-78BBF0E0E2F6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3BE89E-6420-C9A7-FEEE-E8DFBB9295F7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</a:t>
            </a:r>
            <a:r>
              <a:rPr lang="ar-EG" sz="3600" dirty="0">
                <a:solidFill>
                  <a:srgbClr val="00B0F0"/>
                </a:solidFill>
              </a:rPr>
              <a:t>13</a:t>
            </a:r>
            <a:endParaRPr lang="en-US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71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116"/>
    </mc:Choice>
    <mc:Fallback xmlns="">
      <p:transition spd="slow" advTm="229116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74165" y="1798676"/>
            <a:ext cx="4886325" cy="408622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17F170C4-F74D-7847-5756-9D26D0D5169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072254-A60E-00EA-0E6B-18F426D95C05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BCCA30A-4254-A635-E022-8F6052D855B7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</a:t>
            </a:r>
            <a:r>
              <a:rPr lang="ar-EG" sz="3600" dirty="0">
                <a:solidFill>
                  <a:srgbClr val="00B0F0"/>
                </a:solidFill>
              </a:rPr>
              <a:t>14</a:t>
            </a:r>
            <a:endParaRPr lang="en-US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48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428"/>
    </mc:Choice>
    <mc:Fallback xmlns="">
      <p:transition spd="slow" advTm="12442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083520F-0A9B-CD94-8128-8D9C619872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74165" y="1726026"/>
            <a:ext cx="3286125" cy="366712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C6CA23F3-98D8-50AB-B633-87F9BBE2BAF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25CEC82-469E-F87B-2CAF-36D78E284847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0570C40-F168-E827-C10D-ACC6489590F2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</a:t>
            </a:r>
            <a:r>
              <a:rPr lang="ar-EG" sz="3600" dirty="0">
                <a:solidFill>
                  <a:srgbClr val="00B0F0"/>
                </a:solidFill>
              </a:rPr>
              <a:t>15</a:t>
            </a:r>
            <a:endParaRPr lang="en-US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56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817"/>
    </mc:Choice>
    <mc:Fallback xmlns="">
      <p:transition spd="slow" advTm="72817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81652" y="1970087"/>
            <a:ext cx="5810250" cy="271462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903902CF-B3E6-8E23-860B-53D48B46F6E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0421387-08C3-0952-1E84-655E75B275C8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580DFB7-04CA-4B9D-FEC3-AE8C85B3278A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</a:t>
            </a:r>
            <a:r>
              <a:rPr lang="ar-EG" sz="3600" dirty="0">
                <a:solidFill>
                  <a:srgbClr val="00B0F0"/>
                </a:solidFill>
              </a:rPr>
              <a:t>16</a:t>
            </a:r>
            <a:endParaRPr lang="en-US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85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308"/>
    </mc:Choice>
    <mc:Fallback xmlns="">
      <p:transition spd="slow" advTm="192308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27862" y="1966409"/>
            <a:ext cx="5334000" cy="226695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6294A82D-56B3-DBF1-1E36-99BC442111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D8FEF72-E6A6-91A5-16AF-150DC391B163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97C49D-F4EF-C8B8-28DD-D0E1B9C45BB4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</a:t>
            </a:r>
            <a:r>
              <a:rPr lang="ar-EG" sz="3600" dirty="0">
                <a:solidFill>
                  <a:srgbClr val="00B0F0"/>
                </a:solidFill>
              </a:rPr>
              <a:t>17</a:t>
            </a:r>
            <a:endParaRPr lang="en-US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918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371"/>
    </mc:Choice>
    <mc:Fallback xmlns="">
      <p:transition spd="slow" advTm="143371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406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68661" y="1988513"/>
            <a:ext cx="6419850" cy="229552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112AC78D-CC66-B265-0C63-DDC92638CDB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01B24E2-1FC0-4AC3-1CD8-3655C11F0E24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DA89417-BCFC-40E3-E8AE-130B6829B85D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Lecture Summary </a:t>
            </a:r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754"/>
    </mc:Choice>
    <mc:Fallback xmlns="">
      <p:transition spd="slow" advTm="116754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2138</TotalTime>
  <Words>267</Words>
  <Application>Microsoft Office PowerPoint</Application>
  <PresentationFormat>Widescreen</PresentationFormat>
  <Paragraphs>149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Cambria Math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118</cp:revision>
  <dcterms:created xsi:type="dcterms:W3CDTF">2021-08-03T13:03:26Z</dcterms:created>
  <dcterms:modified xsi:type="dcterms:W3CDTF">2026-01-18T12:44:40Z</dcterms:modified>
</cp:coreProperties>
</file>