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8" r:id="rId4"/>
    <p:sldMasterId id="214748367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Lst>
  <p:sldSz cy="6858000" cx="12192000"/>
  <p:notesSz cx="6858000" cy="9144000"/>
  <p:embeddedFontLst>
    <p:embeddedFont>
      <p:font typeface="Arial Black"/>
      <p:regular r:id="rId29"/>
    </p:embeddedFont>
    <p:embeddedFont>
      <p:font typeface="Gill Sans"/>
      <p:regular r:id="rId30"/>
      <p:bold r:id="rId3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A5F7835D-ECF5-449D-89DB-5CA7B2BF808F}">
  <a:tblStyle styleId="{A5F7835D-ECF5-449D-89DB-5CA7B2BF808F}" styleName="Table_0">
    <a:wholeTbl>
      <a:tcTxStyle b="off" i="off">
        <a:font>
          <a:latin typeface="Gill Sans MT"/>
          <a:ea typeface="Gill Sans MT"/>
          <a:cs typeface="Gill Sans MT"/>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3E7E8"/>
          </a:solidFill>
        </a:fill>
      </a:tcStyle>
    </a:wholeTbl>
    <a:band1H>
      <a:tcTxStyle/>
      <a:tcStyle>
        <a:fill>
          <a:solidFill>
            <a:srgbClr val="E5CBCD"/>
          </a:solidFill>
        </a:fill>
      </a:tcStyle>
    </a:band1H>
    <a:band2H>
      <a:tcTxStyle/>
    </a:band2H>
    <a:band1V>
      <a:tcTxStyle/>
      <a:tcStyle>
        <a:fill>
          <a:solidFill>
            <a:srgbClr val="E5CBCD"/>
          </a:solidFill>
        </a:fill>
      </a:tcStyle>
    </a:band1V>
    <a:band2V>
      <a:tcTxStyle/>
    </a:band2V>
    <a:lastCol>
      <a:tcTxStyle b="on" i="off">
        <a:font>
          <a:latin typeface="Gill Sans MT"/>
          <a:ea typeface="Gill Sans MT"/>
          <a:cs typeface="Gill Sans MT"/>
        </a:font>
        <a:schemeClr val="lt1"/>
      </a:tcTxStyle>
      <a:tcStyle>
        <a:fill>
          <a:solidFill>
            <a:schemeClr val="accent1"/>
          </a:solidFill>
        </a:fill>
      </a:tcStyle>
    </a:lastCol>
    <a:firstCol>
      <a:tcTxStyle b="on" i="off">
        <a:font>
          <a:latin typeface="Gill Sans MT"/>
          <a:ea typeface="Gill Sans MT"/>
          <a:cs typeface="Gill Sans MT"/>
        </a:font>
        <a:schemeClr val="lt1"/>
      </a:tcTxStyle>
      <a:tcStyle>
        <a:fill>
          <a:solidFill>
            <a:schemeClr val="accent1"/>
          </a:solidFill>
        </a:fill>
      </a:tcStyle>
    </a:firstCol>
    <a:lastRow>
      <a:tcTxStyle b="on" i="off">
        <a:font>
          <a:latin typeface="Gill Sans MT"/>
          <a:ea typeface="Gill Sans MT"/>
          <a:cs typeface="Gill Sans MT"/>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Gill Sans MT"/>
          <a:ea typeface="Gill Sans MT"/>
          <a:cs typeface="Gill Sans MT"/>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font" Target="fonts/ArialBlack-regular.fntdata"/><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font" Target="fonts/GillSans-bold.fntdata"/><Relationship Id="rId30" Type="http://schemas.openxmlformats.org/officeDocument/2006/relationships/font" Target="fonts/GillSans-regular.fntdata"/><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3" name="Google Shape;193;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4" name="Google Shape;194;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g29d19b5a0ec_0_99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8" name="Google Shape;208;g29d19b5a0ec_0_99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g29c76defbdf_0_6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0" name="Google Shape;220;g29c76defbdf_0_6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g29d19b5a0ec_0_96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33" name="Google Shape;233;g29d19b5a0ec_0_96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g29d19b5a0ec_0_97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6" name="Google Shape;246;g29d19b5a0ec_0_97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g29d19b5a0ec_0_98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9" name="Google Shape;259;g29d19b5a0ec_0_98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g29d19b5a0ec_0_95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2" name="Google Shape;272;g29d19b5a0ec_0_95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g29d19b5a0ec_0_114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5" name="Google Shape;285;g29d19b5a0ec_0_114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g29d19b5a0ec_0_102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92" name="Google Shape;292;g29d19b5a0ec_0_10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g29d19b5a0ec_0_103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05" name="Google Shape;305;g29d19b5a0ec_0_10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g29d19b5a0ec_0_101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18" name="Google Shape;318;g29d19b5a0ec_0_10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g29d19b5a0ec_0_124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31" name="Google Shape;331;g29d19b5a0ec_0_12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g29d19b5a0ec_0_125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44" name="Google Shape;344;g29d19b5a0ec_0_125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g29d19b5a0ec_0_126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57" name="Google Shape;357;g29d19b5a0ec_0_126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g29d19b5a0ec_0_128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70" name="Google Shape;370;g29d19b5a0ec_0_128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g29d19b5a0ec_0_130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82" name="Google Shape;382;g29d19b5a0ec_0_130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g29d19b5a0ec_0_131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95" name="Google Shape;395;g29d19b5a0ec_0_13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g29d19b5a0ec_0_132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07" name="Google Shape;407;g29d19b5a0ec_0_13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7" name="Shape 417"/>
        <p:cNvGrpSpPr/>
        <p:nvPr/>
      </p:nvGrpSpPr>
      <p:grpSpPr>
        <a:xfrm>
          <a:off x="0" y="0"/>
          <a:ext cx="0" cy="0"/>
          <a:chOff x="0" y="0"/>
          <a:chExt cx="0" cy="0"/>
        </a:xfrm>
      </p:grpSpPr>
      <p:sp>
        <p:nvSpPr>
          <p:cNvPr id="418" name="Google Shape;418;g29d19b5a0ec_0_133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19" name="Google Shape;419;g29d19b5a0ec_0_13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9" name="Shape 429"/>
        <p:cNvGrpSpPr/>
        <p:nvPr/>
      </p:nvGrpSpPr>
      <p:grpSpPr>
        <a:xfrm>
          <a:off x="0" y="0"/>
          <a:ext cx="0" cy="0"/>
          <a:chOff x="0" y="0"/>
          <a:chExt cx="0" cy="0"/>
        </a:xfrm>
      </p:grpSpPr>
      <p:sp>
        <p:nvSpPr>
          <p:cNvPr id="430" name="Google Shape;430;g29d19b5a0ec_0_135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31" name="Google Shape;431;g29d19b5a0ec_0_135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1" name="Shape 441"/>
        <p:cNvGrpSpPr/>
        <p:nvPr/>
      </p:nvGrpSpPr>
      <p:grpSpPr>
        <a:xfrm>
          <a:off x="0" y="0"/>
          <a:ext cx="0" cy="0"/>
          <a:chOff x="0" y="0"/>
          <a:chExt cx="0" cy="0"/>
        </a:xfrm>
      </p:grpSpPr>
      <p:sp>
        <p:nvSpPr>
          <p:cNvPr id="442" name="Google Shape;442;g29d19b5a0ec_0_136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43" name="Google Shape;443;g29d19b5a0ec_0_136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56" name="Google Shape;456;p4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57" name="Google Shape;457;p43: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5" name="Shape 15"/>
        <p:cNvGrpSpPr/>
        <p:nvPr/>
      </p:nvGrpSpPr>
      <p:grpSpPr>
        <a:xfrm>
          <a:off x="0" y="0"/>
          <a:ext cx="0" cy="0"/>
          <a:chOff x="0" y="0"/>
          <a:chExt cx="0" cy="0"/>
        </a:xfrm>
      </p:grpSpPr>
      <p:sp>
        <p:nvSpPr>
          <p:cNvPr id="16" name="Google Shape;16;p2"/>
          <p:cNvSpPr/>
          <p:nvPr>
            <p:ph idx="2" type="pic"/>
          </p:nvPr>
        </p:nvSpPr>
        <p:spPr>
          <a:xfrm>
            <a:off x="1" y="0"/>
            <a:ext cx="9740898" cy="5962650"/>
          </a:xfrm>
          <a:prstGeom prst="rect">
            <a:avLst/>
          </a:prstGeom>
          <a:solidFill>
            <a:srgbClr val="D8D8D8">
              <a:alpha val="49019"/>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p:tgtEl>
                                          <p:spTgt spid="1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17" name="Shape 17"/>
        <p:cNvGrpSpPr/>
        <p:nvPr/>
      </p:nvGrpSpPr>
      <p:grpSpPr>
        <a:xfrm>
          <a:off x="0" y="0"/>
          <a:ext cx="0" cy="0"/>
          <a:chOff x="0" y="0"/>
          <a:chExt cx="0" cy="0"/>
        </a:xfrm>
      </p:grpSpPr>
      <p:sp>
        <p:nvSpPr>
          <p:cNvPr id="18" name="Google Shape;18;p3"/>
          <p:cNvSpPr/>
          <p:nvPr>
            <p:ph idx="2" type="pic"/>
          </p:nvPr>
        </p:nvSpPr>
        <p:spPr>
          <a:xfrm>
            <a:off x="7088924" y="508820"/>
            <a:ext cx="3701847" cy="5184057"/>
          </a:xfrm>
          <a:prstGeom prst="rect">
            <a:avLst/>
          </a:prstGeom>
          <a:solidFill>
            <a:srgbClr val="D8D8D8">
              <a:alpha val="49019"/>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19" name="Shape 19"/>
        <p:cNvGrpSpPr/>
        <p:nvPr/>
      </p:nvGrpSpPr>
      <p:grpSpPr>
        <a:xfrm>
          <a:off x="0" y="0"/>
          <a:ext cx="0" cy="0"/>
          <a:chOff x="0" y="0"/>
          <a:chExt cx="0" cy="0"/>
        </a:xfrm>
      </p:grpSpPr>
      <p:sp>
        <p:nvSpPr>
          <p:cNvPr id="20" name="Google Shape;20;p4"/>
          <p:cNvSpPr/>
          <p:nvPr>
            <p:ph idx="2" type="pic"/>
          </p:nvPr>
        </p:nvSpPr>
        <p:spPr>
          <a:xfrm>
            <a:off x="3452649" y="-3"/>
            <a:ext cx="8739351" cy="6858000"/>
          </a:xfrm>
          <a:prstGeom prst="rect">
            <a:avLst/>
          </a:prstGeom>
          <a:solidFill>
            <a:srgbClr val="D8D8D8">
              <a:alpha val="49019"/>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p:tgtEl>
                                          <p:spTgt spid="20"/>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21" name="Shape 21"/>
        <p:cNvGrpSpPr/>
        <p:nvPr/>
      </p:nvGrpSpPr>
      <p:grpSpPr>
        <a:xfrm>
          <a:off x="0" y="0"/>
          <a:ext cx="0" cy="0"/>
          <a:chOff x="0" y="0"/>
          <a:chExt cx="0" cy="0"/>
        </a:xfrm>
      </p:grpSpPr>
      <p:sp>
        <p:nvSpPr>
          <p:cNvPr id="22" name="Google Shape;22;p5"/>
          <p:cNvSpPr/>
          <p:nvPr>
            <p:ph idx="2" type="pic"/>
          </p:nvPr>
        </p:nvSpPr>
        <p:spPr>
          <a:xfrm>
            <a:off x="0" y="0"/>
            <a:ext cx="12192000" cy="6858000"/>
          </a:xfrm>
          <a:prstGeom prst="rect">
            <a:avLst/>
          </a:prstGeom>
          <a:noFill/>
          <a:ln>
            <a:noFill/>
          </a:ln>
        </p:spPr>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23" name="Shape 23"/>
        <p:cNvGrpSpPr/>
        <p:nvPr/>
      </p:nvGrpSpPr>
      <p:grpSpPr>
        <a:xfrm>
          <a:off x="0" y="0"/>
          <a:ext cx="0" cy="0"/>
          <a:chOff x="0" y="0"/>
          <a:chExt cx="0" cy="0"/>
        </a:xfrm>
      </p:grpSpPr>
      <p:sp>
        <p:nvSpPr>
          <p:cNvPr id="24" name="Google Shape;24;p6"/>
          <p:cNvSpPr/>
          <p:nvPr>
            <p:ph idx="2" type="pic"/>
          </p:nvPr>
        </p:nvSpPr>
        <p:spPr>
          <a:xfrm>
            <a:off x="6096000" y="933450"/>
            <a:ext cx="4962146" cy="2495550"/>
          </a:xfrm>
          <a:prstGeom prst="rect">
            <a:avLst/>
          </a:prstGeom>
          <a:solidFill>
            <a:srgbClr val="D8D8D8">
              <a:alpha val="49019"/>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25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500"/>
                                        <p:tgtEl>
                                          <p:spTgt spid="24"/>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25" name="Shape 25"/>
        <p:cNvGrpSpPr/>
        <p:nvPr/>
      </p:nvGrpSpPr>
      <p:grpSpPr>
        <a:xfrm>
          <a:off x="0" y="0"/>
          <a:ext cx="0" cy="0"/>
          <a:chOff x="0" y="0"/>
          <a:chExt cx="0" cy="0"/>
        </a:xfrm>
      </p:grpSpPr>
      <p:sp>
        <p:nvSpPr>
          <p:cNvPr id="26" name="Google Shape;26;p7"/>
          <p:cNvSpPr/>
          <p:nvPr>
            <p:ph idx="2" type="pic"/>
          </p:nvPr>
        </p:nvSpPr>
        <p:spPr>
          <a:xfrm>
            <a:off x="1127760" y="1123950"/>
            <a:ext cx="9936480" cy="4610100"/>
          </a:xfrm>
          <a:prstGeom prst="rect">
            <a:avLst/>
          </a:prstGeom>
          <a:solidFill>
            <a:srgbClr val="D8D8D8">
              <a:alpha val="49019"/>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26"/>
                                        </p:tgtEl>
                                        <p:attrNameLst>
                                          <p:attrName>style.visibility</p:attrName>
                                        </p:attrNameLst>
                                      </p:cBhvr>
                                      <p:to>
                                        <p:strVal val="visible"/>
                                      </p:to>
                                    </p:set>
                                    <p:anim calcmode="lin" valueType="num">
                                      <p:cBhvr additive="base">
                                        <p:cTn dur="500"/>
                                        <p:tgtEl>
                                          <p:spTgt spid="2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27" name="Shape 27"/>
        <p:cNvGrpSpPr/>
        <p:nvPr/>
      </p:nvGrpSpPr>
      <p:grpSpPr>
        <a:xfrm>
          <a:off x="0" y="0"/>
          <a:ext cx="0" cy="0"/>
          <a:chOff x="0" y="0"/>
          <a:chExt cx="0" cy="0"/>
        </a:xfrm>
      </p:grpSpPr>
      <p:sp>
        <p:nvSpPr>
          <p:cNvPr id="28" name="Google Shape;28;p8"/>
          <p:cNvSpPr/>
          <p:nvPr>
            <p:ph idx="2" type="pic"/>
          </p:nvPr>
        </p:nvSpPr>
        <p:spPr>
          <a:xfrm>
            <a:off x="0" y="1"/>
            <a:ext cx="6826172" cy="6857998"/>
          </a:xfrm>
          <a:prstGeom prst="rect">
            <a:avLst/>
          </a:prstGeom>
          <a:solidFill>
            <a:srgbClr val="D8D8D8">
              <a:alpha val="49019"/>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28"/>
                                        </p:tgtEl>
                                        <p:attrNameLst>
                                          <p:attrName>style.visibility</p:attrName>
                                        </p:attrNameLst>
                                      </p:cBhvr>
                                      <p:to>
                                        <p:strVal val="visible"/>
                                      </p:to>
                                    </p:set>
                                    <p:anim calcmode="lin" valueType="num">
                                      <p:cBhvr additive="base">
                                        <p:cTn dur="500"/>
                                        <p:tgtEl>
                                          <p:spTgt spid="28"/>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9" name="Shape 29"/>
        <p:cNvGrpSpPr/>
        <p:nvPr/>
      </p:nvGrpSpPr>
      <p:grpSpPr>
        <a:xfrm>
          <a:off x="0" y="0"/>
          <a:ext cx="0" cy="0"/>
          <a:chOff x="0" y="0"/>
          <a:chExt cx="0" cy="0"/>
        </a:xfrm>
      </p:grpSpPr>
      <p:sp>
        <p:nvSpPr>
          <p:cNvPr id="30" name="Google Shape;30;p9"/>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9"/>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32" name="Google Shape;32;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5" name="Shape 35"/>
        <p:cNvGrpSpPr/>
        <p:nvPr/>
      </p:nvGrpSpPr>
      <p:grpSpPr>
        <a:xfrm>
          <a:off x="0" y="0"/>
          <a:ext cx="0" cy="0"/>
          <a:chOff x="0" y="0"/>
          <a:chExt cx="0" cy="0"/>
        </a:xfrm>
      </p:grpSpPr>
      <p:sp>
        <p:nvSpPr>
          <p:cNvPr id="36" name="Google Shape;36;p1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1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 name="Google Shape;38;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 name="Google Shape;40;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1" name="Shape 41"/>
        <p:cNvGrpSpPr/>
        <p:nvPr/>
      </p:nvGrpSpPr>
      <p:grpSpPr>
        <a:xfrm>
          <a:off x="0" y="0"/>
          <a:ext cx="0" cy="0"/>
          <a:chOff x="0" y="0"/>
          <a:chExt cx="0" cy="0"/>
        </a:xfrm>
      </p:grpSpPr>
      <p:sp>
        <p:nvSpPr>
          <p:cNvPr id="42" name="Google Shape;42;p11"/>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11"/>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4" name="Google Shape;44;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7" name="Shape 47"/>
        <p:cNvGrpSpPr/>
        <p:nvPr/>
      </p:nvGrpSpPr>
      <p:grpSpPr>
        <a:xfrm>
          <a:off x="0" y="0"/>
          <a:ext cx="0" cy="0"/>
          <a:chOff x="0" y="0"/>
          <a:chExt cx="0" cy="0"/>
        </a:xfrm>
      </p:grpSpPr>
      <p:sp>
        <p:nvSpPr>
          <p:cNvPr id="48" name="Google Shape;48;p1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12"/>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12"/>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1" name="Google Shape;51;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4" name="Shape 54"/>
        <p:cNvGrpSpPr/>
        <p:nvPr/>
      </p:nvGrpSpPr>
      <p:grpSpPr>
        <a:xfrm>
          <a:off x="0" y="0"/>
          <a:ext cx="0" cy="0"/>
          <a:chOff x="0" y="0"/>
          <a:chExt cx="0" cy="0"/>
        </a:xfrm>
      </p:grpSpPr>
      <p:sp>
        <p:nvSpPr>
          <p:cNvPr id="55" name="Google Shape;55;p13"/>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13"/>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7" name="Google Shape;57;p13"/>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8" name="Google Shape;58;p1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9" name="Google Shape;59;p13"/>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0" name="Google Shape;60;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 name="Google Shape;61;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3" name="Shape 63"/>
        <p:cNvGrpSpPr/>
        <p:nvPr/>
      </p:nvGrpSpPr>
      <p:grpSpPr>
        <a:xfrm>
          <a:off x="0" y="0"/>
          <a:ext cx="0" cy="0"/>
          <a:chOff x="0" y="0"/>
          <a:chExt cx="0" cy="0"/>
        </a:xfrm>
      </p:grpSpPr>
      <p:sp>
        <p:nvSpPr>
          <p:cNvPr id="64" name="Google Shape;64;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8" name="Shape 68"/>
        <p:cNvGrpSpPr/>
        <p:nvPr/>
      </p:nvGrpSpPr>
      <p:grpSpPr>
        <a:xfrm>
          <a:off x="0" y="0"/>
          <a:ext cx="0" cy="0"/>
          <a:chOff x="0" y="0"/>
          <a:chExt cx="0" cy="0"/>
        </a:xfrm>
      </p:grpSpPr>
      <p:sp>
        <p:nvSpPr>
          <p:cNvPr id="69" name="Google Shape;69;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2" name="Shape 72"/>
        <p:cNvGrpSpPr/>
        <p:nvPr/>
      </p:nvGrpSpPr>
      <p:grpSpPr>
        <a:xfrm>
          <a:off x="0" y="0"/>
          <a:ext cx="0" cy="0"/>
          <a:chOff x="0" y="0"/>
          <a:chExt cx="0" cy="0"/>
        </a:xfrm>
      </p:grpSpPr>
      <p:sp>
        <p:nvSpPr>
          <p:cNvPr id="73" name="Google Shape;73;p1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1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5" name="Google Shape;75;p1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6" name="Google Shape;76;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9" name="Shape 79"/>
        <p:cNvGrpSpPr/>
        <p:nvPr/>
      </p:nvGrpSpPr>
      <p:grpSpPr>
        <a:xfrm>
          <a:off x="0" y="0"/>
          <a:ext cx="0" cy="0"/>
          <a:chOff x="0" y="0"/>
          <a:chExt cx="0" cy="0"/>
        </a:xfrm>
      </p:grpSpPr>
      <p:sp>
        <p:nvSpPr>
          <p:cNvPr id="80" name="Google Shape;80;p1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1" name="Google Shape;81;p17"/>
          <p:cNvSpPr/>
          <p:nvPr>
            <p:ph idx="2" type="pic"/>
          </p:nvPr>
        </p:nvSpPr>
        <p:spPr>
          <a:xfrm>
            <a:off x="5183188" y="987425"/>
            <a:ext cx="6172200" cy="4873625"/>
          </a:xfrm>
          <a:prstGeom prst="rect">
            <a:avLst/>
          </a:prstGeom>
          <a:noFill/>
          <a:ln>
            <a:noFill/>
          </a:ln>
        </p:spPr>
      </p:sp>
      <p:sp>
        <p:nvSpPr>
          <p:cNvPr id="82" name="Google Shape;82;p1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3" name="Google Shape;83;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5" name="Google Shape;85;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6" name="Shape 86"/>
        <p:cNvGrpSpPr/>
        <p:nvPr/>
      </p:nvGrpSpPr>
      <p:grpSpPr>
        <a:xfrm>
          <a:off x="0" y="0"/>
          <a:ext cx="0" cy="0"/>
          <a:chOff x="0" y="0"/>
          <a:chExt cx="0" cy="0"/>
        </a:xfrm>
      </p:grpSpPr>
      <p:sp>
        <p:nvSpPr>
          <p:cNvPr id="87" name="Google Shape;87;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8" name="Google Shape;88;p18"/>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0" name="Google Shape;90;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1" name="Google Shape;91;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2" name="Shape 92"/>
        <p:cNvGrpSpPr/>
        <p:nvPr/>
      </p:nvGrpSpPr>
      <p:grpSpPr>
        <a:xfrm>
          <a:off x="0" y="0"/>
          <a:ext cx="0" cy="0"/>
          <a:chOff x="0" y="0"/>
          <a:chExt cx="0" cy="0"/>
        </a:xfrm>
      </p:grpSpPr>
      <p:sp>
        <p:nvSpPr>
          <p:cNvPr id="93" name="Google Shape;93;p19"/>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4" name="Google Shape;94;p19"/>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5" name="Google Shape;95;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6" name="Google Shape;96;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7" name="Google Shape;97;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07" name="Shape 107"/>
        <p:cNvGrpSpPr/>
        <p:nvPr/>
      </p:nvGrpSpPr>
      <p:grpSpPr>
        <a:xfrm>
          <a:off x="0" y="0"/>
          <a:ext cx="0" cy="0"/>
          <a:chOff x="0" y="0"/>
          <a:chExt cx="0" cy="0"/>
        </a:xfrm>
      </p:grpSpPr>
      <p:sp>
        <p:nvSpPr>
          <p:cNvPr id="108" name="Google Shape;108;p21"/>
          <p:cNvSpPr txBox="1"/>
          <p:nvPr>
            <p:ph type="ctrTitle"/>
          </p:nvPr>
        </p:nvSpPr>
        <p:spPr>
          <a:xfrm>
            <a:off x="2417779" y="802298"/>
            <a:ext cx="8637000" cy="2541300"/>
          </a:xfrm>
          <a:prstGeom prst="rect">
            <a:avLst/>
          </a:prstGeom>
          <a:noFill/>
          <a:ln>
            <a:noFill/>
          </a:ln>
        </p:spPr>
        <p:txBody>
          <a:bodyPr anchorCtr="0" anchor="b" bIns="0" lIns="91425" spcFirstLastPara="1" rIns="91425" wrap="square" tIns="45700">
            <a:normAutofit/>
          </a:bodyPr>
          <a:lstStyle>
            <a:lvl1pPr lvl="0" rtl="0" algn="l">
              <a:lnSpc>
                <a:spcPct val="90000"/>
              </a:lnSpc>
              <a:spcBef>
                <a:spcPts val="0"/>
              </a:spcBef>
              <a:spcAft>
                <a:spcPts val="0"/>
              </a:spcAft>
              <a:buClr>
                <a:schemeClr val="dk1"/>
              </a:buClr>
              <a:buSzPts val="6600"/>
              <a:buFont typeface="Gill Sans"/>
              <a:buNone/>
              <a:defRPr sz="66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09" name="Google Shape;109;p21"/>
          <p:cNvSpPr txBox="1"/>
          <p:nvPr>
            <p:ph idx="1" type="subTitle"/>
          </p:nvPr>
        </p:nvSpPr>
        <p:spPr>
          <a:xfrm>
            <a:off x="2417780" y="3531204"/>
            <a:ext cx="8637000" cy="977700"/>
          </a:xfrm>
          <a:prstGeom prst="rect">
            <a:avLst/>
          </a:prstGeom>
          <a:noFill/>
          <a:ln>
            <a:noFill/>
          </a:ln>
        </p:spPr>
        <p:txBody>
          <a:bodyPr anchorCtr="0" anchor="t" bIns="91425" lIns="91425" spcFirstLastPara="1" rIns="91425" wrap="square" tIns="91425">
            <a:normAutofit/>
          </a:bodyPr>
          <a:lstStyle>
            <a:lvl1pPr lvl="0" rtl="0" algn="l">
              <a:lnSpc>
                <a:spcPct val="120000"/>
              </a:lnSpc>
              <a:spcBef>
                <a:spcPts val="1000"/>
              </a:spcBef>
              <a:spcAft>
                <a:spcPts val="0"/>
              </a:spcAft>
              <a:buSzPts val="1800"/>
              <a:buNone/>
              <a:defRPr b="0" sz="1800" cap="none">
                <a:solidFill>
                  <a:schemeClr val="dk1"/>
                </a:solidFill>
              </a:defRPr>
            </a:lvl1pPr>
            <a:lvl2pPr lvl="1" rtl="0" algn="ctr">
              <a:lnSpc>
                <a:spcPct val="120000"/>
              </a:lnSpc>
              <a:spcBef>
                <a:spcPts val="500"/>
              </a:spcBef>
              <a:spcAft>
                <a:spcPts val="0"/>
              </a:spcAft>
              <a:buSzPts val="1800"/>
              <a:buNone/>
              <a:defRPr sz="1800"/>
            </a:lvl2pPr>
            <a:lvl3pPr lvl="2" rtl="0" algn="ctr">
              <a:lnSpc>
                <a:spcPct val="120000"/>
              </a:lnSpc>
              <a:spcBef>
                <a:spcPts val="500"/>
              </a:spcBef>
              <a:spcAft>
                <a:spcPts val="0"/>
              </a:spcAft>
              <a:buSzPts val="1800"/>
              <a:buNone/>
              <a:defRPr sz="1800"/>
            </a:lvl3pPr>
            <a:lvl4pPr lvl="3" rtl="0" algn="ctr">
              <a:lnSpc>
                <a:spcPct val="120000"/>
              </a:lnSpc>
              <a:spcBef>
                <a:spcPts val="500"/>
              </a:spcBef>
              <a:spcAft>
                <a:spcPts val="0"/>
              </a:spcAft>
              <a:buSzPts val="1600"/>
              <a:buNone/>
              <a:defRPr sz="1600"/>
            </a:lvl4pPr>
            <a:lvl5pPr lvl="4" rtl="0" algn="ctr">
              <a:lnSpc>
                <a:spcPct val="120000"/>
              </a:lnSpc>
              <a:spcBef>
                <a:spcPts val="500"/>
              </a:spcBef>
              <a:spcAft>
                <a:spcPts val="0"/>
              </a:spcAft>
              <a:buSzPts val="1600"/>
              <a:buNone/>
              <a:defRPr sz="1600"/>
            </a:lvl5pPr>
            <a:lvl6pPr lvl="5" rtl="0" algn="ctr">
              <a:lnSpc>
                <a:spcPct val="120000"/>
              </a:lnSpc>
              <a:spcBef>
                <a:spcPts val="500"/>
              </a:spcBef>
              <a:spcAft>
                <a:spcPts val="0"/>
              </a:spcAft>
              <a:buSzPts val="1600"/>
              <a:buNone/>
              <a:defRPr sz="1600"/>
            </a:lvl6pPr>
            <a:lvl7pPr lvl="6" rtl="0" algn="ctr">
              <a:lnSpc>
                <a:spcPct val="120000"/>
              </a:lnSpc>
              <a:spcBef>
                <a:spcPts val="500"/>
              </a:spcBef>
              <a:spcAft>
                <a:spcPts val="0"/>
              </a:spcAft>
              <a:buSzPts val="1600"/>
              <a:buNone/>
              <a:defRPr sz="1600"/>
            </a:lvl7pPr>
            <a:lvl8pPr lvl="7" rtl="0" algn="ctr">
              <a:lnSpc>
                <a:spcPct val="120000"/>
              </a:lnSpc>
              <a:spcBef>
                <a:spcPts val="500"/>
              </a:spcBef>
              <a:spcAft>
                <a:spcPts val="0"/>
              </a:spcAft>
              <a:buSzPts val="1600"/>
              <a:buNone/>
              <a:defRPr sz="1600"/>
            </a:lvl8pPr>
            <a:lvl9pPr lvl="8" rtl="0" algn="ctr">
              <a:lnSpc>
                <a:spcPct val="120000"/>
              </a:lnSpc>
              <a:spcBef>
                <a:spcPts val="500"/>
              </a:spcBef>
              <a:spcAft>
                <a:spcPts val="0"/>
              </a:spcAft>
              <a:buSzPts val="1600"/>
              <a:buNone/>
              <a:defRPr sz="1600"/>
            </a:lvl9pPr>
          </a:lstStyle>
          <a:p/>
        </p:txBody>
      </p:sp>
      <p:sp>
        <p:nvSpPr>
          <p:cNvPr id="110" name="Google Shape;110;p21"/>
          <p:cNvSpPr txBox="1"/>
          <p:nvPr>
            <p:ph idx="10" type="dt"/>
          </p:nvPr>
        </p:nvSpPr>
        <p:spPr>
          <a:xfrm>
            <a:off x="7554138" y="330370"/>
            <a:ext cx="3500700" cy="3093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11" name="Google Shape;111;p21"/>
          <p:cNvSpPr txBox="1"/>
          <p:nvPr>
            <p:ph idx="11" type="ftr"/>
          </p:nvPr>
        </p:nvSpPr>
        <p:spPr>
          <a:xfrm>
            <a:off x="2416500" y="329307"/>
            <a:ext cx="4974000" cy="3093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12" name="Google Shape;112;p21"/>
          <p:cNvSpPr txBox="1"/>
          <p:nvPr>
            <p:ph idx="12" type="sldNum"/>
          </p:nvPr>
        </p:nvSpPr>
        <p:spPr>
          <a:xfrm>
            <a:off x="1437664" y="798973"/>
            <a:ext cx="810900" cy="503700"/>
          </a:xfrm>
          <a:prstGeom prst="rect">
            <a:avLst/>
          </a:prstGeom>
          <a:noFill/>
          <a:ln>
            <a:noFill/>
          </a:ln>
        </p:spPr>
        <p:txBody>
          <a:bodyPr anchorCtr="0" anchor="t"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113" name="Google Shape;113;p21"/>
          <p:cNvCxnSpPr/>
          <p:nvPr/>
        </p:nvCxnSpPr>
        <p:spPr>
          <a:xfrm>
            <a:off x="2417780" y="3528542"/>
            <a:ext cx="8637000"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4" name="Shape 114"/>
        <p:cNvGrpSpPr/>
        <p:nvPr/>
      </p:nvGrpSpPr>
      <p:grpSpPr>
        <a:xfrm>
          <a:off x="0" y="0"/>
          <a:ext cx="0" cy="0"/>
          <a:chOff x="0" y="0"/>
          <a:chExt cx="0" cy="0"/>
        </a:xfrm>
      </p:grpSpPr>
      <p:sp>
        <p:nvSpPr>
          <p:cNvPr id="115" name="Google Shape;115;p22"/>
          <p:cNvSpPr txBox="1"/>
          <p:nvPr>
            <p:ph idx="10" type="dt"/>
          </p:nvPr>
        </p:nvSpPr>
        <p:spPr>
          <a:xfrm>
            <a:off x="7554138" y="330370"/>
            <a:ext cx="3500700" cy="3093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16" name="Google Shape;116;p22"/>
          <p:cNvSpPr txBox="1"/>
          <p:nvPr>
            <p:ph idx="11" type="ftr"/>
          </p:nvPr>
        </p:nvSpPr>
        <p:spPr>
          <a:xfrm>
            <a:off x="1451579" y="329307"/>
            <a:ext cx="5938800" cy="3093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17" name="Google Shape;117;p22"/>
          <p:cNvSpPr txBox="1"/>
          <p:nvPr>
            <p:ph idx="12" type="sldNum"/>
          </p:nvPr>
        </p:nvSpPr>
        <p:spPr>
          <a:xfrm>
            <a:off x="480060" y="798973"/>
            <a:ext cx="810900" cy="503700"/>
          </a:xfrm>
          <a:prstGeom prst="rect">
            <a:avLst/>
          </a:prstGeom>
          <a:noFill/>
          <a:ln>
            <a:noFill/>
          </a:ln>
        </p:spPr>
        <p:txBody>
          <a:bodyPr anchorCtr="0" anchor="t"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18" name="Shape 118"/>
        <p:cNvGrpSpPr/>
        <p:nvPr/>
      </p:nvGrpSpPr>
      <p:grpSpPr>
        <a:xfrm>
          <a:off x="0" y="0"/>
          <a:ext cx="0" cy="0"/>
          <a:chOff x="0" y="0"/>
          <a:chExt cx="0" cy="0"/>
        </a:xfrm>
      </p:grpSpPr>
      <p:sp>
        <p:nvSpPr>
          <p:cNvPr id="119" name="Google Shape;119;p23"/>
          <p:cNvSpPr txBox="1"/>
          <p:nvPr>
            <p:ph type="title"/>
          </p:nvPr>
        </p:nvSpPr>
        <p:spPr>
          <a:xfrm>
            <a:off x="1451579" y="804519"/>
            <a:ext cx="9603300" cy="1049100"/>
          </a:xfrm>
          <a:prstGeom prst="rect">
            <a:avLst/>
          </a:prstGeom>
          <a:noFill/>
          <a:ln>
            <a:noFill/>
          </a:ln>
        </p:spPr>
        <p:txBody>
          <a:bodyPr anchorCtr="0" anchor="t"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20" name="Google Shape;120;p23"/>
          <p:cNvSpPr txBox="1"/>
          <p:nvPr>
            <p:ph idx="1" type="body"/>
          </p:nvPr>
        </p:nvSpPr>
        <p:spPr>
          <a:xfrm>
            <a:off x="1451579" y="2015732"/>
            <a:ext cx="9603300" cy="3450600"/>
          </a:xfrm>
          <a:prstGeom prst="rect">
            <a:avLst/>
          </a:prstGeom>
          <a:noFill/>
          <a:ln>
            <a:noFill/>
          </a:ln>
        </p:spPr>
        <p:txBody>
          <a:bodyPr anchorCtr="0" anchor="t" bIns="45700" lIns="91425" spcFirstLastPara="1" rIns="91425" wrap="square" tIns="45700">
            <a:normAutofit/>
          </a:bodyPr>
          <a:lstStyle>
            <a:lvl1pPr indent="-342900" lvl="0" marL="457200" rtl="0" algn="l">
              <a:lnSpc>
                <a:spcPct val="120000"/>
              </a:lnSpc>
              <a:spcBef>
                <a:spcPts val="1000"/>
              </a:spcBef>
              <a:spcAft>
                <a:spcPts val="0"/>
              </a:spcAft>
              <a:buSzPts val="1800"/>
              <a:buChar char="•"/>
              <a:defRPr/>
            </a:lvl1pPr>
            <a:lvl2pPr indent="-342900" lvl="1" marL="914400" rtl="0" algn="l">
              <a:lnSpc>
                <a:spcPct val="120000"/>
              </a:lnSpc>
              <a:spcBef>
                <a:spcPts val="500"/>
              </a:spcBef>
              <a:spcAft>
                <a:spcPts val="0"/>
              </a:spcAft>
              <a:buSzPts val="1800"/>
              <a:buChar char="•"/>
              <a:defRPr/>
            </a:lvl2pPr>
            <a:lvl3pPr indent="-342900" lvl="2" marL="1371600" rtl="0" algn="l">
              <a:lnSpc>
                <a:spcPct val="120000"/>
              </a:lnSpc>
              <a:spcBef>
                <a:spcPts val="500"/>
              </a:spcBef>
              <a:spcAft>
                <a:spcPts val="0"/>
              </a:spcAft>
              <a:buSzPts val="1800"/>
              <a:buChar char="•"/>
              <a:defRPr/>
            </a:lvl3pPr>
            <a:lvl4pPr indent="-342900" lvl="3" marL="1828800" rtl="0" algn="l">
              <a:lnSpc>
                <a:spcPct val="120000"/>
              </a:lnSpc>
              <a:spcBef>
                <a:spcPts val="500"/>
              </a:spcBef>
              <a:spcAft>
                <a:spcPts val="0"/>
              </a:spcAft>
              <a:buSzPts val="1800"/>
              <a:buChar char="•"/>
              <a:defRPr/>
            </a:lvl4pPr>
            <a:lvl5pPr indent="-342900" lvl="4" marL="2286000" rtl="0" algn="l">
              <a:lnSpc>
                <a:spcPct val="120000"/>
              </a:lnSpc>
              <a:spcBef>
                <a:spcPts val="500"/>
              </a:spcBef>
              <a:spcAft>
                <a:spcPts val="0"/>
              </a:spcAft>
              <a:buSzPts val="1800"/>
              <a:buChar char="•"/>
              <a:defRPr/>
            </a:lvl5pPr>
            <a:lvl6pPr indent="-342900" lvl="5" marL="2743200" rtl="0" algn="l">
              <a:lnSpc>
                <a:spcPct val="120000"/>
              </a:lnSpc>
              <a:spcBef>
                <a:spcPts val="500"/>
              </a:spcBef>
              <a:spcAft>
                <a:spcPts val="0"/>
              </a:spcAft>
              <a:buSzPts val="1800"/>
              <a:buChar char="•"/>
              <a:defRPr/>
            </a:lvl6pPr>
            <a:lvl7pPr indent="-342900" lvl="6" marL="3200400" rtl="0" algn="l">
              <a:lnSpc>
                <a:spcPct val="120000"/>
              </a:lnSpc>
              <a:spcBef>
                <a:spcPts val="500"/>
              </a:spcBef>
              <a:spcAft>
                <a:spcPts val="0"/>
              </a:spcAft>
              <a:buSzPts val="1800"/>
              <a:buChar char="•"/>
              <a:defRPr/>
            </a:lvl7pPr>
            <a:lvl8pPr indent="-342900" lvl="7" marL="3657600" rtl="0" algn="l">
              <a:lnSpc>
                <a:spcPct val="120000"/>
              </a:lnSpc>
              <a:spcBef>
                <a:spcPts val="500"/>
              </a:spcBef>
              <a:spcAft>
                <a:spcPts val="0"/>
              </a:spcAft>
              <a:buSzPts val="1800"/>
              <a:buChar char="•"/>
              <a:defRPr/>
            </a:lvl8pPr>
            <a:lvl9pPr indent="-342900" lvl="8" marL="4114800" rtl="0" algn="l">
              <a:lnSpc>
                <a:spcPct val="120000"/>
              </a:lnSpc>
              <a:spcBef>
                <a:spcPts val="500"/>
              </a:spcBef>
              <a:spcAft>
                <a:spcPts val="0"/>
              </a:spcAft>
              <a:buSzPts val="1800"/>
              <a:buChar char="•"/>
              <a:defRPr/>
            </a:lvl9pPr>
          </a:lstStyle>
          <a:p/>
        </p:txBody>
      </p:sp>
      <p:sp>
        <p:nvSpPr>
          <p:cNvPr id="121" name="Google Shape;121;p23"/>
          <p:cNvSpPr txBox="1"/>
          <p:nvPr>
            <p:ph idx="10" type="dt"/>
          </p:nvPr>
        </p:nvSpPr>
        <p:spPr>
          <a:xfrm>
            <a:off x="7554138" y="330370"/>
            <a:ext cx="3500700" cy="3093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22" name="Google Shape;122;p23"/>
          <p:cNvSpPr txBox="1"/>
          <p:nvPr>
            <p:ph idx="11" type="ftr"/>
          </p:nvPr>
        </p:nvSpPr>
        <p:spPr>
          <a:xfrm>
            <a:off x="1451579" y="329307"/>
            <a:ext cx="5938800" cy="3093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23" name="Google Shape;123;p23"/>
          <p:cNvSpPr txBox="1"/>
          <p:nvPr>
            <p:ph idx="12" type="sldNum"/>
          </p:nvPr>
        </p:nvSpPr>
        <p:spPr>
          <a:xfrm>
            <a:off x="480060" y="798973"/>
            <a:ext cx="810900" cy="503700"/>
          </a:xfrm>
          <a:prstGeom prst="rect">
            <a:avLst/>
          </a:prstGeom>
          <a:noFill/>
          <a:ln>
            <a:noFill/>
          </a:ln>
        </p:spPr>
        <p:txBody>
          <a:bodyPr anchorCtr="0" anchor="t"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124" name="Google Shape;124;p23"/>
          <p:cNvCxnSpPr/>
          <p:nvPr/>
        </p:nvCxnSpPr>
        <p:spPr>
          <a:xfrm>
            <a:off x="1453896" y="1847088"/>
            <a:ext cx="9607500"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25" name="Shape 125"/>
        <p:cNvGrpSpPr/>
        <p:nvPr/>
      </p:nvGrpSpPr>
      <p:grpSpPr>
        <a:xfrm>
          <a:off x="0" y="0"/>
          <a:ext cx="0" cy="0"/>
          <a:chOff x="0" y="0"/>
          <a:chExt cx="0" cy="0"/>
        </a:xfrm>
      </p:grpSpPr>
      <p:sp>
        <p:nvSpPr>
          <p:cNvPr id="126" name="Google Shape;126;p24"/>
          <p:cNvSpPr txBox="1"/>
          <p:nvPr>
            <p:ph type="title"/>
          </p:nvPr>
        </p:nvSpPr>
        <p:spPr>
          <a:xfrm>
            <a:off x="1454239" y="1756130"/>
            <a:ext cx="8643300" cy="1887900"/>
          </a:xfrm>
          <a:prstGeom prst="rect">
            <a:avLst/>
          </a:prstGeom>
          <a:noFill/>
          <a:ln>
            <a:noFill/>
          </a:ln>
        </p:spPr>
        <p:txBody>
          <a:bodyPr anchorCtr="0" anchor="b" bIns="45700" lIns="91425" spcFirstLastPara="1" rIns="91425" wrap="square" tIns="45700">
            <a:normAutofit/>
          </a:bodyPr>
          <a:lstStyle>
            <a:lvl1pPr lvl="0" rtl="0" algn="l">
              <a:lnSpc>
                <a:spcPct val="90000"/>
              </a:lnSpc>
              <a:spcBef>
                <a:spcPts val="0"/>
              </a:spcBef>
              <a:spcAft>
                <a:spcPts val="0"/>
              </a:spcAft>
              <a:buClr>
                <a:schemeClr val="dk1"/>
              </a:buClr>
              <a:buSzPts val="3600"/>
              <a:buFont typeface="Gill Sans"/>
              <a:buNone/>
              <a:defRPr sz="36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27" name="Google Shape;127;p24"/>
          <p:cNvSpPr txBox="1"/>
          <p:nvPr>
            <p:ph idx="1" type="body"/>
          </p:nvPr>
        </p:nvSpPr>
        <p:spPr>
          <a:xfrm>
            <a:off x="1454239" y="3806195"/>
            <a:ext cx="8630400" cy="1012800"/>
          </a:xfrm>
          <a:prstGeom prst="rect">
            <a:avLst/>
          </a:prstGeom>
          <a:noFill/>
          <a:ln>
            <a:noFill/>
          </a:ln>
        </p:spPr>
        <p:txBody>
          <a:bodyPr anchorCtr="0" anchor="t" bIns="45700" lIns="91425" spcFirstLastPara="1" rIns="91425" wrap="square" tIns="91425">
            <a:normAutofit/>
          </a:bodyPr>
          <a:lstStyle>
            <a:lvl1pPr indent="-228600" lvl="0" marL="457200" rtl="0" algn="l">
              <a:lnSpc>
                <a:spcPct val="120000"/>
              </a:lnSpc>
              <a:spcBef>
                <a:spcPts val="1000"/>
              </a:spcBef>
              <a:spcAft>
                <a:spcPts val="0"/>
              </a:spcAft>
              <a:buSzPts val="1800"/>
              <a:buNone/>
              <a:defRPr sz="1800">
                <a:solidFill>
                  <a:schemeClr val="dk1"/>
                </a:solidFill>
              </a:defRPr>
            </a:lvl1pPr>
            <a:lvl2pPr indent="-228600" lvl="1" marL="914400" rtl="0" algn="l">
              <a:lnSpc>
                <a:spcPct val="120000"/>
              </a:lnSpc>
              <a:spcBef>
                <a:spcPts val="500"/>
              </a:spcBef>
              <a:spcAft>
                <a:spcPts val="0"/>
              </a:spcAft>
              <a:buSzPts val="1800"/>
              <a:buNone/>
              <a:defRPr sz="1800">
                <a:solidFill>
                  <a:srgbClr val="888888"/>
                </a:solidFill>
              </a:defRPr>
            </a:lvl2pPr>
            <a:lvl3pPr indent="-228600" lvl="2" marL="1371600" rtl="0" algn="l">
              <a:lnSpc>
                <a:spcPct val="120000"/>
              </a:lnSpc>
              <a:spcBef>
                <a:spcPts val="500"/>
              </a:spcBef>
              <a:spcAft>
                <a:spcPts val="0"/>
              </a:spcAft>
              <a:buSzPts val="1800"/>
              <a:buNone/>
              <a:defRPr sz="1800">
                <a:solidFill>
                  <a:srgbClr val="888888"/>
                </a:solidFill>
              </a:defRPr>
            </a:lvl3pPr>
            <a:lvl4pPr indent="-228600" lvl="3" marL="1828800" rtl="0" algn="l">
              <a:lnSpc>
                <a:spcPct val="120000"/>
              </a:lnSpc>
              <a:spcBef>
                <a:spcPts val="500"/>
              </a:spcBef>
              <a:spcAft>
                <a:spcPts val="0"/>
              </a:spcAft>
              <a:buSzPts val="1600"/>
              <a:buNone/>
              <a:defRPr sz="1600">
                <a:solidFill>
                  <a:srgbClr val="888888"/>
                </a:solidFill>
              </a:defRPr>
            </a:lvl4pPr>
            <a:lvl5pPr indent="-228600" lvl="4" marL="2286000" rtl="0" algn="l">
              <a:lnSpc>
                <a:spcPct val="120000"/>
              </a:lnSpc>
              <a:spcBef>
                <a:spcPts val="500"/>
              </a:spcBef>
              <a:spcAft>
                <a:spcPts val="0"/>
              </a:spcAft>
              <a:buSzPts val="1600"/>
              <a:buNone/>
              <a:defRPr sz="1600">
                <a:solidFill>
                  <a:srgbClr val="888888"/>
                </a:solidFill>
              </a:defRPr>
            </a:lvl5pPr>
            <a:lvl6pPr indent="-228600" lvl="5" marL="2743200" rtl="0" algn="l">
              <a:lnSpc>
                <a:spcPct val="120000"/>
              </a:lnSpc>
              <a:spcBef>
                <a:spcPts val="500"/>
              </a:spcBef>
              <a:spcAft>
                <a:spcPts val="0"/>
              </a:spcAft>
              <a:buSzPts val="1600"/>
              <a:buNone/>
              <a:defRPr sz="1600">
                <a:solidFill>
                  <a:srgbClr val="888888"/>
                </a:solidFill>
              </a:defRPr>
            </a:lvl6pPr>
            <a:lvl7pPr indent="-228600" lvl="6" marL="3200400" rtl="0" algn="l">
              <a:lnSpc>
                <a:spcPct val="120000"/>
              </a:lnSpc>
              <a:spcBef>
                <a:spcPts val="500"/>
              </a:spcBef>
              <a:spcAft>
                <a:spcPts val="0"/>
              </a:spcAft>
              <a:buSzPts val="1600"/>
              <a:buNone/>
              <a:defRPr sz="1600">
                <a:solidFill>
                  <a:srgbClr val="888888"/>
                </a:solidFill>
              </a:defRPr>
            </a:lvl7pPr>
            <a:lvl8pPr indent="-228600" lvl="7" marL="3657600" rtl="0" algn="l">
              <a:lnSpc>
                <a:spcPct val="120000"/>
              </a:lnSpc>
              <a:spcBef>
                <a:spcPts val="500"/>
              </a:spcBef>
              <a:spcAft>
                <a:spcPts val="0"/>
              </a:spcAft>
              <a:buSzPts val="1600"/>
              <a:buNone/>
              <a:defRPr sz="1600">
                <a:solidFill>
                  <a:srgbClr val="888888"/>
                </a:solidFill>
              </a:defRPr>
            </a:lvl8pPr>
            <a:lvl9pPr indent="-228600" lvl="8" marL="4114800" rtl="0" algn="l">
              <a:lnSpc>
                <a:spcPct val="120000"/>
              </a:lnSpc>
              <a:spcBef>
                <a:spcPts val="500"/>
              </a:spcBef>
              <a:spcAft>
                <a:spcPts val="0"/>
              </a:spcAft>
              <a:buSzPts val="1600"/>
              <a:buNone/>
              <a:defRPr sz="1600">
                <a:solidFill>
                  <a:srgbClr val="888888"/>
                </a:solidFill>
              </a:defRPr>
            </a:lvl9pPr>
          </a:lstStyle>
          <a:p/>
        </p:txBody>
      </p:sp>
      <p:sp>
        <p:nvSpPr>
          <p:cNvPr id="128" name="Google Shape;128;p24"/>
          <p:cNvSpPr txBox="1"/>
          <p:nvPr>
            <p:ph idx="10" type="dt"/>
          </p:nvPr>
        </p:nvSpPr>
        <p:spPr>
          <a:xfrm>
            <a:off x="7554138" y="330370"/>
            <a:ext cx="3500700" cy="3093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29" name="Google Shape;129;p24"/>
          <p:cNvSpPr txBox="1"/>
          <p:nvPr>
            <p:ph idx="11" type="ftr"/>
          </p:nvPr>
        </p:nvSpPr>
        <p:spPr>
          <a:xfrm>
            <a:off x="1451579" y="329307"/>
            <a:ext cx="5938800" cy="3093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0" name="Google Shape;130;p24"/>
          <p:cNvSpPr txBox="1"/>
          <p:nvPr>
            <p:ph idx="12" type="sldNum"/>
          </p:nvPr>
        </p:nvSpPr>
        <p:spPr>
          <a:xfrm>
            <a:off x="480060" y="798973"/>
            <a:ext cx="810900" cy="503700"/>
          </a:xfrm>
          <a:prstGeom prst="rect">
            <a:avLst/>
          </a:prstGeom>
          <a:noFill/>
          <a:ln>
            <a:noFill/>
          </a:ln>
        </p:spPr>
        <p:txBody>
          <a:bodyPr anchorCtr="0" anchor="t"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131" name="Google Shape;131;p24"/>
          <p:cNvCxnSpPr/>
          <p:nvPr/>
        </p:nvCxnSpPr>
        <p:spPr>
          <a:xfrm>
            <a:off x="1454239" y="3804985"/>
            <a:ext cx="8630400"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32" name="Shape 132"/>
        <p:cNvGrpSpPr/>
        <p:nvPr/>
      </p:nvGrpSpPr>
      <p:grpSpPr>
        <a:xfrm>
          <a:off x="0" y="0"/>
          <a:ext cx="0" cy="0"/>
          <a:chOff x="0" y="0"/>
          <a:chExt cx="0" cy="0"/>
        </a:xfrm>
      </p:grpSpPr>
      <p:sp>
        <p:nvSpPr>
          <p:cNvPr id="133" name="Google Shape;133;p25"/>
          <p:cNvSpPr txBox="1"/>
          <p:nvPr>
            <p:ph type="title"/>
          </p:nvPr>
        </p:nvSpPr>
        <p:spPr>
          <a:xfrm>
            <a:off x="1449217" y="804889"/>
            <a:ext cx="9605700" cy="1059300"/>
          </a:xfrm>
          <a:prstGeom prst="rect">
            <a:avLst/>
          </a:prstGeom>
          <a:noFill/>
          <a:ln>
            <a:noFill/>
          </a:ln>
        </p:spPr>
        <p:txBody>
          <a:bodyPr anchorCtr="0" anchor="t"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34" name="Google Shape;134;p25"/>
          <p:cNvSpPr txBox="1"/>
          <p:nvPr>
            <p:ph idx="1" type="body"/>
          </p:nvPr>
        </p:nvSpPr>
        <p:spPr>
          <a:xfrm>
            <a:off x="1447331" y="2010878"/>
            <a:ext cx="4645200" cy="3448500"/>
          </a:xfrm>
          <a:prstGeom prst="rect">
            <a:avLst/>
          </a:prstGeom>
          <a:noFill/>
          <a:ln>
            <a:noFill/>
          </a:ln>
        </p:spPr>
        <p:txBody>
          <a:bodyPr anchorCtr="0" anchor="t" bIns="45700" lIns="91425" spcFirstLastPara="1" rIns="91425" wrap="square" tIns="45700">
            <a:normAutofit/>
          </a:bodyPr>
          <a:lstStyle>
            <a:lvl1pPr indent="-342900" lvl="0" marL="457200" rtl="0" algn="l">
              <a:lnSpc>
                <a:spcPct val="120000"/>
              </a:lnSpc>
              <a:spcBef>
                <a:spcPts val="1000"/>
              </a:spcBef>
              <a:spcAft>
                <a:spcPts val="0"/>
              </a:spcAft>
              <a:buSzPts val="1800"/>
              <a:buChar char="•"/>
              <a:defRPr/>
            </a:lvl1pPr>
            <a:lvl2pPr indent="-342900" lvl="1" marL="914400" rtl="0" algn="l">
              <a:lnSpc>
                <a:spcPct val="120000"/>
              </a:lnSpc>
              <a:spcBef>
                <a:spcPts val="500"/>
              </a:spcBef>
              <a:spcAft>
                <a:spcPts val="0"/>
              </a:spcAft>
              <a:buSzPts val="1800"/>
              <a:buChar char="•"/>
              <a:defRPr/>
            </a:lvl2pPr>
            <a:lvl3pPr indent="-342900" lvl="2" marL="1371600" rtl="0" algn="l">
              <a:lnSpc>
                <a:spcPct val="120000"/>
              </a:lnSpc>
              <a:spcBef>
                <a:spcPts val="500"/>
              </a:spcBef>
              <a:spcAft>
                <a:spcPts val="0"/>
              </a:spcAft>
              <a:buSzPts val="1800"/>
              <a:buChar char="•"/>
              <a:defRPr/>
            </a:lvl3pPr>
            <a:lvl4pPr indent="-342900" lvl="3" marL="1828800" rtl="0" algn="l">
              <a:lnSpc>
                <a:spcPct val="120000"/>
              </a:lnSpc>
              <a:spcBef>
                <a:spcPts val="500"/>
              </a:spcBef>
              <a:spcAft>
                <a:spcPts val="0"/>
              </a:spcAft>
              <a:buSzPts val="1800"/>
              <a:buChar char="•"/>
              <a:defRPr/>
            </a:lvl4pPr>
            <a:lvl5pPr indent="-342900" lvl="4" marL="2286000" rtl="0" algn="l">
              <a:lnSpc>
                <a:spcPct val="120000"/>
              </a:lnSpc>
              <a:spcBef>
                <a:spcPts val="500"/>
              </a:spcBef>
              <a:spcAft>
                <a:spcPts val="0"/>
              </a:spcAft>
              <a:buSzPts val="1800"/>
              <a:buChar char="•"/>
              <a:defRPr/>
            </a:lvl5pPr>
            <a:lvl6pPr indent="-342900" lvl="5" marL="2743200" rtl="0" algn="l">
              <a:lnSpc>
                <a:spcPct val="120000"/>
              </a:lnSpc>
              <a:spcBef>
                <a:spcPts val="500"/>
              </a:spcBef>
              <a:spcAft>
                <a:spcPts val="0"/>
              </a:spcAft>
              <a:buSzPts val="1800"/>
              <a:buChar char="•"/>
              <a:defRPr/>
            </a:lvl6pPr>
            <a:lvl7pPr indent="-342900" lvl="6" marL="3200400" rtl="0" algn="l">
              <a:lnSpc>
                <a:spcPct val="120000"/>
              </a:lnSpc>
              <a:spcBef>
                <a:spcPts val="500"/>
              </a:spcBef>
              <a:spcAft>
                <a:spcPts val="0"/>
              </a:spcAft>
              <a:buSzPts val="1800"/>
              <a:buChar char="•"/>
              <a:defRPr/>
            </a:lvl7pPr>
            <a:lvl8pPr indent="-342900" lvl="7" marL="3657600" rtl="0" algn="l">
              <a:lnSpc>
                <a:spcPct val="120000"/>
              </a:lnSpc>
              <a:spcBef>
                <a:spcPts val="500"/>
              </a:spcBef>
              <a:spcAft>
                <a:spcPts val="0"/>
              </a:spcAft>
              <a:buSzPts val="1800"/>
              <a:buChar char="•"/>
              <a:defRPr/>
            </a:lvl8pPr>
            <a:lvl9pPr indent="-342900" lvl="8" marL="4114800" rtl="0" algn="l">
              <a:lnSpc>
                <a:spcPct val="120000"/>
              </a:lnSpc>
              <a:spcBef>
                <a:spcPts val="500"/>
              </a:spcBef>
              <a:spcAft>
                <a:spcPts val="0"/>
              </a:spcAft>
              <a:buSzPts val="1800"/>
              <a:buChar char="•"/>
              <a:defRPr/>
            </a:lvl9pPr>
          </a:lstStyle>
          <a:p/>
        </p:txBody>
      </p:sp>
      <p:sp>
        <p:nvSpPr>
          <p:cNvPr id="135" name="Google Shape;135;p25"/>
          <p:cNvSpPr txBox="1"/>
          <p:nvPr>
            <p:ph idx="2" type="body"/>
          </p:nvPr>
        </p:nvSpPr>
        <p:spPr>
          <a:xfrm>
            <a:off x="6413771" y="2017343"/>
            <a:ext cx="4645200" cy="3441600"/>
          </a:xfrm>
          <a:prstGeom prst="rect">
            <a:avLst/>
          </a:prstGeom>
          <a:noFill/>
          <a:ln>
            <a:noFill/>
          </a:ln>
        </p:spPr>
        <p:txBody>
          <a:bodyPr anchorCtr="0" anchor="t" bIns="45700" lIns="91425" spcFirstLastPara="1" rIns="91425" wrap="square" tIns="45700">
            <a:normAutofit/>
          </a:bodyPr>
          <a:lstStyle>
            <a:lvl1pPr indent="-342900" lvl="0" marL="457200" rtl="0" algn="l">
              <a:lnSpc>
                <a:spcPct val="120000"/>
              </a:lnSpc>
              <a:spcBef>
                <a:spcPts val="1000"/>
              </a:spcBef>
              <a:spcAft>
                <a:spcPts val="0"/>
              </a:spcAft>
              <a:buSzPts val="1800"/>
              <a:buChar char="•"/>
              <a:defRPr/>
            </a:lvl1pPr>
            <a:lvl2pPr indent="-342900" lvl="1" marL="914400" rtl="0" algn="l">
              <a:lnSpc>
                <a:spcPct val="120000"/>
              </a:lnSpc>
              <a:spcBef>
                <a:spcPts val="500"/>
              </a:spcBef>
              <a:spcAft>
                <a:spcPts val="0"/>
              </a:spcAft>
              <a:buSzPts val="1800"/>
              <a:buChar char="•"/>
              <a:defRPr/>
            </a:lvl2pPr>
            <a:lvl3pPr indent="-342900" lvl="2" marL="1371600" rtl="0" algn="l">
              <a:lnSpc>
                <a:spcPct val="120000"/>
              </a:lnSpc>
              <a:spcBef>
                <a:spcPts val="500"/>
              </a:spcBef>
              <a:spcAft>
                <a:spcPts val="0"/>
              </a:spcAft>
              <a:buSzPts val="1800"/>
              <a:buChar char="•"/>
              <a:defRPr/>
            </a:lvl3pPr>
            <a:lvl4pPr indent="-342900" lvl="3" marL="1828800" rtl="0" algn="l">
              <a:lnSpc>
                <a:spcPct val="120000"/>
              </a:lnSpc>
              <a:spcBef>
                <a:spcPts val="500"/>
              </a:spcBef>
              <a:spcAft>
                <a:spcPts val="0"/>
              </a:spcAft>
              <a:buSzPts val="1800"/>
              <a:buChar char="•"/>
              <a:defRPr/>
            </a:lvl4pPr>
            <a:lvl5pPr indent="-342900" lvl="4" marL="2286000" rtl="0" algn="l">
              <a:lnSpc>
                <a:spcPct val="120000"/>
              </a:lnSpc>
              <a:spcBef>
                <a:spcPts val="500"/>
              </a:spcBef>
              <a:spcAft>
                <a:spcPts val="0"/>
              </a:spcAft>
              <a:buSzPts val="1800"/>
              <a:buChar char="•"/>
              <a:defRPr/>
            </a:lvl5pPr>
            <a:lvl6pPr indent="-342900" lvl="5" marL="2743200" rtl="0" algn="l">
              <a:lnSpc>
                <a:spcPct val="120000"/>
              </a:lnSpc>
              <a:spcBef>
                <a:spcPts val="500"/>
              </a:spcBef>
              <a:spcAft>
                <a:spcPts val="0"/>
              </a:spcAft>
              <a:buSzPts val="1800"/>
              <a:buChar char="•"/>
              <a:defRPr/>
            </a:lvl6pPr>
            <a:lvl7pPr indent="-342900" lvl="6" marL="3200400" rtl="0" algn="l">
              <a:lnSpc>
                <a:spcPct val="120000"/>
              </a:lnSpc>
              <a:spcBef>
                <a:spcPts val="500"/>
              </a:spcBef>
              <a:spcAft>
                <a:spcPts val="0"/>
              </a:spcAft>
              <a:buSzPts val="1800"/>
              <a:buChar char="•"/>
              <a:defRPr/>
            </a:lvl7pPr>
            <a:lvl8pPr indent="-342900" lvl="7" marL="3657600" rtl="0" algn="l">
              <a:lnSpc>
                <a:spcPct val="120000"/>
              </a:lnSpc>
              <a:spcBef>
                <a:spcPts val="500"/>
              </a:spcBef>
              <a:spcAft>
                <a:spcPts val="0"/>
              </a:spcAft>
              <a:buSzPts val="1800"/>
              <a:buChar char="•"/>
              <a:defRPr/>
            </a:lvl8pPr>
            <a:lvl9pPr indent="-342900" lvl="8" marL="4114800" rtl="0" algn="l">
              <a:lnSpc>
                <a:spcPct val="120000"/>
              </a:lnSpc>
              <a:spcBef>
                <a:spcPts val="500"/>
              </a:spcBef>
              <a:spcAft>
                <a:spcPts val="0"/>
              </a:spcAft>
              <a:buSzPts val="1800"/>
              <a:buChar char="•"/>
              <a:defRPr/>
            </a:lvl9pPr>
          </a:lstStyle>
          <a:p/>
        </p:txBody>
      </p:sp>
      <p:sp>
        <p:nvSpPr>
          <p:cNvPr id="136" name="Google Shape;136;p25"/>
          <p:cNvSpPr txBox="1"/>
          <p:nvPr>
            <p:ph idx="10" type="dt"/>
          </p:nvPr>
        </p:nvSpPr>
        <p:spPr>
          <a:xfrm>
            <a:off x="7554138" y="330370"/>
            <a:ext cx="3500700" cy="3093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7" name="Google Shape;137;p25"/>
          <p:cNvSpPr txBox="1"/>
          <p:nvPr>
            <p:ph idx="11" type="ftr"/>
          </p:nvPr>
        </p:nvSpPr>
        <p:spPr>
          <a:xfrm>
            <a:off x="1451579" y="329307"/>
            <a:ext cx="5938800" cy="3093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8" name="Google Shape;138;p25"/>
          <p:cNvSpPr txBox="1"/>
          <p:nvPr>
            <p:ph idx="12" type="sldNum"/>
          </p:nvPr>
        </p:nvSpPr>
        <p:spPr>
          <a:xfrm>
            <a:off x="480060" y="798973"/>
            <a:ext cx="810900" cy="503700"/>
          </a:xfrm>
          <a:prstGeom prst="rect">
            <a:avLst/>
          </a:prstGeom>
          <a:noFill/>
          <a:ln>
            <a:noFill/>
          </a:ln>
        </p:spPr>
        <p:txBody>
          <a:bodyPr anchorCtr="0" anchor="t"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139" name="Google Shape;139;p25"/>
          <p:cNvCxnSpPr/>
          <p:nvPr/>
        </p:nvCxnSpPr>
        <p:spPr>
          <a:xfrm>
            <a:off x="1453896" y="1847088"/>
            <a:ext cx="9607500"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40" name="Shape 140"/>
        <p:cNvGrpSpPr/>
        <p:nvPr/>
      </p:nvGrpSpPr>
      <p:grpSpPr>
        <a:xfrm>
          <a:off x="0" y="0"/>
          <a:ext cx="0" cy="0"/>
          <a:chOff x="0" y="0"/>
          <a:chExt cx="0" cy="0"/>
        </a:xfrm>
      </p:grpSpPr>
      <p:sp>
        <p:nvSpPr>
          <p:cNvPr id="141" name="Google Shape;141;p26"/>
          <p:cNvSpPr txBox="1"/>
          <p:nvPr>
            <p:ph type="title"/>
          </p:nvPr>
        </p:nvSpPr>
        <p:spPr>
          <a:xfrm>
            <a:off x="1447191" y="804163"/>
            <a:ext cx="9607800" cy="1056300"/>
          </a:xfrm>
          <a:prstGeom prst="rect">
            <a:avLst/>
          </a:prstGeom>
          <a:noFill/>
          <a:ln>
            <a:noFill/>
          </a:ln>
        </p:spPr>
        <p:txBody>
          <a:bodyPr anchorCtr="0" anchor="t"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42" name="Google Shape;142;p26"/>
          <p:cNvSpPr txBox="1"/>
          <p:nvPr>
            <p:ph idx="1" type="body"/>
          </p:nvPr>
        </p:nvSpPr>
        <p:spPr>
          <a:xfrm>
            <a:off x="1447191" y="2019549"/>
            <a:ext cx="4645200" cy="801900"/>
          </a:xfrm>
          <a:prstGeom prst="rect">
            <a:avLst/>
          </a:prstGeom>
          <a:noFill/>
          <a:ln>
            <a:noFill/>
          </a:ln>
        </p:spPr>
        <p:txBody>
          <a:bodyPr anchorCtr="0" anchor="b" bIns="45700" lIns="91425" spcFirstLastPara="1" rIns="91425" wrap="square" tIns="45700">
            <a:normAutofit/>
          </a:bodyPr>
          <a:lstStyle>
            <a:lvl1pPr indent="-228600" lvl="0" marL="457200" rtl="0" algn="l">
              <a:lnSpc>
                <a:spcPct val="100000"/>
              </a:lnSpc>
              <a:spcBef>
                <a:spcPts val="1000"/>
              </a:spcBef>
              <a:spcAft>
                <a:spcPts val="0"/>
              </a:spcAft>
              <a:buSzPts val="2200"/>
              <a:buNone/>
              <a:defRPr b="0" sz="2200" cap="none">
                <a:solidFill>
                  <a:schemeClr val="accent1"/>
                </a:solidFill>
              </a:defRPr>
            </a:lvl1pPr>
            <a:lvl2pPr indent="-228600" lvl="1" marL="914400" rtl="0" algn="l">
              <a:lnSpc>
                <a:spcPct val="120000"/>
              </a:lnSpc>
              <a:spcBef>
                <a:spcPts val="500"/>
              </a:spcBef>
              <a:spcAft>
                <a:spcPts val="0"/>
              </a:spcAft>
              <a:buSzPts val="2000"/>
              <a:buNone/>
              <a:defRPr b="1" sz="2000"/>
            </a:lvl2pPr>
            <a:lvl3pPr indent="-228600" lvl="2" marL="1371600" rtl="0" algn="l">
              <a:lnSpc>
                <a:spcPct val="120000"/>
              </a:lnSpc>
              <a:spcBef>
                <a:spcPts val="500"/>
              </a:spcBef>
              <a:spcAft>
                <a:spcPts val="0"/>
              </a:spcAft>
              <a:buSzPts val="1800"/>
              <a:buNone/>
              <a:defRPr b="1" sz="1800"/>
            </a:lvl3pPr>
            <a:lvl4pPr indent="-228600" lvl="3" marL="1828800" rtl="0" algn="l">
              <a:lnSpc>
                <a:spcPct val="120000"/>
              </a:lnSpc>
              <a:spcBef>
                <a:spcPts val="500"/>
              </a:spcBef>
              <a:spcAft>
                <a:spcPts val="0"/>
              </a:spcAft>
              <a:buSzPts val="1600"/>
              <a:buNone/>
              <a:defRPr b="1" sz="1600"/>
            </a:lvl4pPr>
            <a:lvl5pPr indent="-228600" lvl="4" marL="2286000" rtl="0" algn="l">
              <a:lnSpc>
                <a:spcPct val="120000"/>
              </a:lnSpc>
              <a:spcBef>
                <a:spcPts val="500"/>
              </a:spcBef>
              <a:spcAft>
                <a:spcPts val="0"/>
              </a:spcAft>
              <a:buSzPts val="1600"/>
              <a:buNone/>
              <a:defRPr b="1" sz="1600"/>
            </a:lvl5pPr>
            <a:lvl6pPr indent="-228600" lvl="5" marL="2743200" rtl="0" algn="l">
              <a:lnSpc>
                <a:spcPct val="120000"/>
              </a:lnSpc>
              <a:spcBef>
                <a:spcPts val="500"/>
              </a:spcBef>
              <a:spcAft>
                <a:spcPts val="0"/>
              </a:spcAft>
              <a:buSzPts val="1600"/>
              <a:buNone/>
              <a:defRPr b="1" sz="1600"/>
            </a:lvl6pPr>
            <a:lvl7pPr indent="-228600" lvl="6" marL="3200400" rtl="0" algn="l">
              <a:lnSpc>
                <a:spcPct val="120000"/>
              </a:lnSpc>
              <a:spcBef>
                <a:spcPts val="500"/>
              </a:spcBef>
              <a:spcAft>
                <a:spcPts val="0"/>
              </a:spcAft>
              <a:buSzPts val="1600"/>
              <a:buNone/>
              <a:defRPr b="1" sz="1600"/>
            </a:lvl7pPr>
            <a:lvl8pPr indent="-228600" lvl="7" marL="3657600" rtl="0" algn="l">
              <a:lnSpc>
                <a:spcPct val="120000"/>
              </a:lnSpc>
              <a:spcBef>
                <a:spcPts val="500"/>
              </a:spcBef>
              <a:spcAft>
                <a:spcPts val="0"/>
              </a:spcAft>
              <a:buSzPts val="1600"/>
              <a:buNone/>
              <a:defRPr b="1" sz="1600"/>
            </a:lvl8pPr>
            <a:lvl9pPr indent="-228600" lvl="8" marL="4114800" rtl="0" algn="l">
              <a:lnSpc>
                <a:spcPct val="120000"/>
              </a:lnSpc>
              <a:spcBef>
                <a:spcPts val="500"/>
              </a:spcBef>
              <a:spcAft>
                <a:spcPts val="0"/>
              </a:spcAft>
              <a:buSzPts val="1600"/>
              <a:buNone/>
              <a:defRPr b="1" sz="1600"/>
            </a:lvl9pPr>
          </a:lstStyle>
          <a:p/>
        </p:txBody>
      </p:sp>
      <p:sp>
        <p:nvSpPr>
          <p:cNvPr id="143" name="Google Shape;143;p26"/>
          <p:cNvSpPr txBox="1"/>
          <p:nvPr>
            <p:ph idx="2" type="body"/>
          </p:nvPr>
        </p:nvSpPr>
        <p:spPr>
          <a:xfrm>
            <a:off x="1447191" y="2824269"/>
            <a:ext cx="4645200" cy="2644500"/>
          </a:xfrm>
          <a:prstGeom prst="rect">
            <a:avLst/>
          </a:prstGeom>
          <a:noFill/>
          <a:ln>
            <a:noFill/>
          </a:ln>
        </p:spPr>
        <p:txBody>
          <a:bodyPr anchorCtr="0" anchor="t" bIns="45700" lIns="91425" spcFirstLastPara="1" rIns="91425" wrap="square" tIns="45700">
            <a:normAutofit/>
          </a:bodyPr>
          <a:lstStyle>
            <a:lvl1pPr indent="-342900" lvl="0" marL="457200" rtl="0" algn="l">
              <a:lnSpc>
                <a:spcPct val="120000"/>
              </a:lnSpc>
              <a:spcBef>
                <a:spcPts val="1000"/>
              </a:spcBef>
              <a:spcAft>
                <a:spcPts val="0"/>
              </a:spcAft>
              <a:buSzPts val="1800"/>
              <a:buChar char="•"/>
              <a:defRPr/>
            </a:lvl1pPr>
            <a:lvl2pPr indent="-342900" lvl="1" marL="914400" rtl="0" algn="l">
              <a:lnSpc>
                <a:spcPct val="120000"/>
              </a:lnSpc>
              <a:spcBef>
                <a:spcPts val="500"/>
              </a:spcBef>
              <a:spcAft>
                <a:spcPts val="0"/>
              </a:spcAft>
              <a:buSzPts val="1800"/>
              <a:buChar char="•"/>
              <a:defRPr/>
            </a:lvl2pPr>
            <a:lvl3pPr indent="-342900" lvl="2" marL="1371600" rtl="0" algn="l">
              <a:lnSpc>
                <a:spcPct val="120000"/>
              </a:lnSpc>
              <a:spcBef>
                <a:spcPts val="500"/>
              </a:spcBef>
              <a:spcAft>
                <a:spcPts val="0"/>
              </a:spcAft>
              <a:buSzPts val="1800"/>
              <a:buChar char="•"/>
              <a:defRPr/>
            </a:lvl3pPr>
            <a:lvl4pPr indent="-342900" lvl="3" marL="1828800" rtl="0" algn="l">
              <a:lnSpc>
                <a:spcPct val="120000"/>
              </a:lnSpc>
              <a:spcBef>
                <a:spcPts val="500"/>
              </a:spcBef>
              <a:spcAft>
                <a:spcPts val="0"/>
              </a:spcAft>
              <a:buSzPts val="1800"/>
              <a:buChar char="•"/>
              <a:defRPr/>
            </a:lvl4pPr>
            <a:lvl5pPr indent="-342900" lvl="4" marL="2286000" rtl="0" algn="l">
              <a:lnSpc>
                <a:spcPct val="120000"/>
              </a:lnSpc>
              <a:spcBef>
                <a:spcPts val="500"/>
              </a:spcBef>
              <a:spcAft>
                <a:spcPts val="0"/>
              </a:spcAft>
              <a:buSzPts val="1800"/>
              <a:buChar char="•"/>
              <a:defRPr/>
            </a:lvl5pPr>
            <a:lvl6pPr indent="-342900" lvl="5" marL="2743200" rtl="0" algn="l">
              <a:lnSpc>
                <a:spcPct val="120000"/>
              </a:lnSpc>
              <a:spcBef>
                <a:spcPts val="500"/>
              </a:spcBef>
              <a:spcAft>
                <a:spcPts val="0"/>
              </a:spcAft>
              <a:buSzPts val="1800"/>
              <a:buChar char="•"/>
              <a:defRPr/>
            </a:lvl6pPr>
            <a:lvl7pPr indent="-342900" lvl="6" marL="3200400" rtl="0" algn="l">
              <a:lnSpc>
                <a:spcPct val="120000"/>
              </a:lnSpc>
              <a:spcBef>
                <a:spcPts val="500"/>
              </a:spcBef>
              <a:spcAft>
                <a:spcPts val="0"/>
              </a:spcAft>
              <a:buSzPts val="1800"/>
              <a:buChar char="•"/>
              <a:defRPr/>
            </a:lvl7pPr>
            <a:lvl8pPr indent="-342900" lvl="7" marL="3657600" rtl="0" algn="l">
              <a:lnSpc>
                <a:spcPct val="120000"/>
              </a:lnSpc>
              <a:spcBef>
                <a:spcPts val="500"/>
              </a:spcBef>
              <a:spcAft>
                <a:spcPts val="0"/>
              </a:spcAft>
              <a:buSzPts val="1800"/>
              <a:buChar char="•"/>
              <a:defRPr/>
            </a:lvl8pPr>
            <a:lvl9pPr indent="-342900" lvl="8" marL="4114800" rtl="0" algn="l">
              <a:lnSpc>
                <a:spcPct val="120000"/>
              </a:lnSpc>
              <a:spcBef>
                <a:spcPts val="500"/>
              </a:spcBef>
              <a:spcAft>
                <a:spcPts val="0"/>
              </a:spcAft>
              <a:buSzPts val="1800"/>
              <a:buChar char="•"/>
              <a:defRPr/>
            </a:lvl9pPr>
          </a:lstStyle>
          <a:p/>
        </p:txBody>
      </p:sp>
      <p:sp>
        <p:nvSpPr>
          <p:cNvPr id="144" name="Google Shape;144;p26"/>
          <p:cNvSpPr txBox="1"/>
          <p:nvPr>
            <p:ph idx="3" type="body"/>
          </p:nvPr>
        </p:nvSpPr>
        <p:spPr>
          <a:xfrm>
            <a:off x="6412362" y="2023003"/>
            <a:ext cx="4645200" cy="802200"/>
          </a:xfrm>
          <a:prstGeom prst="rect">
            <a:avLst/>
          </a:prstGeom>
          <a:noFill/>
          <a:ln>
            <a:noFill/>
          </a:ln>
        </p:spPr>
        <p:txBody>
          <a:bodyPr anchorCtr="0" anchor="b" bIns="45700" lIns="91425" spcFirstLastPara="1" rIns="91425" wrap="square" tIns="45700">
            <a:normAutofit/>
          </a:bodyPr>
          <a:lstStyle>
            <a:lvl1pPr indent="-228600" lvl="0" marL="457200" rtl="0" algn="l">
              <a:lnSpc>
                <a:spcPct val="100000"/>
              </a:lnSpc>
              <a:spcBef>
                <a:spcPts val="1000"/>
              </a:spcBef>
              <a:spcAft>
                <a:spcPts val="0"/>
              </a:spcAft>
              <a:buSzPts val="2200"/>
              <a:buNone/>
              <a:defRPr b="0" sz="2200" cap="none">
                <a:solidFill>
                  <a:schemeClr val="accent1"/>
                </a:solidFill>
              </a:defRPr>
            </a:lvl1pPr>
            <a:lvl2pPr indent="-228600" lvl="1" marL="914400" rtl="0" algn="l">
              <a:lnSpc>
                <a:spcPct val="120000"/>
              </a:lnSpc>
              <a:spcBef>
                <a:spcPts val="500"/>
              </a:spcBef>
              <a:spcAft>
                <a:spcPts val="0"/>
              </a:spcAft>
              <a:buSzPts val="2000"/>
              <a:buNone/>
              <a:defRPr b="1" sz="2000"/>
            </a:lvl2pPr>
            <a:lvl3pPr indent="-228600" lvl="2" marL="1371600" rtl="0" algn="l">
              <a:lnSpc>
                <a:spcPct val="120000"/>
              </a:lnSpc>
              <a:spcBef>
                <a:spcPts val="500"/>
              </a:spcBef>
              <a:spcAft>
                <a:spcPts val="0"/>
              </a:spcAft>
              <a:buSzPts val="1800"/>
              <a:buNone/>
              <a:defRPr b="1" sz="1800"/>
            </a:lvl3pPr>
            <a:lvl4pPr indent="-228600" lvl="3" marL="1828800" rtl="0" algn="l">
              <a:lnSpc>
                <a:spcPct val="120000"/>
              </a:lnSpc>
              <a:spcBef>
                <a:spcPts val="500"/>
              </a:spcBef>
              <a:spcAft>
                <a:spcPts val="0"/>
              </a:spcAft>
              <a:buSzPts val="1600"/>
              <a:buNone/>
              <a:defRPr b="1" sz="1600"/>
            </a:lvl4pPr>
            <a:lvl5pPr indent="-228600" lvl="4" marL="2286000" rtl="0" algn="l">
              <a:lnSpc>
                <a:spcPct val="120000"/>
              </a:lnSpc>
              <a:spcBef>
                <a:spcPts val="500"/>
              </a:spcBef>
              <a:spcAft>
                <a:spcPts val="0"/>
              </a:spcAft>
              <a:buSzPts val="1600"/>
              <a:buNone/>
              <a:defRPr b="1" sz="1600"/>
            </a:lvl5pPr>
            <a:lvl6pPr indent="-228600" lvl="5" marL="2743200" rtl="0" algn="l">
              <a:lnSpc>
                <a:spcPct val="120000"/>
              </a:lnSpc>
              <a:spcBef>
                <a:spcPts val="500"/>
              </a:spcBef>
              <a:spcAft>
                <a:spcPts val="0"/>
              </a:spcAft>
              <a:buSzPts val="1600"/>
              <a:buNone/>
              <a:defRPr b="1" sz="1600"/>
            </a:lvl6pPr>
            <a:lvl7pPr indent="-228600" lvl="6" marL="3200400" rtl="0" algn="l">
              <a:lnSpc>
                <a:spcPct val="120000"/>
              </a:lnSpc>
              <a:spcBef>
                <a:spcPts val="500"/>
              </a:spcBef>
              <a:spcAft>
                <a:spcPts val="0"/>
              </a:spcAft>
              <a:buSzPts val="1600"/>
              <a:buNone/>
              <a:defRPr b="1" sz="1600"/>
            </a:lvl7pPr>
            <a:lvl8pPr indent="-228600" lvl="7" marL="3657600" rtl="0" algn="l">
              <a:lnSpc>
                <a:spcPct val="120000"/>
              </a:lnSpc>
              <a:spcBef>
                <a:spcPts val="500"/>
              </a:spcBef>
              <a:spcAft>
                <a:spcPts val="0"/>
              </a:spcAft>
              <a:buSzPts val="1600"/>
              <a:buNone/>
              <a:defRPr b="1" sz="1600"/>
            </a:lvl8pPr>
            <a:lvl9pPr indent="-228600" lvl="8" marL="4114800" rtl="0" algn="l">
              <a:lnSpc>
                <a:spcPct val="120000"/>
              </a:lnSpc>
              <a:spcBef>
                <a:spcPts val="500"/>
              </a:spcBef>
              <a:spcAft>
                <a:spcPts val="0"/>
              </a:spcAft>
              <a:buSzPts val="1600"/>
              <a:buNone/>
              <a:defRPr b="1" sz="1600"/>
            </a:lvl9pPr>
          </a:lstStyle>
          <a:p/>
        </p:txBody>
      </p:sp>
      <p:sp>
        <p:nvSpPr>
          <p:cNvPr id="145" name="Google Shape;145;p26"/>
          <p:cNvSpPr txBox="1"/>
          <p:nvPr>
            <p:ph idx="4" type="body"/>
          </p:nvPr>
        </p:nvSpPr>
        <p:spPr>
          <a:xfrm>
            <a:off x="6412362" y="2821491"/>
            <a:ext cx="4645200" cy="2637300"/>
          </a:xfrm>
          <a:prstGeom prst="rect">
            <a:avLst/>
          </a:prstGeom>
          <a:noFill/>
          <a:ln>
            <a:noFill/>
          </a:ln>
        </p:spPr>
        <p:txBody>
          <a:bodyPr anchorCtr="0" anchor="t" bIns="45700" lIns="91425" spcFirstLastPara="1" rIns="91425" wrap="square" tIns="45700">
            <a:normAutofit/>
          </a:bodyPr>
          <a:lstStyle>
            <a:lvl1pPr indent="-342900" lvl="0" marL="457200" rtl="0" algn="l">
              <a:lnSpc>
                <a:spcPct val="120000"/>
              </a:lnSpc>
              <a:spcBef>
                <a:spcPts val="1000"/>
              </a:spcBef>
              <a:spcAft>
                <a:spcPts val="0"/>
              </a:spcAft>
              <a:buSzPts val="1800"/>
              <a:buChar char="•"/>
              <a:defRPr/>
            </a:lvl1pPr>
            <a:lvl2pPr indent="-342900" lvl="1" marL="914400" rtl="0" algn="l">
              <a:lnSpc>
                <a:spcPct val="120000"/>
              </a:lnSpc>
              <a:spcBef>
                <a:spcPts val="500"/>
              </a:spcBef>
              <a:spcAft>
                <a:spcPts val="0"/>
              </a:spcAft>
              <a:buSzPts val="1800"/>
              <a:buChar char="•"/>
              <a:defRPr/>
            </a:lvl2pPr>
            <a:lvl3pPr indent="-342900" lvl="2" marL="1371600" rtl="0" algn="l">
              <a:lnSpc>
                <a:spcPct val="120000"/>
              </a:lnSpc>
              <a:spcBef>
                <a:spcPts val="500"/>
              </a:spcBef>
              <a:spcAft>
                <a:spcPts val="0"/>
              </a:spcAft>
              <a:buSzPts val="1800"/>
              <a:buChar char="•"/>
              <a:defRPr/>
            </a:lvl3pPr>
            <a:lvl4pPr indent="-342900" lvl="3" marL="1828800" rtl="0" algn="l">
              <a:lnSpc>
                <a:spcPct val="120000"/>
              </a:lnSpc>
              <a:spcBef>
                <a:spcPts val="500"/>
              </a:spcBef>
              <a:spcAft>
                <a:spcPts val="0"/>
              </a:spcAft>
              <a:buSzPts val="1800"/>
              <a:buChar char="•"/>
              <a:defRPr/>
            </a:lvl4pPr>
            <a:lvl5pPr indent="-342900" lvl="4" marL="2286000" rtl="0" algn="l">
              <a:lnSpc>
                <a:spcPct val="120000"/>
              </a:lnSpc>
              <a:spcBef>
                <a:spcPts val="500"/>
              </a:spcBef>
              <a:spcAft>
                <a:spcPts val="0"/>
              </a:spcAft>
              <a:buSzPts val="1800"/>
              <a:buChar char="•"/>
              <a:defRPr/>
            </a:lvl5pPr>
            <a:lvl6pPr indent="-342900" lvl="5" marL="2743200" rtl="0" algn="l">
              <a:lnSpc>
                <a:spcPct val="120000"/>
              </a:lnSpc>
              <a:spcBef>
                <a:spcPts val="500"/>
              </a:spcBef>
              <a:spcAft>
                <a:spcPts val="0"/>
              </a:spcAft>
              <a:buSzPts val="1800"/>
              <a:buChar char="•"/>
              <a:defRPr/>
            </a:lvl6pPr>
            <a:lvl7pPr indent="-342900" lvl="6" marL="3200400" rtl="0" algn="l">
              <a:lnSpc>
                <a:spcPct val="120000"/>
              </a:lnSpc>
              <a:spcBef>
                <a:spcPts val="500"/>
              </a:spcBef>
              <a:spcAft>
                <a:spcPts val="0"/>
              </a:spcAft>
              <a:buSzPts val="1800"/>
              <a:buChar char="•"/>
              <a:defRPr/>
            </a:lvl7pPr>
            <a:lvl8pPr indent="-342900" lvl="7" marL="3657600" rtl="0" algn="l">
              <a:lnSpc>
                <a:spcPct val="120000"/>
              </a:lnSpc>
              <a:spcBef>
                <a:spcPts val="500"/>
              </a:spcBef>
              <a:spcAft>
                <a:spcPts val="0"/>
              </a:spcAft>
              <a:buSzPts val="1800"/>
              <a:buChar char="•"/>
              <a:defRPr/>
            </a:lvl8pPr>
            <a:lvl9pPr indent="-342900" lvl="8" marL="4114800" rtl="0" algn="l">
              <a:lnSpc>
                <a:spcPct val="120000"/>
              </a:lnSpc>
              <a:spcBef>
                <a:spcPts val="500"/>
              </a:spcBef>
              <a:spcAft>
                <a:spcPts val="0"/>
              </a:spcAft>
              <a:buSzPts val="1800"/>
              <a:buChar char="•"/>
              <a:defRPr/>
            </a:lvl9pPr>
          </a:lstStyle>
          <a:p/>
        </p:txBody>
      </p:sp>
      <p:sp>
        <p:nvSpPr>
          <p:cNvPr id="146" name="Google Shape;146;p26"/>
          <p:cNvSpPr txBox="1"/>
          <p:nvPr>
            <p:ph idx="10" type="dt"/>
          </p:nvPr>
        </p:nvSpPr>
        <p:spPr>
          <a:xfrm>
            <a:off x="7554138" y="330370"/>
            <a:ext cx="3500700" cy="3093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47" name="Google Shape;147;p26"/>
          <p:cNvSpPr txBox="1"/>
          <p:nvPr>
            <p:ph idx="11" type="ftr"/>
          </p:nvPr>
        </p:nvSpPr>
        <p:spPr>
          <a:xfrm>
            <a:off x="1451579" y="329307"/>
            <a:ext cx="5938800" cy="3093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48" name="Google Shape;148;p26"/>
          <p:cNvSpPr txBox="1"/>
          <p:nvPr>
            <p:ph idx="12" type="sldNum"/>
          </p:nvPr>
        </p:nvSpPr>
        <p:spPr>
          <a:xfrm>
            <a:off x="480060" y="798973"/>
            <a:ext cx="810900" cy="503700"/>
          </a:xfrm>
          <a:prstGeom prst="rect">
            <a:avLst/>
          </a:prstGeom>
          <a:noFill/>
          <a:ln>
            <a:noFill/>
          </a:ln>
        </p:spPr>
        <p:txBody>
          <a:bodyPr anchorCtr="0" anchor="t"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149" name="Google Shape;149;p26"/>
          <p:cNvCxnSpPr/>
          <p:nvPr/>
        </p:nvCxnSpPr>
        <p:spPr>
          <a:xfrm>
            <a:off x="1453896" y="1847088"/>
            <a:ext cx="9607500"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50" name="Shape 150"/>
        <p:cNvGrpSpPr/>
        <p:nvPr/>
      </p:nvGrpSpPr>
      <p:grpSpPr>
        <a:xfrm>
          <a:off x="0" y="0"/>
          <a:ext cx="0" cy="0"/>
          <a:chOff x="0" y="0"/>
          <a:chExt cx="0" cy="0"/>
        </a:xfrm>
      </p:grpSpPr>
      <p:sp>
        <p:nvSpPr>
          <p:cNvPr id="151" name="Google Shape;151;p27"/>
          <p:cNvSpPr txBox="1"/>
          <p:nvPr>
            <p:ph type="title"/>
          </p:nvPr>
        </p:nvSpPr>
        <p:spPr>
          <a:xfrm>
            <a:off x="1451579" y="804519"/>
            <a:ext cx="9603300" cy="1049100"/>
          </a:xfrm>
          <a:prstGeom prst="rect">
            <a:avLst/>
          </a:prstGeom>
          <a:noFill/>
          <a:ln>
            <a:noFill/>
          </a:ln>
        </p:spPr>
        <p:txBody>
          <a:bodyPr anchorCtr="0" anchor="t"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52" name="Google Shape;152;p27"/>
          <p:cNvSpPr txBox="1"/>
          <p:nvPr>
            <p:ph idx="10" type="dt"/>
          </p:nvPr>
        </p:nvSpPr>
        <p:spPr>
          <a:xfrm>
            <a:off x="7554138" y="330370"/>
            <a:ext cx="3500700" cy="3093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53" name="Google Shape;153;p27"/>
          <p:cNvSpPr txBox="1"/>
          <p:nvPr>
            <p:ph idx="11" type="ftr"/>
          </p:nvPr>
        </p:nvSpPr>
        <p:spPr>
          <a:xfrm>
            <a:off x="1451579" y="329307"/>
            <a:ext cx="5938800" cy="3093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54" name="Google Shape;154;p27"/>
          <p:cNvSpPr txBox="1"/>
          <p:nvPr>
            <p:ph idx="12" type="sldNum"/>
          </p:nvPr>
        </p:nvSpPr>
        <p:spPr>
          <a:xfrm>
            <a:off x="480060" y="798973"/>
            <a:ext cx="810900" cy="503700"/>
          </a:xfrm>
          <a:prstGeom prst="rect">
            <a:avLst/>
          </a:prstGeom>
          <a:noFill/>
          <a:ln>
            <a:noFill/>
          </a:ln>
        </p:spPr>
        <p:txBody>
          <a:bodyPr anchorCtr="0" anchor="t"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155" name="Google Shape;155;p27"/>
          <p:cNvCxnSpPr/>
          <p:nvPr/>
        </p:nvCxnSpPr>
        <p:spPr>
          <a:xfrm>
            <a:off x="1453896" y="1847088"/>
            <a:ext cx="9607500"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56" name="Shape 156"/>
        <p:cNvGrpSpPr/>
        <p:nvPr/>
      </p:nvGrpSpPr>
      <p:grpSpPr>
        <a:xfrm>
          <a:off x="0" y="0"/>
          <a:ext cx="0" cy="0"/>
          <a:chOff x="0" y="0"/>
          <a:chExt cx="0" cy="0"/>
        </a:xfrm>
      </p:grpSpPr>
      <p:sp>
        <p:nvSpPr>
          <p:cNvPr id="157" name="Google Shape;157;p28"/>
          <p:cNvSpPr txBox="1"/>
          <p:nvPr>
            <p:ph type="title"/>
          </p:nvPr>
        </p:nvSpPr>
        <p:spPr>
          <a:xfrm>
            <a:off x="1444671" y="798973"/>
            <a:ext cx="3273000" cy="2247000"/>
          </a:xfrm>
          <a:prstGeom prst="rect">
            <a:avLst/>
          </a:prstGeom>
          <a:noFill/>
          <a:ln>
            <a:noFill/>
          </a:ln>
        </p:spPr>
        <p:txBody>
          <a:bodyPr anchorCtr="0" anchor="b" bIns="45700" lIns="91425" spcFirstLastPara="1" rIns="91425" wrap="square" tIns="45700">
            <a:normAutofit/>
          </a:bodyPr>
          <a:lstStyle>
            <a:lvl1pPr lvl="0" rtl="0" algn="l">
              <a:lnSpc>
                <a:spcPct val="90000"/>
              </a:lnSpc>
              <a:spcBef>
                <a:spcPts val="0"/>
              </a:spcBef>
              <a:spcAft>
                <a:spcPts val="0"/>
              </a:spcAft>
              <a:buClr>
                <a:schemeClr val="dk1"/>
              </a:buClr>
              <a:buSzPts val="2400"/>
              <a:buFont typeface="Gill Sans"/>
              <a:buNone/>
              <a:defRPr sz="2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58" name="Google Shape;158;p28"/>
          <p:cNvSpPr txBox="1"/>
          <p:nvPr>
            <p:ph idx="1" type="body"/>
          </p:nvPr>
        </p:nvSpPr>
        <p:spPr>
          <a:xfrm>
            <a:off x="5043714" y="798974"/>
            <a:ext cx="6012600" cy="4658700"/>
          </a:xfrm>
          <a:prstGeom prst="rect">
            <a:avLst/>
          </a:prstGeom>
          <a:noFill/>
          <a:ln>
            <a:noFill/>
          </a:ln>
        </p:spPr>
        <p:txBody>
          <a:bodyPr anchorCtr="0" anchor="ctr" bIns="45700" lIns="91425" spcFirstLastPara="1" rIns="91425" wrap="square" tIns="45700">
            <a:normAutofit/>
          </a:bodyPr>
          <a:lstStyle>
            <a:lvl1pPr indent="-342900" lvl="0" marL="457200" rtl="0" algn="l">
              <a:lnSpc>
                <a:spcPct val="120000"/>
              </a:lnSpc>
              <a:spcBef>
                <a:spcPts val="1000"/>
              </a:spcBef>
              <a:spcAft>
                <a:spcPts val="0"/>
              </a:spcAft>
              <a:buSzPts val="1800"/>
              <a:buChar char="•"/>
              <a:defRPr/>
            </a:lvl1pPr>
            <a:lvl2pPr indent="-342900" lvl="1" marL="914400" rtl="0" algn="l">
              <a:lnSpc>
                <a:spcPct val="120000"/>
              </a:lnSpc>
              <a:spcBef>
                <a:spcPts val="500"/>
              </a:spcBef>
              <a:spcAft>
                <a:spcPts val="0"/>
              </a:spcAft>
              <a:buSzPts val="1800"/>
              <a:buChar char="•"/>
              <a:defRPr/>
            </a:lvl2pPr>
            <a:lvl3pPr indent="-342900" lvl="2" marL="1371600" rtl="0" algn="l">
              <a:lnSpc>
                <a:spcPct val="120000"/>
              </a:lnSpc>
              <a:spcBef>
                <a:spcPts val="500"/>
              </a:spcBef>
              <a:spcAft>
                <a:spcPts val="0"/>
              </a:spcAft>
              <a:buSzPts val="1800"/>
              <a:buChar char="•"/>
              <a:defRPr/>
            </a:lvl3pPr>
            <a:lvl4pPr indent="-342900" lvl="3" marL="1828800" rtl="0" algn="l">
              <a:lnSpc>
                <a:spcPct val="120000"/>
              </a:lnSpc>
              <a:spcBef>
                <a:spcPts val="500"/>
              </a:spcBef>
              <a:spcAft>
                <a:spcPts val="0"/>
              </a:spcAft>
              <a:buSzPts val="1800"/>
              <a:buChar char="•"/>
              <a:defRPr/>
            </a:lvl4pPr>
            <a:lvl5pPr indent="-342900" lvl="4" marL="2286000" rtl="0" algn="l">
              <a:lnSpc>
                <a:spcPct val="120000"/>
              </a:lnSpc>
              <a:spcBef>
                <a:spcPts val="500"/>
              </a:spcBef>
              <a:spcAft>
                <a:spcPts val="0"/>
              </a:spcAft>
              <a:buSzPts val="1800"/>
              <a:buChar char="•"/>
              <a:defRPr/>
            </a:lvl5pPr>
            <a:lvl6pPr indent="-342900" lvl="5" marL="2743200" rtl="0" algn="l">
              <a:lnSpc>
                <a:spcPct val="120000"/>
              </a:lnSpc>
              <a:spcBef>
                <a:spcPts val="500"/>
              </a:spcBef>
              <a:spcAft>
                <a:spcPts val="0"/>
              </a:spcAft>
              <a:buSzPts val="1800"/>
              <a:buChar char="•"/>
              <a:defRPr/>
            </a:lvl6pPr>
            <a:lvl7pPr indent="-342900" lvl="6" marL="3200400" rtl="0" algn="l">
              <a:lnSpc>
                <a:spcPct val="120000"/>
              </a:lnSpc>
              <a:spcBef>
                <a:spcPts val="500"/>
              </a:spcBef>
              <a:spcAft>
                <a:spcPts val="0"/>
              </a:spcAft>
              <a:buSzPts val="1800"/>
              <a:buChar char="•"/>
              <a:defRPr/>
            </a:lvl7pPr>
            <a:lvl8pPr indent="-342900" lvl="7" marL="3657600" rtl="0" algn="l">
              <a:lnSpc>
                <a:spcPct val="120000"/>
              </a:lnSpc>
              <a:spcBef>
                <a:spcPts val="500"/>
              </a:spcBef>
              <a:spcAft>
                <a:spcPts val="0"/>
              </a:spcAft>
              <a:buSzPts val="1800"/>
              <a:buChar char="•"/>
              <a:defRPr/>
            </a:lvl8pPr>
            <a:lvl9pPr indent="-342900" lvl="8" marL="4114800" rtl="0" algn="l">
              <a:lnSpc>
                <a:spcPct val="120000"/>
              </a:lnSpc>
              <a:spcBef>
                <a:spcPts val="500"/>
              </a:spcBef>
              <a:spcAft>
                <a:spcPts val="0"/>
              </a:spcAft>
              <a:buSzPts val="1800"/>
              <a:buChar char="•"/>
              <a:defRPr/>
            </a:lvl9pPr>
          </a:lstStyle>
          <a:p/>
        </p:txBody>
      </p:sp>
      <p:sp>
        <p:nvSpPr>
          <p:cNvPr id="159" name="Google Shape;159;p28"/>
          <p:cNvSpPr txBox="1"/>
          <p:nvPr>
            <p:ph idx="2" type="body"/>
          </p:nvPr>
        </p:nvSpPr>
        <p:spPr>
          <a:xfrm>
            <a:off x="1444671" y="3205491"/>
            <a:ext cx="3275100" cy="2248200"/>
          </a:xfrm>
          <a:prstGeom prst="rect">
            <a:avLst/>
          </a:prstGeom>
          <a:noFill/>
          <a:ln>
            <a:noFill/>
          </a:ln>
        </p:spPr>
        <p:txBody>
          <a:bodyPr anchorCtr="0" anchor="t" bIns="45700" lIns="91425" spcFirstLastPara="1" rIns="91425" wrap="square" tIns="45700">
            <a:normAutofit/>
          </a:bodyPr>
          <a:lstStyle>
            <a:lvl1pPr indent="-228600" lvl="0" marL="457200" rtl="0" algn="l">
              <a:lnSpc>
                <a:spcPct val="120000"/>
              </a:lnSpc>
              <a:spcBef>
                <a:spcPts val="1000"/>
              </a:spcBef>
              <a:spcAft>
                <a:spcPts val="0"/>
              </a:spcAft>
              <a:buSzPts val="1600"/>
              <a:buNone/>
              <a:defRPr sz="1600"/>
            </a:lvl1pPr>
            <a:lvl2pPr indent="-228600" lvl="1" marL="914400" rtl="0" algn="l">
              <a:lnSpc>
                <a:spcPct val="120000"/>
              </a:lnSpc>
              <a:spcBef>
                <a:spcPts val="500"/>
              </a:spcBef>
              <a:spcAft>
                <a:spcPts val="0"/>
              </a:spcAft>
              <a:buSzPts val="1400"/>
              <a:buNone/>
              <a:defRPr sz="1400"/>
            </a:lvl2pPr>
            <a:lvl3pPr indent="-228600" lvl="2" marL="1371600" rtl="0" algn="l">
              <a:lnSpc>
                <a:spcPct val="120000"/>
              </a:lnSpc>
              <a:spcBef>
                <a:spcPts val="500"/>
              </a:spcBef>
              <a:spcAft>
                <a:spcPts val="0"/>
              </a:spcAft>
              <a:buSzPts val="1200"/>
              <a:buNone/>
              <a:defRPr sz="1200"/>
            </a:lvl3pPr>
            <a:lvl4pPr indent="-228600" lvl="3" marL="1828800" rtl="0" algn="l">
              <a:lnSpc>
                <a:spcPct val="120000"/>
              </a:lnSpc>
              <a:spcBef>
                <a:spcPts val="500"/>
              </a:spcBef>
              <a:spcAft>
                <a:spcPts val="0"/>
              </a:spcAft>
              <a:buSzPts val="1000"/>
              <a:buNone/>
              <a:defRPr sz="1000"/>
            </a:lvl4pPr>
            <a:lvl5pPr indent="-228600" lvl="4" marL="2286000" rtl="0" algn="l">
              <a:lnSpc>
                <a:spcPct val="120000"/>
              </a:lnSpc>
              <a:spcBef>
                <a:spcPts val="500"/>
              </a:spcBef>
              <a:spcAft>
                <a:spcPts val="0"/>
              </a:spcAft>
              <a:buSzPts val="1000"/>
              <a:buNone/>
              <a:defRPr sz="1000"/>
            </a:lvl5pPr>
            <a:lvl6pPr indent="-228600" lvl="5" marL="2743200" rtl="0" algn="l">
              <a:lnSpc>
                <a:spcPct val="120000"/>
              </a:lnSpc>
              <a:spcBef>
                <a:spcPts val="500"/>
              </a:spcBef>
              <a:spcAft>
                <a:spcPts val="0"/>
              </a:spcAft>
              <a:buSzPts val="1000"/>
              <a:buNone/>
              <a:defRPr sz="1000"/>
            </a:lvl6pPr>
            <a:lvl7pPr indent="-228600" lvl="6" marL="3200400" rtl="0" algn="l">
              <a:lnSpc>
                <a:spcPct val="120000"/>
              </a:lnSpc>
              <a:spcBef>
                <a:spcPts val="500"/>
              </a:spcBef>
              <a:spcAft>
                <a:spcPts val="0"/>
              </a:spcAft>
              <a:buSzPts val="1000"/>
              <a:buNone/>
              <a:defRPr sz="1000"/>
            </a:lvl7pPr>
            <a:lvl8pPr indent="-228600" lvl="7" marL="3657600" rtl="0" algn="l">
              <a:lnSpc>
                <a:spcPct val="120000"/>
              </a:lnSpc>
              <a:spcBef>
                <a:spcPts val="500"/>
              </a:spcBef>
              <a:spcAft>
                <a:spcPts val="0"/>
              </a:spcAft>
              <a:buSzPts val="1000"/>
              <a:buNone/>
              <a:defRPr sz="1000"/>
            </a:lvl8pPr>
            <a:lvl9pPr indent="-228600" lvl="8" marL="4114800" rtl="0" algn="l">
              <a:lnSpc>
                <a:spcPct val="120000"/>
              </a:lnSpc>
              <a:spcBef>
                <a:spcPts val="500"/>
              </a:spcBef>
              <a:spcAft>
                <a:spcPts val="0"/>
              </a:spcAft>
              <a:buSzPts val="1000"/>
              <a:buNone/>
              <a:defRPr sz="1000"/>
            </a:lvl9pPr>
          </a:lstStyle>
          <a:p/>
        </p:txBody>
      </p:sp>
      <p:sp>
        <p:nvSpPr>
          <p:cNvPr id="160" name="Google Shape;160;p28"/>
          <p:cNvSpPr txBox="1"/>
          <p:nvPr>
            <p:ph idx="10" type="dt"/>
          </p:nvPr>
        </p:nvSpPr>
        <p:spPr>
          <a:xfrm>
            <a:off x="7554138" y="330370"/>
            <a:ext cx="3500700" cy="3093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61" name="Google Shape;161;p28"/>
          <p:cNvSpPr txBox="1"/>
          <p:nvPr>
            <p:ph idx="11" type="ftr"/>
          </p:nvPr>
        </p:nvSpPr>
        <p:spPr>
          <a:xfrm>
            <a:off x="1451579" y="329307"/>
            <a:ext cx="5938800" cy="3093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62" name="Google Shape;162;p28"/>
          <p:cNvSpPr txBox="1"/>
          <p:nvPr>
            <p:ph idx="12" type="sldNum"/>
          </p:nvPr>
        </p:nvSpPr>
        <p:spPr>
          <a:xfrm>
            <a:off x="480060" y="798973"/>
            <a:ext cx="810900" cy="503700"/>
          </a:xfrm>
          <a:prstGeom prst="rect">
            <a:avLst/>
          </a:prstGeom>
          <a:noFill/>
          <a:ln>
            <a:noFill/>
          </a:ln>
        </p:spPr>
        <p:txBody>
          <a:bodyPr anchorCtr="0" anchor="t"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163" name="Google Shape;163;p28"/>
          <p:cNvCxnSpPr/>
          <p:nvPr/>
        </p:nvCxnSpPr>
        <p:spPr>
          <a:xfrm>
            <a:off x="1448280" y="3205491"/>
            <a:ext cx="3269400"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64" name="Shape 164"/>
        <p:cNvGrpSpPr/>
        <p:nvPr/>
      </p:nvGrpSpPr>
      <p:grpSpPr>
        <a:xfrm>
          <a:off x="0" y="0"/>
          <a:ext cx="0" cy="0"/>
          <a:chOff x="0" y="0"/>
          <a:chExt cx="0" cy="0"/>
        </a:xfrm>
      </p:grpSpPr>
      <p:grpSp>
        <p:nvGrpSpPr>
          <p:cNvPr id="165" name="Google Shape;165;p29"/>
          <p:cNvGrpSpPr/>
          <p:nvPr/>
        </p:nvGrpSpPr>
        <p:grpSpPr>
          <a:xfrm>
            <a:off x="7477387" y="482170"/>
            <a:ext cx="4074600" cy="5149200"/>
            <a:chOff x="7477387" y="482170"/>
            <a:chExt cx="4074600" cy="5149200"/>
          </a:xfrm>
        </p:grpSpPr>
        <p:sp>
          <p:nvSpPr>
            <p:cNvPr id="166" name="Google Shape;166;p29"/>
            <p:cNvSpPr/>
            <p:nvPr/>
          </p:nvSpPr>
          <p:spPr>
            <a:xfrm>
              <a:off x="7477387" y="482170"/>
              <a:ext cx="4074600" cy="5149200"/>
            </a:xfrm>
            <a:prstGeom prst="rect">
              <a:avLst/>
            </a:prstGeom>
            <a:gradFill>
              <a:gsLst>
                <a:gs pos="0">
                  <a:srgbClr val="000001"/>
                </a:gs>
                <a:gs pos="100000">
                  <a:srgbClr val="191919"/>
                </a:gs>
              </a:gsLst>
              <a:lin ang="5400012" scaled="0"/>
            </a:gradFill>
            <a:ln>
              <a:noFill/>
            </a:ln>
            <a:effectLst>
              <a:outerShdw blurRad="127000" sx="98000" rotWithShape="0" algn="tl" dir="4740000" dist="228600" sy="98000">
                <a:srgbClr val="000000">
                  <a:alpha val="3373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29"/>
            <p:cNvSpPr/>
            <p:nvPr/>
          </p:nvSpPr>
          <p:spPr>
            <a:xfrm>
              <a:off x="7790446" y="812506"/>
              <a:ext cx="3450300" cy="4466400"/>
            </a:xfrm>
            <a:prstGeom prst="rect">
              <a:avLst/>
            </a:prstGeom>
            <a:gradFill>
              <a:gsLst>
                <a:gs pos="0">
                  <a:srgbClr val="DADADA"/>
                </a:gs>
                <a:gs pos="100000">
                  <a:srgbClr val="FFFFFE"/>
                </a:gs>
              </a:gsLst>
              <a:lin ang="16200038" scaled="0"/>
            </a:gradFill>
            <a:ln cap="flat" cmpd="sng" w="50800">
              <a:solidFill>
                <a:srgbClr val="191919"/>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8" name="Google Shape;168;p29"/>
          <p:cNvSpPr txBox="1"/>
          <p:nvPr>
            <p:ph type="title"/>
          </p:nvPr>
        </p:nvSpPr>
        <p:spPr>
          <a:xfrm>
            <a:off x="1451206" y="1129513"/>
            <a:ext cx="5532300" cy="1830600"/>
          </a:xfrm>
          <a:prstGeom prst="rect">
            <a:avLst/>
          </a:prstGeom>
          <a:noFill/>
          <a:ln>
            <a:noFill/>
          </a:ln>
        </p:spPr>
        <p:txBody>
          <a:bodyPr anchorCtr="0" anchor="b" bIns="45700" lIns="91425" spcFirstLastPara="1" rIns="91425" wrap="square" tIns="45700">
            <a:normAutofit/>
          </a:bodyPr>
          <a:lstStyle>
            <a:lvl1pPr lvl="0" rtl="0" algn="l">
              <a:lnSpc>
                <a:spcPct val="90000"/>
              </a:lnSpc>
              <a:spcBef>
                <a:spcPts val="0"/>
              </a:spcBef>
              <a:spcAft>
                <a:spcPts val="0"/>
              </a:spcAft>
              <a:buClr>
                <a:schemeClr val="dk1"/>
              </a:buClr>
              <a:buSzPts val="3200"/>
              <a:buFont typeface="Gill Sans"/>
              <a:buNone/>
              <a:defRPr sz="32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69" name="Google Shape;169;p29"/>
          <p:cNvSpPr/>
          <p:nvPr>
            <p:ph idx="2" type="pic"/>
          </p:nvPr>
        </p:nvSpPr>
        <p:spPr>
          <a:xfrm>
            <a:off x="8124389" y="1122542"/>
            <a:ext cx="2791200" cy="3866400"/>
          </a:xfrm>
          <a:prstGeom prst="rect">
            <a:avLst/>
          </a:prstGeom>
          <a:solidFill>
            <a:srgbClr val="D8D8D8"/>
          </a:solidFill>
          <a:ln>
            <a:noFill/>
          </a:ln>
        </p:spPr>
      </p:sp>
      <p:sp>
        <p:nvSpPr>
          <p:cNvPr id="170" name="Google Shape;170;p29"/>
          <p:cNvSpPr txBox="1"/>
          <p:nvPr>
            <p:ph idx="1" type="body"/>
          </p:nvPr>
        </p:nvSpPr>
        <p:spPr>
          <a:xfrm>
            <a:off x="1450329" y="3145992"/>
            <a:ext cx="5524500" cy="2003700"/>
          </a:xfrm>
          <a:prstGeom prst="rect">
            <a:avLst/>
          </a:prstGeom>
          <a:noFill/>
          <a:ln>
            <a:noFill/>
          </a:ln>
        </p:spPr>
        <p:txBody>
          <a:bodyPr anchorCtr="0" anchor="t" bIns="45700" lIns="91425" spcFirstLastPara="1" rIns="91425" wrap="square" tIns="45700">
            <a:normAutofit/>
          </a:bodyPr>
          <a:lstStyle>
            <a:lvl1pPr indent="-228600" lvl="0" marL="457200" rtl="0" algn="l">
              <a:lnSpc>
                <a:spcPct val="120000"/>
              </a:lnSpc>
              <a:spcBef>
                <a:spcPts val="1000"/>
              </a:spcBef>
              <a:spcAft>
                <a:spcPts val="0"/>
              </a:spcAft>
              <a:buSzPts val="1800"/>
              <a:buNone/>
              <a:defRPr sz="1800"/>
            </a:lvl1pPr>
            <a:lvl2pPr indent="-228600" lvl="1" marL="914400" rtl="0" algn="l">
              <a:lnSpc>
                <a:spcPct val="120000"/>
              </a:lnSpc>
              <a:spcBef>
                <a:spcPts val="500"/>
              </a:spcBef>
              <a:spcAft>
                <a:spcPts val="0"/>
              </a:spcAft>
              <a:buSzPts val="1400"/>
              <a:buNone/>
              <a:defRPr sz="1400"/>
            </a:lvl2pPr>
            <a:lvl3pPr indent="-228600" lvl="2" marL="1371600" rtl="0" algn="l">
              <a:lnSpc>
                <a:spcPct val="120000"/>
              </a:lnSpc>
              <a:spcBef>
                <a:spcPts val="500"/>
              </a:spcBef>
              <a:spcAft>
                <a:spcPts val="0"/>
              </a:spcAft>
              <a:buSzPts val="1200"/>
              <a:buNone/>
              <a:defRPr sz="1200"/>
            </a:lvl3pPr>
            <a:lvl4pPr indent="-228600" lvl="3" marL="1828800" rtl="0" algn="l">
              <a:lnSpc>
                <a:spcPct val="120000"/>
              </a:lnSpc>
              <a:spcBef>
                <a:spcPts val="500"/>
              </a:spcBef>
              <a:spcAft>
                <a:spcPts val="0"/>
              </a:spcAft>
              <a:buSzPts val="1000"/>
              <a:buNone/>
              <a:defRPr sz="1000"/>
            </a:lvl4pPr>
            <a:lvl5pPr indent="-228600" lvl="4" marL="2286000" rtl="0" algn="l">
              <a:lnSpc>
                <a:spcPct val="120000"/>
              </a:lnSpc>
              <a:spcBef>
                <a:spcPts val="500"/>
              </a:spcBef>
              <a:spcAft>
                <a:spcPts val="0"/>
              </a:spcAft>
              <a:buSzPts val="1000"/>
              <a:buNone/>
              <a:defRPr sz="1000"/>
            </a:lvl5pPr>
            <a:lvl6pPr indent="-228600" lvl="5" marL="2743200" rtl="0" algn="l">
              <a:lnSpc>
                <a:spcPct val="120000"/>
              </a:lnSpc>
              <a:spcBef>
                <a:spcPts val="500"/>
              </a:spcBef>
              <a:spcAft>
                <a:spcPts val="0"/>
              </a:spcAft>
              <a:buSzPts val="1000"/>
              <a:buNone/>
              <a:defRPr sz="1000"/>
            </a:lvl6pPr>
            <a:lvl7pPr indent="-228600" lvl="6" marL="3200400" rtl="0" algn="l">
              <a:lnSpc>
                <a:spcPct val="120000"/>
              </a:lnSpc>
              <a:spcBef>
                <a:spcPts val="500"/>
              </a:spcBef>
              <a:spcAft>
                <a:spcPts val="0"/>
              </a:spcAft>
              <a:buSzPts val="1000"/>
              <a:buNone/>
              <a:defRPr sz="1000"/>
            </a:lvl7pPr>
            <a:lvl8pPr indent="-228600" lvl="7" marL="3657600" rtl="0" algn="l">
              <a:lnSpc>
                <a:spcPct val="120000"/>
              </a:lnSpc>
              <a:spcBef>
                <a:spcPts val="500"/>
              </a:spcBef>
              <a:spcAft>
                <a:spcPts val="0"/>
              </a:spcAft>
              <a:buSzPts val="1000"/>
              <a:buNone/>
              <a:defRPr sz="1000"/>
            </a:lvl8pPr>
            <a:lvl9pPr indent="-228600" lvl="8" marL="4114800" rtl="0" algn="l">
              <a:lnSpc>
                <a:spcPct val="120000"/>
              </a:lnSpc>
              <a:spcBef>
                <a:spcPts val="500"/>
              </a:spcBef>
              <a:spcAft>
                <a:spcPts val="0"/>
              </a:spcAft>
              <a:buSzPts val="1000"/>
              <a:buNone/>
              <a:defRPr sz="1000"/>
            </a:lvl9pPr>
          </a:lstStyle>
          <a:p/>
        </p:txBody>
      </p:sp>
      <p:sp>
        <p:nvSpPr>
          <p:cNvPr id="171" name="Google Shape;171;p29"/>
          <p:cNvSpPr txBox="1"/>
          <p:nvPr>
            <p:ph idx="10" type="dt"/>
          </p:nvPr>
        </p:nvSpPr>
        <p:spPr>
          <a:xfrm>
            <a:off x="1447382" y="5469856"/>
            <a:ext cx="5527500" cy="320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72" name="Google Shape;172;p29"/>
          <p:cNvSpPr txBox="1"/>
          <p:nvPr>
            <p:ph idx="11" type="ftr"/>
          </p:nvPr>
        </p:nvSpPr>
        <p:spPr>
          <a:xfrm>
            <a:off x="1447382" y="318640"/>
            <a:ext cx="5541000" cy="3210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73" name="Google Shape;173;p29"/>
          <p:cNvSpPr txBox="1"/>
          <p:nvPr>
            <p:ph idx="12" type="sldNum"/>
          </p:nvPr>
        </p:nvSpPr>
        <p:spPr>
          <a:xfrm>
            <a:off x="480060" y="798973"/>
            <a:ext cx="810900" cy="503700"/>
          </a:xfrm>
          <a:prstGeom prst="rect">
            <a:avLst/>
          </a:prstGeom>
          <a:noFill/>
          <a:ln>
            <a:noFill/>
          </a:ln>
        </p:spPr>
        <p:txBody>
          <a:bodyPr anchorCtr="0" anchor="t"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174" name="Google Shape;174;p29"/>
          <p:cNvCxnSpPr/>
          <p:nvPr/>
        </p:nvCxnSpPr>
        <p:spPr>
          <a:xfrm>
            <a:off x="1447382" y="3143605"/>
            <a:ext cx="5527500"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75" name="Shape 175"/>
        <p:cNvGrpSpPr/>
        <p:nvPr/>
      </p:nvGrpSpPr>
      <p:grpSpPr>
        <a:xfrm>
          <a:off x="0" y="0"/>
          <a:ext cx="0" cy="0"/>
          <a:chOff x="0" y="0"/>
          <a:chExt cx="0" cy="0"/>
        </a:xfrm>
      </p:grpSpPr>
      <p:sp>
        <p:nvSpPr>
          <p:cNvPr id="176" name="Google Shape;176;p30"/>
          <p:cNvSpPr txBox="1"/>
          <p:nvPr>
            <p:ph type="title"/>
          </p:nvPr>
        </p:nvSpPr>
        <p:spPr>
          <a:xfrm>
            <a:off x="1451579" y="804519"/>
            <a:ext cx="9603300" cy="1049100"/>
          </a:xfrm>
          <a:prstGeom prst="rect">
            <a:avLst/>
          </a:prstGeom>
          <a:noFill/>
          <a:ln>
            <a:noFill/>
          </a:ln>
        </p:spPr>
        <p:txBody>
          <a:bodyPr anchorCtr="0" anchor="t"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77" name="Google Shape;177;p30"/>
          <p:cNvSpPr txBox="1"/>
          <p:nvPr>
            <p:ph idx="1" type="body"/>
          </p:nvPr>
        </p:nvSpPr>
        <p:spPr>
          <a:xfrm rot="5400000">
            <a:off x="4527904" y="-1060618"/>
            <a:ext cx="3450600" cy="9603300"/>
          </a:xfrm>
          <a:prstGeom prst="rect">
            <a:avLst/>
          </a:prstGeom>
          <a:noFill/>
          <a:ln>
            <a:noFill/>
          </a:ln>
        </p:spPr>
        <p:txBody>
          <a:bodyPr anchorCtr="0" anchor="t" bIns="45700" lIns="91425" spcFirstLastPara="1" rIns="91425" wrap="square" tIns="45700">
            <a:normAutofit/>
          </a:bodyPr>
          <a:lstStyle>
            <a:lvl1pPr indent="-342900" lvl="0" marL="457200" rtl="0" algn="l">
              <a:lnSpc>
                <a:spcPct val="120000"/>
              </a:lnSpc>
              <a:spcBef>
                <a:spcPts val="1000"/>
              </a:spcBef>
              <a:spcAft>
                <a:spcPts val="0"/>
              </a:spcAft>
              <a:buSzPts val="1800"/>
              <a:buChar char="•"/>
              <a:defRPr/>
            </a:lvl1pPr>
            <a:lvl2pPr indent="-342900" lvl="1" marL="914400" rtl="0" algn="l">
              <a:lnSpc>
                <a:spcPct val="120000"/>
              </a:lnSpc>
              <a:spcBef>
                <a:spcPts val="500"/>
              </a:spcBef>
              <a:spcAft>
                <a:spcPts val="0"/>
              </a:spcAft>
              <a:buSzPts val="1800"/>
              <a:buChar char="•"/>
              <a:defRPr/>
            </a:lvl2pPr>
            <a:lvl3pPr indent="-342900" lvl="2" marL="1371600" rtl="0" algn="l">
              <a:lnSpc>
                <a:spcPct val="120000"/>
              </a:lnSpc>
              <a:spcBef>
                <a:spcPts val="500"/>
              </a:spcBef>
              <a:spcAft>
                <a:spcPts val="0"/>
              </a:spcAft>
              <a:buSzPts val="1800"/>
              <a:buChar char="•"/>
              <a:defRPr/>
            </a:lvl3pPr>
            <a:lvl4pPr indent="-342900" lvl="3" marL="1828800" rtl="0" algn="l">
              <a:lnSpc>
                <a:spcPct val="120000"/>
              </a:lnSpc>
              <a:spcBef>
                <a:spcPts val="500"/>
              </a:spcBef>
              <a:spcAft>
                <a:spcPts val="0"/>
              </a:spcAft>
              <a:buSzPts val="1800"/>
              <a:buChar char="•"/>
              <a:defRPr/>
            </a:lvl4pPr>
            <a:lvl5pPr indent="-342900" lvl="4" marL="2286000" rtl="0" algn="l">
              <a:lnSpc>
                <a:spcPct val="120000"/>
              </a:lnSpc>
              <a:spcBef>
                <a:spcPts val="500"/>
              </a:spcBef>
              <a:spcAft>
                <a:spcPts val="0"/>
              </a:spcAft>
              <a:buSzPts val="1800"/>
              <a:buChar char="•"/>
              <a:defRPr/>
            </a:lvl5pPr>
            <a:lvl6pPr indent="-342900" lvl="5" marL="2743200" rtl="0" algn="l">
              <a:lnSpc>
                <a:spcPct val="120000"/>
              </a:lnSpc>
              <a:spcBef>
                <a:spcPts val="500"/>
              </a:spcBef>
              <a:spcAft>
                <a:spcPts val="0"/>
              </a:spcAft>
              <a:buSzPts val="1800"/>
              <a:buChar char="•"/>
              <a:defRPr/>
            </a:lvl6pPr>
            <a:lvl7pPr indent="-342900" lvl="6" marL="3200400" rtl="0" algn="l">
              <a:lnSpc>
                <a:spcPct val="120000"/>
              </a:lnSpc>
              <a:spcBef>
                <a:spcPts val="500"/>
              </a:spcBef>
              <a:spcAft>
                <a:spcPts val="0"/>
              </a:spcAft>
              <a:buSzPts val="1800"/>
              <a:buChar char="•"/>
              <a:defRPr/>
            </a:lvl7pPr>
            <a:lvl8pPr indent="-342900" lvl="7" marL="3657600" rtl="0" algn="l">
              <a:lnSpc>
                <a:spcPct val="120000"/>
              </a:lnSpc>
              <a:spcBef>
                <a:spcPts val="500"/>
              </a:spcBef>
              <a:spcAft>
                <a:spcPts val="0"/>
              </a:spcAft>
              <a:buSzPts val="1800"/>
              <a:buChar char="•"/>
              <a:defRPr/>
            </a:lvl8pPr>
            <a:lvl9pPr indent="-342900" lvl="8" marL="4114800" rtl="0" algn="l">
              <a:lnSpc>
                <a:spcPct val="120000"/>
              </a:lnSpc>
              <a:spcBef>
                <a:spcPts val="500"/>
              </a:spcBef>
              <a:spcAft>
                <a:spcPts val="0"/>
              </a:spcAft>
              <a:buSzPts val="1800"/>
              <a:buChar char="•"/>
              <a:defRPr/>
            </a:lvl9pPr>
          </a:lstStyle>
          <a:p/>
        </p:txBody>
      </p:sp>
      <p:sp>
        <p:nvSpPr>
          <p:cNvPr id="178" name="Google Shape;178;p30"/>
          <p:cNvSpPr txBox="1"/>
          <p:nvPr>
            <p:ph idx="10" type="dt"/>
          </p:nvPr>
        </p:nvSpPr>
        <p:spPr>
          <a:xfrm>
            <a:off x="7554138" y="330370"/>
            <a:ext cx="3500700" cy="3093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79" name="Google Shape;179;p30"/>
          <p:cNvSpPr txBox="1"/>
          <p:nvPr>
            <p:ph idx="11" type="ftr"/>
          </p:nvPr>
        </p:nvSpPr>
        <p:spPr>
          <a:xfrm>
            <a:off x="1451579" y="329307"/>
            <a:ext cx="5938800" cy="3093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80" name="Google Shape;180;p30"/>
          <p:cNvSpPr txBox="1"/>
          <p:nvPr>
            <p:ph idx="12" type="sldNum"/>
          </p:nvPr>
        </p:nvSpPr>
        <p:spPr>
          <a:xfrm>
            <a:off x="480060" y="798973"/>
            <a:ext cx="810900" cy="503700"/>
          </a:xfrm>
          <a:prstGeom prst="rect">
            <a:avLst/>
          </a:prstGeom>
          <a:noFill/>
          <a:ln>
            <a:noFill/>
          </a:ln>
        </p:spPr>
        <p:txBody>
          <a:bodyPr anchorCtr="0" anchor="t"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181" name="Google Shape;181;p30"/>
          <p:cNvCxnSpPr/>
          <p:nvPr/>
        </p:nvCxnSpPr>
        <p:spPr>
          <a:xfrm>
            <a:off x="1453896" y="1847088"/>
            <a:ext cx="9607500"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82" name="Shape 182"/>
        <p:cNvGrpSpPr/>
        <p:nvPr/>
      </p:nvGrpSpPr>
      <p:grpSpPr>
        <a:xfrm>
          <a:off x="0" y="0"/>
          <a:ext cx="0" cy="0"/>
          <a:chOff x="0" y="0"/>
          <a:chExt cx="0" cy="0"/>
        </a:xfrm>
      </p:grpSpPr>
      <p:sp>
        <p:nvSpPr>
          <p:cNvPr id="183" name="Google Shape;183;p31"/>
          <p:cNvSpPr txBox="1"/>
          <p:nvPr>
            <p:ph type="title"/>
          </p:nvPr>
        </p:nvSpPr>
        <p:spPr>
          <a:xfrm rot="5400000">
            <a:off x="7917003" y="2321023"/>
            <a:ext cx="4659900" cy="1615800"/>
          </a:xfrm>
          <a:prstGeom prst="rect">
            <a:avLst/>
          </a:prstGeom>
          <a:noFill/>
          <a:ln>
            <a:noFill/>
          </a:ln>
        </p:spPr>
        <p:txBody>
          <a:bodyPr anchorCtr="0" anchor="t" bIns="45700" lIns="91425" spcFirstLastPara="1" rIns="91425" wrap="square" tIns="45700">
            <a:normAutofit/>
          </a:bodyPr>
          <a:lstStyle>
            <a:lvl1pPr lvl="0" rtl="0" algn="l">
              <a:lnSpc>
                <a:spcPct val="90000"/>
              </a:lnSpc>
              <a:spcBef>
                <a:spcPts val="0"/>
              </a:spcBef>
              <a:spcAft>
                <a:spcPts val="0"/>
              </a:spcAft>
              <a:buClr>
                <a:schemeClr val="dk1"/>
              </a:buClr>
              <a:buSzPts val="3200"/>
              <a:buFont typeface="Gill Sans"/>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84" name="Google Shape;184;p31"/>
          <p:cNvSpPr txBox="1"/>
          <p:nvPr>
            <p:ph idx="1" type="body"/>
          </p:nvPr>
        </p:nvSpPr>
        <p:spPr>
          <a:xfrm rot="5400000">
            <a:off x="3029152" y="-785477"/>
            <a:ext cx="4659900" cy="7828800"/>
          </a:xfrm>
          <a:prstGeom prst="rect">
            <a:avLst/>
          </a:prstGeom>
          <a:noFill/>
          <a:ln>
            <a:noFill/>
          </a:ln>
        </p:spPr>
        <p:txBody>
          <a:bodyPr anchorCtr="0" anchor="t" bIns="45700" lIns="91425" spcFirstLastPara="1" rIns="91425" wrap="square" tIns="45700">
            <a:normAutofit/>
          </a:bodyPr>
          <a:lstStyle>
            <a:lvl1pPr indent="-342900" lvl="0" marL="457200" rtl="0" algn="l">
              <a:lnSpc>
                <a:spcPct val="120000"/>
              </a:lnSpc>
              <a:spcBef>
                <a:spcPts val="1000"/>
              </a:spcBef>
              <a:spcAft>
                <a:spcPts val="0"/>
              </a:spcAft>
              <a:buSzPts val="1800"/>
              <a:buChar char="•"/>
              <a:defRPr/>
            </a:lvl1pPr>
            <a:lvl2pPr indent="-342900" lvl="1" marL="914400" rtl="0" algn="l">
              <a:lnSpc>
                <a:spcPct val="120000"/>
              </a:lnSpc>
              <a:spcBef>
                <a:spcPts val="500"/>
              </a:spcBef>
              <a:spcAft>
                <a:spcPts val="0"/>
              </a:spcAft>
              <a:buSzPts val="1800"/>
              <a:buChar char="•"/>
              <a:defRPr/>
            </a:lvl2pPr>
            <a:lvl3pPr indent="-342900" lvl="2" marL="1371600" rtl="0" algn="l">
              <a:lnSpc>
                <a:spcPct val="120000"/>
              </a:lnSpc>
              <a:spcBef>
                <a:spcPts val="500"/>
              </a:spcBef>
              <a:spcAft>
                <a:spcPts val="0"/>
              </a:spcAft>
              <a:buSzPts val="1800"/>
              <a:buChar char="•"/>
              <a:defRPr/>
            </a:lvl3pPr>
            <a:lvl4pPr indent="-342900" lvl="3" marL="1828800" rtl="0" algn="l">
              <a:lnSpc>
                <a:spcPct val="120000"/>
              </a:lnSpc>
              <a:spcBef>
                <a:spcPts val="500"/>
              </a:spcBef>
              <a:spcAft>
                <a:spcPts val="0"/>
              </a:spcAft>
              <a:buSzPts val="1800"/>
              <a:buChar char="•"/>
              <a:defRPr/>
            </a:lvl4pPr>
            <a:lvl5pPr indent="-342900" lvl="4" marL="2286000" rtl="0" algn="l">
              <a:lnSpc>
                <a:spcPct val="120000"/>
              </a:lnSpc>
              <a:spcBef>
                <a:spcPts val="500"/>
              </a:spcBef>
              <a:spcAft>
                <a:spcPts val="0"/>
              </a:spcAft>
              <a:buSzPts val="1800"/>
              <a:buChar char="•"/>
              <a:defRPr/>
            </a:lvl5pPr>
            <a:lvl6pPr indent="-342900" lvl="5" marL="2743200" rtl="0" algn="l">
              <a:lnSpc>
                <a:spcPct val="120000"/>
              </a:lnSpc>
              <a:spcBef>
                <a:spcPts val="500"/>
              </a:spcBef>
              <a:spcAft>
                <a:spcPts val="0"/>
              </a:spcAft>
              <a:buSzPts val="1800"/>
              <a:buChar char="•"/>
              <a:defRPr/>
            </a:lvl6pPr>
            <a:lvl7pPr indent="-342900" lvl="6" marL="3200400" rtl="0" algn="l">
              <a:lnSpc>
                <a:spcPct val="120000"/>
              </a:lnSpc>
              <a:spcBef>
                <a:spcPts val="500"/>
              </a:spcBef>
              <a:spcAft>
                <a:spcPts val="0"/>
              </a:spcAft>
              <a:buSzPts val="1800"/>
              <a:buChar char="•"/>
              <a:defRPr/>
            </a:lvl7pPr>
            <a:lvl8pPr indent="-342900" lvl="7" marL="3657600" rtl="0" algn="l">
              <a:lnSpc>
                <a:spcPct val="120000"/>
              </a:lnSpc>
              <a:spcBef>
                <a:spcPts val="500"/>
              </a:spcBef>
              <a:spcAft>
                <a:spcPts val="0"/>
              </a:spcAft>
              <a:buSzPts val="1800"/>
              <a:buChar char="•"/>
              <a:defRPr/>
            </a:lvl8pPr>
            <a:lvl9pPr indent="-342900" lvl="8" marL="4114800" rtl="0" algn="l">
              <a:lnSpc>
                <a:spcPct val="120000"/>
              </a:lnSpc>
              <a:spcBef>
                <a:spcPts val="500"/>
              </a:spcBef>
              <a:spcAft>
                <a:spcPts val="0"/>
              </a:spcAft>
              <a:buSzPts val="1800"/>
              <a:buChar char="•"/>
              <a:defRPr/>
            </a:lvl9pPr>
          </a:lstStyle>
          <a:p/>
        </p:txBody>
      </p:sp>
      <p:sp>
        <p:nvSpPr>
          <p:cNvPr id="185" name="Google Shape;185;p31"/>
          <p:cNvSpPr txBox="1"/>
          <p:nvPr>
            <p:ph idx="10" type="dt"/>
          </p:nvPr>
        </p:nvSpPr>
        <p:spPr>
          <a:xfrm>
            <a:off x="7554138" y="330370"/>
            <a:ext cx="3500700" cy="3093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86" name="Google Shape;186;p31"/>
          <p:cNvSpPr txBox="1"/>
          <p:nvPr>
            <p:ph idx="11" type="ftr"/>
          </p:nvPr>
        </p:nvSpPr>
        <p:spPr>
          <a:xfrm>
            <a:off x="1451579" y="329307"/>
            <a:ext cx="5938800" cy="3093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87" name="Google Shape;187;p31"/>
          <p:cNvSpPr txBox="1"/>
          <p:nvPr>
            <p:ph idx="12" type="sldNum"/>
          </p:nvPr>
        </p:nvSpPr>
        <p:spPr>
          <a:xfrm>
            <a:off x="480060" y="798973"/>
            <a:ext cx="810900" cy="503700"/>
          </a:xfrm>
          <a:prstGeom prst="rect">
            <a:avLst/>
          </a:prstGeom>
          <a:noFill/>
          <a:ln>
            <a:noFill/>
          </a:ln>
        </p:spPr>
        <p:txBody>
          <a:bodyPr anchorCtr="0" anchor="t"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188" name="Google Shape;188;p31"/>
          <p:cNvCxnSpPr/>
          <p:nvPr/>
        </p:nvCxnSpPr>
        <p:spPr>
          <a:xfrm>
            <a:off x="9439111" y="798973"/>
            <a:ext cx="0" cy="465990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189" name="Shape 189"/>
        <p:cNvGrpSpPr/>
        <p:nvPr/>
      </p:nvGrpSpPr>
      <p:grpSpPr>
        <a:xfrm>
          <a:off x="0" y="0"/>
          <a:ext cx="0" cy="0"/>
          <a:chOff x="0" y="0"/>
          <a:chExt cx="0" cy="0"/>
        </a:xfrm>
      </p:grpSpPr>
      <p:sp>
        <p:nvSpPr>
          <p:cNvPr id="190" name="Google Shape;190;p32"/>
          <p:cNvSpPr/>
          <p:nvPr>
            <p:ph idx="2" type="pic"/>
          </p:nvPr>
        </p:nvSpPr>
        <p:spPr>
          <a:xfrm>
            <a:off x="7088924" y="508820"/>
            <a:ext cx="3701700" cy="5184000"/>
          </a:xfrm>
          <a:prstGeom prst="rect">
            <a:avLst/>
          </a:prstGeom>
          <a:solidFill>
            <a:srgbClr val="D8D8D8">
              <a:alpha val="49020"/>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190"/>
                                        </p:tgtEl>
                                        <p:attrNameLst>
                                          <p:attrName>style.visibility</p:attrName>
                                        </p:attrNameLst>
                                      </p:cBhvr>
                                      <p:to>
                                        <p:strVal val="visible"/>
                                      </p:to>
                                    </p:set>
                                    <p:anim calcmode="lin" valueType="num">
                                      <p:cBhvr additive="base">
                                        <p:cTn dur="500"/>
                                        <p:tgtEl>
                                          <p:spTgt spid="19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Masters/_rels/slideMaster1.xml.rels><?xml version="1.0" encoding="UTF-8" standalone="yes"?><Relationships xmlns="http://schemas.openxmlformats.org/package/2006/relationships"><Relationship Id="rId20" Type="http://schemas.openxmlformats.org/officeDocument/2006/relationships/theme" Target="../theme/theme2.xml"/><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slideLayout" Target="../slideLayouts/slideLayout18.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8.xml"/><Relationship Id="rId10" Type="http://schemas.openxmlformats.org/officeDocument/2006/relationships/slideLayout" Target="../slideLayouts/slideLayout27.xml"/><Relationship Id="rId13" Type="http://schemas.openxmlformats.org/officeDocument/2006/relationships/slideLayout" Target="../slideLayouts/slideLayout30.xml"/><Relationship Id="rId12" Type="http://schemas.openxmlformats.org/officeDocument/2006/relationships/slideLayout" Target="../slideLayouts/slideLayout29.xml"/><Relationship Id="rId1" Type="http://schemas.openxmlformats.org/officeDocument/2006/relationships/image" Target="../media/image2.jpg"/><Relationship Id="rId2" Type="http://schemas.openxmlformats.org/officeDocument/2006/relationships/slideLayout" Target="../slideLayouts/slideLayout19.xml"/><Relationship Id="rId3" Type="http://schemas.openxmlformats.org/officeDocument/2006/relationships/slideLayout" Target="../slideLayouts/slideLayout20.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theme" Target="../theme/theme1.xml"/><Relationship Id="rId5" Type="http://schemas.openxmlformats.org/officeDocument/2006/relationships/slideLayout" Target="../slideLayouts/slideLayout22.xml"/><Relationship Id="rId6" Type="http://schemas.openxmlformats.org/officeDocument/2006/relationships/slideLayout" Target="../slideLayouts/slideLayout23.xml"/><Relationship Id="rId7" Type="http://schemas.openxmlformats.org/officeDocument/2006/relationships/slideLayout" Target="../slideLayouts/slideLayout24.xml"/><Relationship Id="rId8"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EBE9E6"/>
            </a:gs>
            <a:gs pos="100000">
              <a:srgbClr val="C9C5C0"/>
            </a:gs>
          </a:gsLst>
          <a:path path="circle">
            <a:fillToRect b="50%" l="50%" r="50%" t="50%"/>
          </a:path>
          <a:tileRect/>
        </a:gradFill>
      </p:bgPr>
    </p:bg>
    <p:spTree>
      <p:nvGrpSpPr>
        <p:cNvPr id="98" name="Shape 98"/>
        <p:cNvGrpSpPr/>
        <p:nvPr/>
      </p:nvGrpSpPr>
      <p:grpSpPr>
        <a:xfrm>
          <a:off x="0" y="0"/>
          <a:ext cx="0" cy="0"/>
          <a:chOff x="0" y="0"/>
          <a:chExt cx="0" cy="0"/>
        </a:xfrm>
      </p:grpSpPr>
      <p:sp>
        <p:nvSpPr>
          <p:cNvPr id="99" name="Google Shape;99;p20"/>
          <p:cNvSpPr/>
          <p:nvPr/>
        </p:nvSpPr>
        <p:spPr>
          <a:xfrm>
            <a:off x="0" y="2019476"/>
            <a:ext cx="12192000" cy="4105800"/>
          </a:xfrm>
          <a:prstGeom prst="rect">
            <a:avLst/>
          </a:prstGeom>
          <a:gradFill>
            <a:gsLst>
              <a:gs pos="0">
                <a:srgbClr val="DFDBD5">
                  <a:alpha val="0"/>
                </a:srgbClr>
              </a:gs>
              <a:gs pos="100000">
                <a:schemeClr val="lt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00" name="Google Shape;100;p20"/>
          <p:cNvPicPr preferRelativeResize="0"/>
          <p:nvPr/>
        </p:nvPicPr>
        <p:blipFill rotWithShape="1">
          <a:blip r:embed="rId1">
            <a:alphaModFix/>
          </a:blip>
          <a:srcRect b="-1539" l="0" r="0" t="1540"/>
          <a:stretch/>
        </p:blipFill>
        <p:spPr>
          <a:xfrm>
            <a:off x="0" y="6126480"/>
            <a:ext cx="12192000" cy="742950"/>
          </a:xfrm>
          <a:prstGeom prst="rect">
            <a:avLst/>
          </a:prstGeom>
          <a:noFill/>
          <a:ln>
            <a:noFill/>
          </a:ln>
        </p:spPr>
      </p:pic>
      <p:sp>
        <p:nvSpPr>
          <p:cNvPr id="101" name="Google Shape;101;p20"/>
          <p:cNvSpPr txBox="1"/>
          <p:nvPr>
            <p:ph type="title"/>
          </p:nvPr>
        </p:nvSpPr>
        <p:spPr>
          <a:xfrm>
            <a:off x="1451579" y="804519"/>
            <a:ext cx="9603300" cy="1049100"/>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0"/>
              </a:spcBef>
              <a:spcAft>
                <a:spcPts val="0"/>
              </a:spcAft>
              <a:buClr>
                <a:schemeClr val="dk1"/>
              </a:buClr>
              <a:buSzPts val="3200"/>
              <a:buFont typeface="Gill Sans"/>
              <a:buNone/>
              <a:defRPr b="0" i="0" sz="3200" u="none" cap="none" strike="noStrike">
                <a:solidFill>
                  <a:schemeClr val="dk1"/>
                </a:solidFill>
                <a:latin typeface="Gill Sans"/>
                <a:ea typeface="Gill Sans"/>
                <a:cs typeface="Gill Sans"/>
                <a:sym typeface="Gill Sans"/>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102" name="Google Shape;102;p20"/>
          <p:cNvSpPr txBox="1"/>
          <p:nvPr>
            <p:ph idx="1" type="body"/>
          </p:nvPr>
        </p:nvSpPr>
        <p:spPr>
          <a:xfrm>
            <a:off x="1451579" y="2015732"/>
            <a:ext cx="9603300" cy="3450600"/>
          </a:xfrm>
          <a:prstGeom prst="rect">
            <a:avLst/>
          </a:prstGeom>
          <a:noFill/>
          <a:ln>
            <a:noFill/>
          </a:ln>
        </p:spPr>
        <p:txBody>
          <a:bodyPr anchorCtr="0" anchor="t" bIns="45700" lIns="91425" spcFirstLastPara="1" rIns="91425" wrap="square" tIns="45700">
            <a:normAutofit/>
          </a:bodyPr>
          <a:lstStyle>
            <a:lvl1pPr indent="-355600" lvl="0" marL="457200" marR="0" rtl="0" algn="l">
              <a:lnSpc>
                <a:spcPct val="120000"/>
              </a:lnSpc>
              <a:spcBef>
                <a:spcPts val="1000"/>
              </a:spcBef>
              <a:spcAft>
                <a:spcPts val="0"/>
              </a:spcAft>
              <a:buClr>
                <a:schemeClr val="accent1"/>
              </a:buClr>
              <a:buSzPts val="2000"/>
              <a:buFont typeface="Arial"/>
              <a:buChar char="•"/>
              <a:defRPr b="0" i="0" sz="2000" u="none" cap="none" strike="noStrike">
                <a:solidFill>
                  <a:schemeClr val="dk1"/>
                </a:solidFill>
                <a:latin typeface="Gill Sans"/>
                <a:ea typeface="Gill Sans"/>
                <a:cs typeface="Gill Sans"/>
                <a:sym typeface="Gill Sans"/>
              </a:defRPr>
            </a:lvl1pPr>
            <a:lvl2pPr indent="-342900" lvl="1" marL="914400" marR="0" rtl="0" algn="l">
              <a:lnSpc>
                <a:spcPct val="120000"/>
              </a:lnSpc>
              <a:spcBef>
                <a:spcPts val="500"/>
              </a:spcBef>
              <a:spcAft>
                <a:spcPts val="0"/>
              </a:spcAft>
              <a:buClr>
                <a:schemeClr val="accent1"/>
              </a:buClr>
              <a:buSzPts val="1800"/>
              <a:buFont typeface="Arial"/>
              <a:buChar char="•"/>
              <a:defRPr b="0" i="0" sz="1800" u="none" cap="none" strike="noStrike">
                <a:solidFill>
                  <a:schemeClr val="dk1"/>
                </a:solidFill>
                <a:latin typeface="Gill Sans"/>
                <a:ea typeface="Gill Sans"/>
                <a:cs typeface="Gill Sans"/>
                <a:sym typeface="Gill Sans"/>
              </a:defRPr>
            </a:lvl2pPr>
            <a:lvl3pPr indent="-330200" lvl="2" marL="1371600" marR="0" rtl="0" algn="l">
              <a:lnSpc>
                <a:spcPct val="120000"/>
              </a:lnSpc>
              <a:spcBef>
                <a:spcPts val="500"/>
              </a:spcBef>
              <a:spcAft>
                <a:spcPts val="0"/>
              </a:spcAft>
              <a:buClr>
                <a:schemeClr val="accent1"/>
              </a:buClr>
              <a:buSzPts val="1600"/>
              <a:buFont typeface="Arial"/>
              <a:buChar char="•"/>
              <a:defRPr b="0" i="0" sz="1600" u="none" cap="none" strike="noStrike">
                <a:solidFill>
                  <a:schemeClr val="dk1"/>
                </a:solidFill>
                <a:latin typeface="Gill Sans"/>
                <a:ea typeface="Gill Sans"/>
                <a:cs typeface="Gill Sans"/>
                <a:sym typeface="Gill Sans"/>
              </a:defRPr>
            </a:lvl3pPr>
            <a:lvl4pPr indent="-317500" lvl="3" marL="1828800" marR="0" rtl="0" algn="l">
              <a:lnSpc>
                <a:spcPct val="120000"/>
              </a:lnSpc>
              <a:spcBef>
                <a:spcPts val="500"/>
              </a:spcBef>
              <a:spcAft>
                <a:spcPts val="0"/>
              </a:spcAft>
              <a:buClr>
                <a:schemeClr val="accent1"/>
              </a:buClr>
              <a:buSzPts val="1400"/>
              <a:buFont typeface="Arial"/>
              <a:buChar char="•"/>
              <a:defRPr b="0" i="0" sz="1400" u="none" cap="none" strike="noStrike">
                <a:solidFill>
                  <a:schemeClr val="dk1"/>
                </a:solidFill>
                <a:latin typeface="Gill Sans"/>
                <a:ea typeface="Gill Sans"/>
                <a:cs typeface="Gill Sans"/>
                <a:sym typeface="Gill Sans"/>
              </a:defRPr>
            </a:lvl4pPr>
            <a:lvl5pPr indent="-304800" lvl="4" marL="22860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5pPr>
            <a:lvl6pPr indent="-304800" lvl="5" marL="27432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6pPr>
            <a:lvl7pPr indent="-304800" lvl="6" marL="32004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7pPr>
            <a:lvl8pPr indent="-304800" lvl="7" marL="36576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8pPr>
            <a:lvl9pPr indent="-304800" lvl="8" marL="41148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9pPr>
          </a:lstStyle>
          <a:p/>
        </p:txBody>
      </p:sp>
      <p:sp>
        <p:nvSpPr>
          <p:cNvPr id="103" name="Google Shape;103;p20"/>
          <p:cNvSpPr txBox="1"/>
          <p:nvPr>
            <p:ph idx="10" type="dt"/>
          </p:nvPr>
        </p:nvSpPr>
        <p:spPr>
          <a:xfrm>
            <a:off x="7554138" y="330370"/>
            <a:ext cx="3500700" cy="30930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rgbClr val="888888"/>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104" name="Google Shape;104;p20"/>
          <p:cNvSpPr txBox="1"/>
          <p:nvPr>
            <p:ph idx="11" type="ftr"/>
          </p:nvPr>
        </p:nvSpPr>
        <p:spPr>
          <a:xfrm>
            <a:off x="1451579" y="329307"/>
            <a:ext cx="5938800" cy="3093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rgbClr val="888888"/>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105" name="Google Shape;105;p20"/>
          <p:cNvSpPr txBox="1"/>
          <p:nvPr>
            <p:ph idx="12" type="sldNum"/>
          </p:nvPr>
        </p:nvSpPr>
        <p:spPr>
          <a:xfrm>
            <a:off x="480060" y="798973"/>
            <a:ext cx="810900" cy="503700"/>
          </a:xfrm>
          <a:prstGeom prst="rect">
            <a:avLst/>
          </a:prstGeom>
          <a:noFill/>
          <a:ln>
            <a:noFill/>
          </a:ln>
        </p:spPr>
        <p:txBody>
          <a:bodyPr anchorCtr="0" anchor="t" bIns="45700" lIns="91425" spcFirstLastPara="1" rIns="91425" wrap="square" tIns="45700">
            <a:noAutofit/>
          </a:bodyPr>
          <a:lstStyle>
            <a:lvl1pPr indent="0" lvl="0" marL="0" marR="0" rtl="0" algn="r">
              <a:spcBef>
                <a:spcPts val="0"/>
              </a:spcBef>
              <a:buNone/>
              <a:defRPr b="0" i="0" sz="2800" u="none" cap="none" strike="noStrike">
                <a:solidFill>
                  <a:schemeClr val="accent1"/>
                </a:solidFill>
                <a:latin typeface="Gill Sans"/>
                <a:ea typeface="Gill Sans"/>
                <a:cs typeface="Gill Sans"/>
                <a:sym typeface="Gill Sans"/>
              </a:defRPr>
            </a:lvl1pPr>
            <a:lvl2pPr indent="0" lvl="1" marL="0" marR="0" rtl="0" algn="r">
              <a:spcBef>
                <a:spcPts val="0"/>
              </a:spcBef>
              <a:buNone/>
              <a:defRPr b="0" i="0" sz="2800" u="none" cap="none" strike="noStrike">
                <a:solidFill>
                  <a:schemeClr val="accent1"/>
                </a:solidFill>
                <a:latin typeface="Gill Sans"/>
                <a:ea typeface="Gill Sans"/>
                <a:cs typeface="Gill Sans"/>
                <a:sym typeface="Gill Sans"/>
              </a:defRPr>
            </a:lvl2pPr>
            <a:lvl3pPr indent="0" lvl="2" marL="0" marR="0" rtl="0" algn="r">
              <a:spcBef>
                <a:spcPts val="0"/>
              </a:spcBef>
              <a:buNone/>
              <a:defRPr b="0" i="0" sz="2800" u="none" cap="none" strike="noStrike">
                <a:solidFill>
                  <a:schemeClr val="accent1"/>
                </a:solidFill>
                <a:latin typeface="Gill Sans"/>
                <a:ea typeface="Gill Sans"/>
                <a:cs typeface="Gill Sans"/>
                <a:sym typeface="Gill Sans"/>
              </a:defRPr>
            </a:lvl3pPr>
            <a:lvl4pPr indent="0" lvl="3" marL="0" marR="0" rtl="0" algn="r">
              <a:spcBef>
                <a:spcPts val="0"/>
              </a:spcBef>
              <a:buNone/>
              <a:defRPr b="0" i="0" sz="2800" u="none" cap="none" strike="noStrike">
                <a:solidFill>
                  <a:schemeClr val="accent1"/>
                </a:solidFill>
                <a:latin typeface="Gill Sans"/>
                <a:ea typeface="Gill Sans"/>
                <a:cs typeface="Gill Sans"/>
                <a:sym typeface="Gill Sans"/>
              </a:defRPr>
            </a:lvl4pPr>
            <a:lvl5pPr indent="0" lvl="4" marL="0" marR="0" rtl="0" algn="r">
              <a:spcBef>
                <a:spcPts val="0"/>
              </a:spcBef>
              <a:buNone/>
              <a:defRPr b="0" i="0" sz="2800" u="none" cap="none" strike="noStrike">
                <a:solidFill>
                  <a:schemeClr val="accent1"/>
                </a:solidFill>
                <a:latin typeface="Gill Sans"/>
                <a:ea typeface="Gill Sans"/>
                <a:cs typeface="Gill Sans"/>
                <a:sym typeface="Gill Sans"/>
              </a:defRPr>
            </a:lvl5pPr>
            <a:lvl6pPr indent="0" lvl="5" marL="0" marR="0" rtl="0" algn="r">
              <a:spcBef>
                <a:spcPts val="0"/>
              </a:spcBef>
              <a:buNone/>
              <a:defRPr b="0" i="0" sz="2800" u="none" cap="none" strike="noStrike">
                <a:solidFill>
                  <a:schemeClr val="accent1"/>
                </a:solidFill>
                <a:latin typeface="Gill Sans"/>
                <a:ea typeface="Gill Sans"/>
                <a:cs typeface="Gill Sans"/>
                <a:sym typeface="Gill Sans"/>
              </a:defRPr>
            </a:lvl6pPr>
            <a:lvl7pPr indent="0" lvl="6" marL="0" marR="0" rtl="0" algn="r">
              <a:spcBef>
                <a:spcPts val="0"/>
              </a:spcBef>
              <a:buNone/>
              <a:defRPr b="0" i="0" sz="2800" u="none" cap="none" strike="noStrike">
                <a:solidFill>
                  <a:schemeClr val="accent1"/>
                </a:solidFill>
                <a:latin typeface="Gill Sans"/>
                <a:ea typeface="Gill Sans"/>
                <a:cs typeface="Gill Sans"/>
                <a:sym typeface="Gill Sans"/>
              </a:defRPr>
            </a:lvl7pPr>
            <a:lvl8pPr indent="0" lvl="7" marL="0" marR="0" rtl="0" algn="r">
              <a:spcBef>
                <a:spcPts val="0"/>
              </a:spcBef>
              <a:buNone/>
              <a:defRPr b="0" i="0" sz="2800" u="none" cap="none" strike="noStrike">
                <a:solidFill>
                  <a:schemeClr val="accent1"/>
                </a:solidFill>
                <a:latin typeface="Gill Sans"/>
                <a:ea typeface="Gill Sans"/>
                <a:cs typeface="Gill Sans"/>
                <a:sym typeface="Gill Sans"/>
              </a:defRPr>
            </a:lvl8pPr>
            <a:lvl9pPr indent="0" lvl="8" marL="0" marR="0" rtl="0" algn="r">
              <a:spcBef>
                <a:spcPts val="0"/>
              </a:spcBef>
              <a:buNone/>
              <a:defRPr b="0" i="0" sz="2800" u="none" cap="none" strike="noStrike">
                <a:solidFill>
                  <a:schemeClr val="accent1"/>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US"/>
              <a:t>‹#›</a:t>
            </a:fld>
            <a:endParaRPr/>
          </a:p>
        </p:txBody>
      </p:sp>
      <p:cxnSp>
        <p:nvCxnSpPr>
          <p:cNvPr id="106" name="Google Shape;106;p20"/>
          <p:cNvCxnSpPr/>
          <p:nvPr/>
        </p:nvCxnSpPr>
        <p:spPr>
          <a:xfrm>
            <a:off x="0" y="6128413"/>
            <a:ext cx="12192000" cy="0"/>
          </a:xfrm>
          <a:prstGeom prst="straightConnector1">
            <a:avLst/>
          </a:prstGeom>
          <a:noFill/>
          <a:ln cap="flat" cmpd="sng" w="12700">
            <a:solidFill>
              <a:srgbClr val="000001">
                <a:alpha val="20000"/>
              </a:srgbClr>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9.jpg"/><Relationship Id="rId4" Type="http://schemas.openxmlformats.org/officeDocument/2006/relationships/image" Target="../media/image9.png"/><Relationship Id="rId5"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2.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2.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2.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2.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2.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2.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2.pn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2.png"/><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2.pn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2.png"/><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hyperlink" Target="https://www.wikihow.com/Write-a-Conclusion" TargetMode="External"/><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2.png"/><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20.png"/><Relationship Id="rId4" Type="http://schemas.openxmlformats.org/officeDocument/2006/relationships/image" Target="../media/image9.png"/><Relationship Id="rId5" Type="http://schemas.openxmlformats.org/officeDocument/2006/relationships/image" Target="../media/image12.png"/><Relationship Id="rId6" Type="http://schemas.openxmlformats.org/officeDocument/2006/relationships/image" Target="../media/image16.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33"/>
          <p:cNvSpPr/>
          <p:nvPr/>
        </p:nvSpPr>
        <p:spPr>
          <a:xfrm flipH="1" rot="10800000">
            <a:off x="-1" y="-43544"/>
            <a:ext cx="12191999" cy="5816453"/>
          </a:xfrm>
          <a:prstGeom prst="round1Rect">
            <a:avLst>
              <a:gd fmla="val 32222"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97" name="Google Shape;197;p33"/>
          <p:cNvPicPr preferRelativeResize="0"/>
          <p:nvPr>
            <p:ph idx="2" type="pic"/>
          </p:nvPr>
        </p:nvPicPr>
        <p:blipFill rotWithShape="1">
          <a:blip r:embed="rId3">
            <a:alphaModFix/>
          </a:blip>
          <a:srcRect b="0" l="4175" r="4175" t="0"/>
          <a:stretch/>
        </p:blipFill>
        <p:spPr>
          <a:xfrm>
            <a:off x="0" y="-43542"/>
            <a:ext cx="8659664" cy="5300798"/>
          </a:xfrm>
          <a:prstGeom prst="rect">
            <a:avLst/>
          </a:prstGeom>
          <a:solidFill>
            <a:srgbClr val="D8D8D8">
              <a:alpha val="49019"/>
            </a:srgbClr>
          </a:solidFill>
          <a:ln>
            <a:noFill/>
          </a:ln>
        </p:spPr>
      </p:pic>
      <p:sp>
        <p:nvSpPr>
          <p:cNvPr id="198" name="Google Shape;198;p33"/>
          <p:cNvSpPr txBox="1"/>
          <p:nvPr/>
        </p:nvSpPr>
        <p:spPr>
          <a:xfrm>
            <a:off x="6307898" y="2785710"/>
            <a:ext cx="4326300" cy="769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4400"/>
              <a:buFont typeface="Arial"/>
              <a:buNone/>
            </a:pPr>
            <a:r>
              <a:rPr b="1" i="0" lang="en-US" sz="4400" u="none" cap="none" strike="noStrike">
                <a:solidFill>
                  <a:srgbClr val="00B0F0"/>
                </a:solidFill>
                <a:latin typeface="Times New Roman"/>
                <a:ea typeface="Times New Roman"/>
                <a:cs typeface="Times New Roman"/>
                <a:sym typeface="Times New Roman"/>
              </a:rPr>
              <a:t>English </a:t>
            </a:r>
            <a:r>
              <a:rPr b="1" lang="en-US" sz="4400">
                <a:solidFill>
                  <a:srgbClr val="00B0F0"/>
                </a:solidFill>
                <a:latin typeface="Times New Roman"/>
                <a:ea typeface="Times New Roman"/>
                <a:cs typeface="Times New Roman"/>
                <a:sym typeface="Times New Roman"/>
              </a:rPr>
              <a:t>Course</a:t>
            </a:r>
            <a:endParaRPr b="0" i="0" sz="1400" u="none" cap="none" strike="noStrike">
              <a:solidFill>
                <a:srgbClr val="000000"/>
              </a:solidFill>
              <a:latin typeface="Arial"/>
              <a:ea typeface="Arial"/>
              <a:cs typeface="Arial"/>
              <a:sym typeface="Arial"/>
            </a:endParaRPr>
          </a:p>
        </p:txBody>
      </p:sp>
      <p:sp>
        <p:nvSpPr>
          <p:cNvPr id="199" name="Google Shape;199;p33"/>
          <p:cNvSpPr/>
          <p:nvPr/>
        </p:nvSpPr>
        <p:spPr>
          <a:xfrm>
            <a:off x="6384738" y="4232260"/>
            <a:ext cx="351660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lang="en-US" sz="3200">
                <a:solidFill>
                  <a:schemeClr val="dk1"/>
                </a:solidFill>
                <a:latin typeface="Times New Roman"/>
                <a:ea typeface="Times New Roman"/>
                <a:cs typeface="Times New Roman"/>
                <a:sym typeface="Times New Roman"/>
              </a:rPr>
              <a:t>Writing </a:t>
            </a:r>
            <a:endParaRPr b="0" i="0" sz="1800" u="none" cap="none" strike="noStrike">
              <a:solidFill>
                <a:srgbClr val="000000"/>
              </a:solidFill>
              <a:latin typeface="Arial"/>
              <a:ea typeface="Arial"/>
              <a:cs typeface="Arial"/>
              <a:sym typeface="Arial"/>
            </a:endParaRPr>
          </a:p>
        </p:txBody>
      </p:sp>
      <p:sp>
        <p:nvSpPr>
          <p:cNvPr id="200" name="Google Shape;200;p33"/>
          <p:cNvSpPr txBox="1"/>
          <p:nvPr/>
        </p:nvSpPr>
        <p:spPr>
          <a:xfrm>
            <a:off x="6370225" y="4802550"/>
            <a:ext cx="2820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1" name="Google Shape;201;p33"/>
          <p:cNvSpPr txBox="1"/>
          <p:nvPr/>
        </p:nvSpPr>
        <p:spPr>
          <a:xfrm>
            <a:off x="459185" y="6187539"/>
            <a:ext cx="4886463"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1" i="0" lang="en-US" sz="2800" u="none" cap="none" strike="noStrike">
                <a:solidFill>
                  <a:srgbClr val="00B0F0"/>
                </a:solidFill>
                <a:latin typeface="Times New Roman"/>
                <a:ea typeface="Times New Roman"/>
                <a:cs typeface="Times New Roman"/>
                <a:sym typeface="Times New Roman"/>
              </a:rPr>
              <a:t>Ahmed Soliman</a:t>
            </a:r>
            <a:endParaRPr b="0" i="0" sz="1400" u="none" cap="none" strike="noStrike">
              <a:solidFill>
                <a:srgbClr val="000000"/>
              </a:solidFill>
              <a:latin typeface="Arial"/>
              <a:ea typeface="Arial"/>
              <a:cs typeface="Arial"/>
              <a:sym typeface="Arial"/>
            </a:endParaRPr>
          </a:p>
        </p:txBody>
      </p:sp>
      <p:sp>
        <p:nvSpPr>
          <p:cNvPr id="202" name="Google Shape;202;p33"/>
          <p:cNvSpPr txBox="1"/>
          <p:nvPr/>
        </p:nvSpPr>
        <p:spPr>
          <a:xfrm>
            <a:off x="459185" y="5830966"/>
            <a:ext cx="4886463" cy="4616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rgbClr val="00B0F0"/>
                </a:solidFill>
                <a:latin typeface="Times New Roman"/>
                <a:ea typeface="Times New Roman"/>
                <a:cs typeface="Times New Roman"/>
                <a:sym typeface="Times New Roman"/>
              </a:rPr>
              <a:t>Prepared by</a:t>
            </a:r>
            <a:endParaRPr b="0" i="0" sz="1400" u="none" cap="none" strike="noStrike">
              <a:solidFill>
                <a:srgbClr val="000000"/>
              </a:solidFill>
              <a:latin typeface="Arial"/>
              <a:ea typeface="Arial"/>
              <a:cs typeface="Arial"/>
              <a:sym typeface="Arial"/>
            </a:endParaRPr>
          </a:p>
        </p:txBody>
      </p:sp>
      <p:pic>
        <p:nvPicPr>
          <p:cNvPr id="203" name="Google Shape;203;p33"/>
          <p:cNvPicPr preferRelativeResize="0"/>
          <p:nvPr/>
        </p:nvPicPr>
        <p:blipFill rotWithShape="1">
          <a:blip r:embed="rId4">
            <a:alphaModFix/>
          </a:blip>
          <a:srcRect b="0" l="0" r="0" t="0"/>
          <a:stretch/>
        </p:blipFill>
        <p:spPr>
          <a:xfrm>
            <a:off x="313679" y="372325"/>
            <a:ext cx="2457656" cy="670874"/>
          </a:xfrm>
          <a:prstGeom prst="rect">
            <a:avLst/>
          </a:prstGeom>
          <a:noFill/>
          <a:ln>
            <a:noFill/>
          </a:ln>
        </p:spPr>
      </p:pic>
      <p:pic>
        <p:nvPicPr>
          <p:cNvPr id="204" name="Google Shape;204;p33"/>
          <p:cNvPicPr preferRelativeResize="0"/>
          <p:nvPr/>
        </p:nvPicPr>
        <p:blipFill rotWithShape="1">
          <a:blip r:embed="rId5">
            <a:alphaModFix/>
          </a:blip>
          <a:srcRect b="0" l="0" r="0" t="0"/>
          <a:stretch/>
        </p:blipFill>
        <p:spPr>
          <a:xfrm>
            <a:off x="9264625" y="248508"/>
            <a:ext cx="2470340" cy="1166001"/>
          </a:xfrm>
          <a:prstGeom prst="rect">
            <a:avLst/>
          </a:prstGeom>
          <a:noFill/>
          <a:ln>
            <a:noFill/>
          </a:ln>
        </p:spPr>
      </p:pic>
      <p:sp>
        <p:nvSpPr>
          <p:cNvPr id="205" name="Google Shape;205;p33"/>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34"/>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11" name="Google Shape;211;p34"/>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212" name="Google Shape;212;p34"/>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13" name="Google Shape;213;p34"/>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14" name="Google Shape;214;p34"/>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15" name="Google Shape;215;p34"/>
          <p:cNvSpPr txBox="1"/>
          <p:nvPr/>
        </p:nvSpPr>
        <p:spPr>
          <a:xfrm>
            <a:off x="889000" y="2391850"/>
            <a:ext cx="9862800" cy="1920900"/>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0"/>
              </a:spcBef>
              <a:spcAft>
                <a:spcPts val="0"/>
              </a:spcAft>
              <a:buClr>
                <a:srgbClr val="FF0000"/>
              </a:buClr>
              <a:buSzPts val="6600"/>
              <a:buFont typeface="Gill Sans"/>
              <a:buNone/>
            </a:pPr>
            <a:r>
              <a:rPr b="1" lang="en-US" sz="6600">
                <a:solidFill>
                  <a:srgbClr val="FF0000"/>
                </a:solidFill>
                <a:latin typeface="Gill Sans"/>
                <a:ea typeface="Gill Sans"/>
                <a:cs typeface="Gill Sans"/>
                <a:sym typeface="Gill Sans"/>
              </a:rPr>
              <a:t>FORMAL AND INFORMAL EMAIL</a:t>
            </a:r>
            <a:endParaRPr/>
          </a:p>
        </p:txBody>
      </p:sp>
      <p:pic>
        <p:nvPicPr>
          <p:cNvPr id="216" name="Google Shape;216;p34"/>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217" name="Google Shape;217;p34"/>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35"/>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23" name="Google Shape;223;p35"/>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224" name="Google Shape;224;p35"/>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25" name="Google Shape;225;p35"/>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26" name="Google Shape;226;p35"/>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27" name="Google Shape;227;p35"/>
          <p:cNvSpPr txBox="1"/>
          <p:nvPr/>
        </p:nvSpPr>
        <p:spPr>
          <a:xfrm>
            <a:off x="889000" y="2391850"/>
            <a:ext cx="9862800" cy="1708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1200"/>
              </a:spcBef>
              <a:spcAft>
                <a:spcPts val="0"/>
              </a:spcAft>
              <a:buClr>
                <a:schemeClr val="dk1"/>
              </a:buClr>
              <a:buSzPts val="1100"/>
              <a:buFont typeface="Arial"/>
              <a:buNone/>
            </a:pPr>
            <a:r>
              <a:t/>
            </a:r>
            <a:endParaRPr b="0" i="0" sz="2550" u="none" cap="none" strike="noStrike">
              <a:solidFill>
                <a:schemeClr val="dk1"/>
              </a:solidFill>
              <a:latin typeface="Times New Roman"/>
              <a:ea typeface="Times New Roman"/>
              <a:cs typeface="Times New Roman"/>
              <a:sym typeface="Times New Roman"/>
            </a:endParaRPr>
          </a:p>
          <a:p>
            <a:pPr indent="0" lvl="0" marL="457200" marR="0" rtl="0" algn="l">
              <a:lnSpc>
                <a:spcPct val="100000"/>
              </a:lnSpc>
              <a:spcBef>
                <a:spcPts val="1200"/>
              </a:spcBef>
              <a:spcAft>
                <a:spcPts val="0"/>
              </a:spcAft>
              <a:buClr>
                <a:srgbClr val="000000"/>
              </a:buClr>
              <a:buSzPts val="2350"/>
              <a:buFont typeface="Arial"/>
              <a:buNone/>
            </a:pPr>
            <a:r>
              <a:t/>
            </a:r>
            <a:endParaRPr b="0" i="0" sz="2350" u="none" cap="none" strike="noStrike">
              <a:solidFill>
                <a:schemeClr val="dk1"/>
              </a:solidFill>
              <a:latin typeface="Times New Roman"/>
              <a:ea typeface="Times New Roman"/>
              <a:cs typeface="Times New Roman"/>
              <a:sym typeface="Times New Roman"/>
            </a:endParaRPr>
          </a:p>
          <a:p>
            <a:pPr indent="0" lvl="0" marL="0" marR="0" rtl="0" algn="l">
              <a:lnSpc>
                <a:spcPct val="100000"/>
              </a:lnSpc>
              <a:spcBef>
                <a:spcPts val="120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pic>
        <p:nvPicPr>
          <p:cNvPr id="228" name="Google Shape;228;p35"/>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229" name="Google Shape;229;p35"/>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descr="1.PNG" id="230" name="Google Shape;230;p35"/>
          <p:cNvPicPr preferRelativeResize="0"/>
          <p:nvPr/>
        </p:nvPicPr>
        <p:blipFill rotWithShape="1">
          <a:blip r:embed="rId4">
            <a:alphaModFix/>
          </a:blip>
          <a:srcRect b="0" l="0" r="0" t="0"/>
          <a:stretch/>
        </p:blipFill>
        <p:spPr>
          <a:xfrm>
            <a:off x="1524001" y="1949656"/>
            <a:ext cx="9143999" cy="407196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p36"/>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36" name="Google Shape;236;p36"/>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237" name="Google Shape;237;p36"/>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38" name="Google Shape;238;p36"/>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39" name="Google Shape;239;p36"/>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40" name="Google Shape;240;p36"/>
          <p:cNvSpPr txBox="1"/>
          <p:nvPr/>
        </p:nvSpPr>
        <p:spPr>
          <a:xfrm>
            <a:off x="889000" y="2391850"/>
            <a:ext cx="9862800" cy="1708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1200"/>
              </a:spcBef>
              <a:spcAft>
                <a:spcPts val="0"/>
              </a:spcAft>
              <a:buClr>
                <a:schemeClr val="dk1"/>
              </a:buClr>
              <a:buSzPts val="1100"/>
              <a:buFont typeface="Arial"/>
              <a:buNone/>
            </a:pPr>
            <a:r>
              <a:t/>
            </a:r>
            <a:endParaRPr b="0" i="0" sz="2550" u="none" cap="none" strike="noStrike">
              <a:solidFill>
                <a:schemeClr val="dk1"/>
              </a:solidFill>
              <a:latin typeface="Times New Roman"/>
              <a:ea typeface="Times New Roman"/>
              <a:cs typeface="Times New Roman"/>
              <a:sym typeface="Times New Roman"/>
            </a:endParaRPr>
          </a:p>
          <a:p>
            <a:pPr indent="0" lvl="0" marL="457200" marR="0" rtl="0" algn="l">
              <a:lnSpc>
                <a:spcPct val="100000"/>
              </a:lnSpc>
              <a:spcBef>
                <a:spcPts val="1200"/>
              </a:spcBef>
              <a:spcAft>
                <a:spcPts val="0"/>
              </a:spcAft>
              <a:buClr>
                <a:srgbClr val="000000"/>
              </a:buClr>
              <a:buSzPts val="2350"/>
              <a:buFont typeface="Arial"/>
              <a:buNone/>
            </a:pPr>
            <a:r>
              <a:t/>
            </a:r>
            <a:endParaRPr b="0" i="0" sz="2350" u="none" cap="none" strike="noStrike">
              <a:solidFill>
                <a:schemeClr val="dk1"/>
              </a:solidFill>
              <a:latin typeface="Times New Roman"/>
              <a:ea typeface="Times New Roman"/>
              <a:cs typeface="Times New Roman"/>
              <a:sym typeface="Times New Roman"/>
            </a:endParaRPr>
          </a:p>
          <a:p>
            <a:pPr indent="0" lvl="0" marL="0" marR="0" rtl="0" algn="l">
              <a:lnSpc>
                <a:spcPct val="100000"/>
              </a:lnSpc>
              <a:spcBef>
                <a:spcPts val="120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pic>
        <p:nvPicPr>
          <p:cNvPr id="241" name="Google Shape;241;p36"/>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242" name="Google Shape;242;p36"/>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descr="1-.PNG" id="243" name="Google Shape;243;p36"/>
          <p:cNvPicPr preferRelativeResize="0"/>
          <p:nvPr/>
        </p:nvPicPr>
        <p:blipFill rotWithShape="1">
          <a:blip r:embed="rId4">
            <a:alphaModFix/>
          </a:blip>
          <a:srcRect b="0" l="0" r="0" t="0"/>
          <a:stretch/>
        </p:blipFill>
        <p:spPr>
          <a:xfrm>
            <a:off x="1287332" y="1301677"/>
            <a:ext cx="9144000" cy="362439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37"/>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49" name="Google Shape;249;p37"/>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250" name="Google Shape;250;p37"/>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51" name="Google Shape;251;p37"/>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52" name="Google Shape;252;p37"/>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53" name="Google Shape;253;p37"/>
          <p:cNvSpPr txBox="1"/>
          <p:nvPr/>
        </p:nvSpPr>
        <p:spPr>
          <a:xfrm>
            <a:off x="889000" y="2391850"/>
            <a:ext cx="9862800" cy="1708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1200"/>
              </a:spcBef>
              <a:spcAft>
                <a:spcPts val="0"/>
              </a:spcAft>
              <a:buClr>
                <a:schemeClr val="dk1"/>
              </a:buClr>
              <a:buSzPts val="1100"/>
              <a:buFont typeface="Arial"/>
              <a:buNone/>
            </a:pPr>
            <a:r>
              <a:t/>
            </a:r>
            <a:endParaRPr b="0" i="0" sz="2550" u="none" cap="none" strike="noStrike">
              <a:solidFill>
                <a:schemeClr val="dk1"/>
              </a:solidFill>
              <a:latin typeface="Times New Roman"/>
              <a:ea typeface="Times New Roman"/>
              <a:cs typeface="Times New Roman"/>
              <a:sym typeface="Times New Roman"/>
            </a:endParaRPr>
          </a:p>
          <a:p>
            <a:pPr indent="0" lvl="0" marL="457200" marR="0" rtl="0" algn="l">
              <a:lnSpc>
                <a:spcPct val="100000"/>
              </a:lnSpc>
              <a:spcBef>
                <a:spcPts val="1200"/>
              </a:spcBef>
              <a:spcAft>
                <a:spcPts val="0"/>
              </a:spcAft>
              <a:buClr>
                <a:srgbClr val="000000"/>
              </a:buClr>
              <a:buSzPts val="2350"/>
              <a:buFont typeface="Arial"/>
              <a:buNone/>
            </a:pPr>
            <a:r>
              <a:t/>
            </a:r>
            <a:endParaRPr b="0" i="0" sz="2350" u="none" cap="none" strike="noStrike">
              <a:solidFill>
                <a:schemeClr val="dk1"/>
              </a:solidFill>
              <a:latin typeface="Times New Roman"/>
              <a:ea typeface="Times New Roman"/>
              <a:cs typeface="Times New Roman"/>
              <a:sym typeface="Times New Roman"/>
            </a:endParaRPr>
          </a:p>
          <a:p>
            <a:pPr indent="0" lvl="0" marL="0" marR="0" rtl="0" algn="l">
              <a:lnSpc>
                <a:spcPct val="100000"/>
              </a:lnSpc>
              <a:spcBef>
                <a:spcPts val="120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pic>
        <p:nvPicPr>
          <p:cNvPr id="254" name="Google Shape;254;p37"/>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255" name="Google Shape;255;p37"/>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descr="2.PNG" id="256" name="Google Shape;256;p37"/>
          <p:cNvPicPr preferRelativeResize="0"/>
          <p:nvPr/>
        </p:nvPicPr>
        <p:blipFill rotWithShape="1">
          <a:blip r:embed="rId4">
            <a:alphaModFix/>
          </a:blip>
          <a:srcRect b="72871" l="0" r="0" t="0"/>
          <a:stretch/>
        </p:blipFill>
        <p:spPr>
          <a:xfrm>
            <a:off x="1524000" y="2057400"/>
            <a:ext cx="9144000" cy="18288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38"/>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62" name="Google Shape;262;p38"/>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263" name="Google Shape;263;p38"/>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64" name="Google Shape;264;p38"/>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65" name="Google Shape;265;p38"/>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66" name="Google Shape;266;p38"/>
          <p:cNvSpPr txBox="1"/>
          <p:nvPr/>
        </p:nvSpPr>
        <p:spPr>
          <a:xfrm>
            <a:off x="889000" y="2391850"/>
            <a:ext cx="9862800" cy="1708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1200"/>
              </a:spcBef>
              <a:spcAft>
                <a:spcPts val="0"/>
              </a:spcAft>
              <a:buClr>
                <a:schemeClr val="dk1"/>
              </a:buClr>
              <a:buSzPts val="1100"/>
              <a:buFont typeface="Arial"/>
              <a:buNone/>
            </a:pPr>
            <a:r>
              <a:t/>
            </a:r>
            <a:endParaRPr b="0" i="0" sz="2550" u="none" cap="none" strike="noStrike">
              <a:solidFill>
                <a:schemeClr val="dk1"/>
              </a:solidFill>
              <a:latin typeface="Times New Roman"/>
              <a:ea typeface="Times New Roman"/>
              <a:cs typeface="Times New Roman"/>
              <a:sym typeface="Times New Roman"/>
            </a:endParaRPr>
          </a:p>
          <a:p>
            <a:pPr indent="0" lvl="0" marL="457200" marR="0" rtl="0" algn="l">
              <a:lnSpc>
                <a:spcPct val="100000"/>
              </a:lnSpc>
              <a:spcBef>
                <a:spcPts val="1200"/>
              </a:spcBef>
              <a:spcAft>
                <a:spcPts val="0"/>
              </a:spcAft>
              <a:buClr>
                <a:srgbClr val="000000"/>
              </a:buClr>
              <a:buSzPts val="2350"/>
              <a:buFont typeface="Arial"/>
              <a:buNone/>
            </a:pPr>
            <a:r>
              <a:t/>
            </a:r>
            <a:endParaRPr b="0" i="0" sz="2350" u="none" cap="none" strike="noStrike">
              <a:solidFill>
                <a:schemeClr val="dk1"/>
              </a:solidFill>
              <a:latin typeface="Times New Roman"/>
              <a:ea typeface="Times New Roman"/>
              <a:cs typeface="Times New Roman"/>
              <a:sym typeface="Times New Roman"/>
            </a:endParaRPr>
          </a:p>
          <a:p>
            <a:pPr indent="0" lvl="0" marL="0" marR="0" rtl="0" algn="l">
              <a:lnSpc>
                <a:spcPct val="100000"/>
              </a:lnSpc>
              <a:spcBef>
                <a:spcPts val="120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pic>
        <p:nvPicPr>
          <p:cNvPr id="267" name="Google Shape;267;p38"/>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268" name="Google Shape;268;p38"/>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descr="2-.PNG" id="269" name="Google Shape;269;p38"/>
          <p:cNvPicPr preferRelativeResize="0"/>
          <p:nvPr/>
        </p:nvPicPr>
        <p:blipFill rotWithShape="1">
          <a:blip r:embed="rId4">
            <a:alphaModFix/>
          </a:blip>
          <a:srcRect b="0" l="0" r="0" t="0"/>
          <a:stretch/>
        </p:blipFill>
        <p:spPr>
          <a:xfrm>
            <a:off x="1524000" y="1167250"/>
            <a:ext cx="9143999" cy="52260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39"/>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75" name="Google Shape;275;p39"/>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276" name="Google Shape;276;p39"/>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77" name="Google Shape;277;p39"/>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78" name="Google Shape;278;p39"/>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79" name="Google Shape;279;p39"/>
          <p:cNvSpPr txBox="1"/>
          <p:nvPr/>
        </p:nvSpPr>
        <p:spPr>
          <a:xfrm>
            <a:off x="889000" y="2391850"/>
            <a:ext cx="9862800" cy="1708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1200"/>
              </a:spcBef>
              <a:spcAft>
                <a:spcPts val="0"/>
              </a:spcAft>
              <a:buClr>
                <a:schemeClr val="dk1"/>
              </a:buClr>
              <a:buSzPts val="1100"/>
              <a:buFont typeface="Arial"/>
              <a:buNone/>
            </a:pPr>
            <a:r>
              <a:t/>
            </a:r>
            <a:endParaRPr b="0" i="0" sz="2550" u="none" cap="none" strike="noStrike">
              <a:solidFill>
                <a:schemeClr val="dk1"/>
              </a:solidFill>
              <a:latin typeface="Times New Roman"/>
              <a:ea typeface="Times New Roman"/>
              <a:cs typeface="Times New Roman"/>
              <a:sym typeface="Times New Roman"/>
            </a:endParaRPr>
          </a:p>
          <a:p>
            <a:pPr indent="0" lvl="0" marL="457200" marR="0" rtl="0" algn="l">
              <a:lnSpc>
                <a:spcPct val="100000"/>
              </a:lnSpc>
              <a:spcBef>
                <a:spcPts val="1200"/>
              </a:spcBef>
              <a:spcAft>
                <a:spcPts val="0"/>
              </a:spcAft>
              <a:buClr>
                <a:srgbClr val="000000"/>
              </a:buClr>
              <a:buSzPts val="2350"/>
              <a:buFont typeface="Arial"/>
              <a:buNone/>
            </a:pPr>
            <a:r>
              <a:t/>
            </a:r>
            <a:endParaRPr b="0" i="0" sz="2350" u="none" cap="none" strike="noStrike">
              <a:solidFill>
                <a:schemeClr val="dk1"/>
              </a:solidFill>
              <a:latin typeface="Times New Roman"/>
              <a:ea typeface="Times New Roman"/>
              <a:cs typeface="Times New Roman"/>
              <a:sym typeface="Times New Roman"/>
            </a:endParaRPr>
          </a:p>
          <a:p>
            <a:pPr indent="0" lvl="0" marL="0" marR="0" rtl="0" algn="l">
              <a:lnSpc>
                <a:spcPct val="100000"/>
              </a:lnSpc>
              <a:spcBef>
                <a:spcPts val="120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pic>
        <p:nvPicPr>
          <p:cNvPr id="280" name="Google Shape;280;p39"/>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281" name="Google Shape;281;p39"/>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descr="1.PNG" id="282" name="Google Shape;282;p39"/>
          <p:cNvPicPr preferRelativeResize="0"/>
          <p:nvPr/>
        </p:nvPicPr>
        <p:blipFill rotWithShape="1">
          <a:blip r:embed="rId4">
            <a:alphaModFix/>
          </a:blip>
          <a:srcRect b="0" l="0" r="0" t="0"/>
          <a:stretch/>
        </p:blipFill>
        <p:spPr>
          <a:xfrm>
            <a:off x="1384051" y="1570506"/>
            <a:ext cx="9143999" cy="407196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40"/>
          <p:cNvSpPr txBox="1"/>
          <p:nvPr>
            <p:ph type="title"/>
          </p:nvPr>
        </p:nvSpPr>
        <p:spPr>
          <a:xfrm>
            <a:off x="1615439" y="0"/>
            <a:ext cx="7467600" cy="41130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rgbClr val="E65C01"/>
              </a:buClr>
              <a:buSzPts val="3200"/>
              <a:buFont typeface="Arial Black"/>
              <a:buNone/>
            </a:pPr>
            <a:r>
              <a:rPr lang="en-US">
                <a:solidFill>
                  <a:srgbClr val="E65C01"/>
                </a:solidFill>
                <a:latin typeface="Arial Black"/>
                <a:ea typeface="Arial Black"/>
                <a:cs typeface="Arial Black"/>
                <a:sym typeface="Arial Black"/>
              </a:rPr>
              <a:t>FORMAL EMAIL </a:t>
            </a:r>
            <a:endParaRPr sz="1800"/>
          </a:p>
        </p:txBody>
      </p:sp>
      <p:sp>
        <p:nvSpPr>
          <p:cNvPr id="288" name="Google Shape;288;p40"/>
          <p:cNvSpPr txBox="1"/>
          <p:nvPr>
            <p:ph idx="1" type="body"/>
          </p:nvPr>
        </p:nvSpPr>
        <p:spPr>
          <a:xfrm>
            <a:off x="1574200" y="1608269"/>
            <a:ext cx="7467600" cy="4394400"/>
          </a:xfrm>
          <a:prstGeom prst="rect">
            <a:avLst/>
          </a:prstGeom>
          <a:noFill/>
          <a:ln>
            <a:noFill/>
          </a:ln>
        </p:spPr>
        <p:txBody>
          <a:bodyPr anchorCtr="0" anchor="t" bIns="45700" lIns="91425" spcFirstLastPara="1" rIns="91425" wrap="square" tIns="45700">
            <a:normAutofit fontScale="25000" lnSpcReduction="20000"/>
          </a:bodyPr>
          <a:lstStyle/>
          <a:p>
            <a:pPr indent="-228600" lvl="0" marL="228600" rtl="0" algn="ctr">
              <a:lnSpc>
                <a:spcPct val="120000"/>
              </a:lnSpc>
              <a:spcBef>
                <a:spcPts val="0"/>
              </a:spcBef>
              <a:spcAft>
                <a:spcPts val="0"/>
              </a:spcAft>
              <a:buSzPct val="100000"/>
              <a:buChar char="•"/>
            </a:pPr>
            <a:r>
              <a:rPr b="1" lang="en-US" sz="4800"/>
              <a:t>Formal Greeting </a:t>
            </a:r>
            <a:endParaRPr/>
          </a:p>
          <a:p>
            <a:pPr indent="0" lvl="0" marL="0" rtl="0" algn="l">
              <a:lnSpc>
                <a:spcPct val="120000"/>
              </a:lnSpc>
              <a:spcBef>
                <a:spcPts val="1000"/>
              </a:spcBef>
              <a:spcAft>
                <a:spcPts val="0"/>
              </a:spcAft>
              <a:buSzPct val="100000"/>
              <a:buNone/>
            </a:pPr>
            <a:r>
              <a:rPr lang="en-US" sz="4800"/>
              <a:t>To Whom it May Concern </a:t>
            </a:r>
            <a:endParaRPr/>
          </a:p>
          <a:p>
            <a:pPr indent="0" lvl="0" marL="0" rtl="0" algn="l">
              <a:lnSpc>
                <a:spcPct val="120000"/>
              </a:lnSpc>
              <a:spcBef>
                <a:spcPts val="1000"/>
              </a:spcBef>
              <a:spcAft>
                <a:spcPts val="0"/>
              </a:spcAft>
              <a:buSzPct val="100000"/>
              <a:buNone/>
            </a:pPr>
            <a:r>
              <a:rPr lang="en-US" sz="4800"/>
              <a:t>Dear Mr./ Ms.</a:t>
            </a:r>
            <a:endParaRPr/>
          </a:p>
          <a:p>
            <a:pPr indent="0" lvl="0" marL="0" rtl="0" algn="l">
              <a:lnSpc>
                <a:spcPct val="120000"/>
              </a:lnSpc>
              <a:spcBef>
                <a:spcPts val="1000"/>
              </a:spcBef>
              <a:spcAft>
                <a:spcPts val="0"/>
              </a:spcAft>
              <a:buSzPct val="100000"/>
              <a:buNone/>
            </a:pPr>
            <a:r>
              <a:rPr lang="en-US" sz="4800"/>
              <a:t>Dear Hiring Manager   </a:t>
            </a:r>
            <a:endParaRPr/>
          </a:p>
          <a:p>
            <a:pPr indent="-228600" lvl="0" marL="228600" rtl="0" algn="ctr">
              <a:lnSpc>
                <a:spcPct val="120000"/>
              </a:lnSpc>
              <a:spcBef>
                <a:spcPts val="1000"/>
              </a:spcBef>
              <a:spcAft>
                <a:spcPts val="0"/>
              </a:spcAft>
              <a:buSzPct val="100000"/>
              <a:buChar char="•"/>
            </a:pPr>
            <a:r>
              <a:rPr b="1" lang="en-US" sz="4800"/>
              <a:t>Body</a:t>
            </a:r>
            <a:endParaRPr/>
          </a:p>
          <a:p>
            <a:pPr indent="-228600" lvl="0" marL="228600" rtl="0" algn="l">
              <a:lnSpc>
                <a:spcPct val="120000"/>
              </a:lnSpc>
              <a:spcBef>
                <a:spcPts val="1000"/>
              </a:spcBef>
              <a:spcAft>
                <a:spcPts val="0"/>
              </a:spcAft>
              <a:buSzPct val="100000"/>
              <a:buChar char="•"/>
            </a:pPr>
            <a:r>
              <a:rPr lang="en-US" sz="4800"/>
              <a:t>Opening Sentence (I hope this email finds you well)</a:t>
            </a:r>
            <a:endParaRPr/>
          </a:p>
          <a:p>
            <a:pPr indent="-228600" lvl="0" marL="228600" rtl="0" algn="l">
              <a:lnSpc>
                <a:spcPct val="120000"/>
              </a:lnSpc>
              <a:spcBef>
                <a:spcPts val="1000"/>
              </a:spcBef>
              <a:spcAft>
                <a:spcPts val="0"/>
              </a:spcAft>
              <a:buSzPct val="100000"/>
              <a:buChar char="•"/>
            </a:pPr>
            <a:r>
              <a:rPr lang="en-US" sz="4800"/>
              <a:t>Formal Closing  (Thanks) </a:t>
            </a:r>
            <a:endParaRPr/>
          </a:p>
          <a:p>
            <a:pPr indent="0" lvl="0" marL="0" rtl="0" algn="l">
              <a:lnSpc>
                <a:spcPct val="120000"/>
              </a:lnSpc>
              <a:spcBef>
                <a:spcPts val="1000"/>
              </a:spcBef>
              <a:spcAft>
                <a:spcPts val="0"/>
              </a:spcAft>
              <a:buSzPct val="100000"/>
              <a:buNone/>
            </a:pPr>
            <a:r>
              <a:rPr lang="en-US" sz="4800"/>
              <a:t>Thank you for your time and effort  </a:t>
            </a:r>
            <a:endParaRPr/>
          </a:p>
          <a:p>
            <a:pPr indent="-228600" lvl="0" marL="228600" rtl="0" algn="ctr">
              <a:lnSpc>
                <a:spcPct val="120000"/>
              </a:lnSpc>
              <a:spcBef>
                <a:spcPts val="1000"/>
              </a:spcBef>
              <a:spcAft>
                <a:spcPts val="0"/>
              </a:spcAft>
              <a:buSzPct val="100000"/>
              <a:buChar char="•"/>
            </a:pPr>
            <a:r>
              <a:rPr b="1" lang="en-US" sz="4800"/>
              <a:t>Ending</a:t>
            </a:r>
            <a:endParaRPr/>
          </a:p>
          <a:p>
            <a:pPr indent="0" lvl="0" marL="0" rtl="0" algn="l">
              <a:lnSpc>
                <a:spcPct val="120000"/>
              </a:lnSpc>
              <a:spcBef>
                <a:spcPts val="1000"/>
              </a:spcBef>
              <a:spcAft>
                <a:spcPts val="0"/>
              </a:spcAft>
              <a:buSzPct val="100000"/>
              <a:buNone/>
            </a:pPr>
            <a:r>
              <a:rPr b="1" lang="en-US" sz="4800"/>
              <a:t>Contact Information </a:t>
            </a:r>
            <a:endParaRPr/>
          </a:p>
          <a:p>
            <a:pPr indent="0" lvl="0" marL="0" rtl="0" algn="l">
              <a:lnSpc>
                <a:spcPct val="120000"/>
              </a:lnSpc>
              <a:spcBef>
                <a:spcPts val="1000"/>
              </a:spcBef>
              <a:spcAft>
                <a:spcPts val="0"/>
              </a:spcAft>
              <a:buSzPct val="100000"/>
              <a:buNone/>
            </a:pPr>
            <a:r>
              <a:rPr lang="en-US" sz="4800"/>
              <a:t>Best wishes, </a:t>
            </a:r>
            <a:endParaRPr/>
          </a:p>
          <a:p>
            <a:pPr indent="0" lvl="0" marL="0" rtl="0" algn="l">
              <a:lnSpc>
                <a:spcPct val="120000"/>
              </a:lnSpc>
              <a:spcBef>
                <a:spcPts val="1000"/>
              </a:spcBef>
              <a:spcAft>
                <a:spcPts val="0"/>
              </a:spcAft>
              <a:buSzPct val="100000"/>
              <a:buNone/>
            </a:pPr>
            <a:r>
              <a:rPr lang="en-US" sz="4800"/>
              <a:t>Name of the Sender,</a:t>
            </a:r>
            <a:endParaRPr/>
          </a:p>
          <a:p>
            <a:pPr indent="0" lvl="0" marL="0" rtl="0" algn="l">
              <a:lnSpc>
                <a:spcPct val="120000"/>
              </a:lnSpc>
              <a:spcBef>
                <a:spcPts val="1000"/>
              </a:spcBef>
              <a:spcAft>
                <a:spcPts val="0"/>
              </a:spcAft>
              <a:buSzPct val="100000"/>
              <a:buNone/>
            </a:pPr>
            <a:r>
              <a:rPr lang="en-US" sz="4000"/>
              <a:t>Position</a:t>
            </a:r>
            <a:endParaRPr/>
          </a:p>
          <a:p>
            <a:pPr indent="0" lvl="0" marL="0" rtl="0" algn="l">
              <a:lnSpc>
                <a:spcPct val="120000"/>
              </a:lnSpc>
              <a:spcBef>
                <a:spcPts val="1000"/>
              </a:spcBef>
              <a:spcAft>
                <a:spcPts val="0"/>
              </a:spcAft>
              <a:buSzPct val="100000"/>
              <a:buNone/>
            </a:pPr>
            <a:r>
              <a:rPr lang="en-US" sz="4000"/>
              <a:t>No (xxxxx) </a:t>
            </a:r>
            <a:endParaRPr/>
          </a:p>
          <a:p>
            <a:pPr indent="0" lvl="0" marL="0" rtl="0" algn="l">
              <a:lnSpc>
                <a:spcPct val="120000"/>
              </a:lnSpc>
              <a:spcBef>
                <a:spcPts val="1000"/>
              </a:spcBef>
              <a:spcAft>
                <a:spcPts val="0"/>
              </a:spcAft>
              <a:buSzPct val="100000"/>
              <a:buNone/>
            </a:pPr>
            <a:r>
              <a:rPr lang="en-US"/>
              <a:t> </a:t>
            </a:r>
            <a:endParaRPr/>
          </a:p>
        </p:txBody>
      </p:sp>
      <p:graphicFrame>
        <p:nvGraphicFramePr>
          <p:cNvPr id="289" name="Google Shape;289;p40"/>
          <p:cNvGraphicFramePr/>
          <p:nvPr/>
        </p:nvGraphicFramePr>
        <p:xfrm>
          <a:off x="1699708" y="510989"/>
          <a:ext cx="3000000" cy="3000000"/>
        </p:xfrm>
        <a:graphic>
          <a:graphicData uri="http://schemas.openxmlformats.org/drawingml/2006/table">
            <a:tbl>
              <a:tblPr bandRow="1" firstRow="1">
                <a:noFill/>
                <a:tableStyleId>{A5F7835D-ECF5-449D-89DB-5CA7B2BF808F}</a:tableStyleId>
              </a:tblPr>
              <a:tblGrid>
                <a:gridCol w="4960400"/>
                <a:gridCol w="1135600"/>
              </a:tblGrid>
              <a:tr h="211125">
                <a:tc>
                  <a:txBody>
                    <a:bodyPr/>
                    <a:lstStyle/>
                    <a:p>
                      <a:pPr indent="0" lvl="0" marL="0" marR="0" rtl="0" algn="l">
                        <a:spcBef>
                          <a:spcPts val="0"/>
                        </a:spcBef>
                        <a:spcAft>
                          <a:spcPts val="0"/>
                        </a:spcAft>
                        <a:buNone/>
                      </a:pPr>
                      <a:r>
                        <a:rPr lang="en-US" sz="1200" u="none" cap="none" strike="noStrike"/>
                        <a:t> Email </a:t>
                      </a:r>
                      <a:endParaRPr sz="1200" u="none" cap="none" strike="noStrike"/>
                    </a:p>
                  </a:txBody>
                  <a:tcPr marT="45725" marB="45725" marR="91450" marL="91450"/>
                </a:tc>
                <a:tc>
                  <a:txBody>
                    <a:bodyPr/>
                    <a:lstStyle/>
                    <a:p>
                      <a:pPr indent="0" lvl="0" marL="0" marR="0" rtl="0" algn="l">
                        <a:spcBef>
                          <a:spcPts val="0"/>
                        </a:spcBef>
                        <a:spcAft>
                          <a:spcPts val="0"/>
                        </a:spcAft>
                        <a:buNone/>
                      </a:pPr>
                      <a:r>
                        <a:rPr b="0" lang="en-US" sz="1200" u="none" cap="none" strike="noStrike">
                          <a:solidFill>
                            <a:schemeClr val="dk1"/>
                          </a:solidFill>
                        </a:rPr>
                        <a:t>To </a:t>
                      </a:r>
                      <a:endParaRPr b="0" sz="1200" u="none" cap="none" strike="noStrike">
                        <a:solidFill>
                          <a:schemeClr val="dk1"/>
                        </a:solidFill>
                      </a:endParaRPr>
                    </a:p>
                  </a:txBody>
                  <a:tcPr marT="45725" marB="45725" marR="91450" marL="91450"/>
                </a:tc>
              </a:tr>
              <a:tr h="211125">
                <a:tc>
                  <a:txBody>
                    <a:bodyPr/>
                    <a:lstStyle/>
                    <a:p>
                      <a:pPr indent="0" lvl="0" marL="0" marR="0" rtl="0" algn="l">
                        <a:spcBef>
                          <a:spcPts val="0"/>
                        </a:spcBef>
                        <a:spcAft>
                          <a:spcPts val="0"/>
                        </a:spcAft>
                        <a:buNone/>
                      </a:pPr>
                      <a:r>
                        <a:rPr lang="en-US" sz="1200" u="none" cap="none" strike="noStrike"/>
                        <a:t>Email </a:t>
                      </a:r>
                      <a:endParaRPr sz="1200" u="none" cap="none" strike="noStrike"/>
                    </a:p>
                  </a:txBody>
                  <a:tcPr marT="45725" marB="45725" marR="91450" marL="91450"/>
                </a:tc>
                <a:tc>
                  <a:txBody>
                    <a:bodyPr/>
                    <a:lstStyle/>
                    <a:p>
                      <a:pPr indent="0" lvl="0" marL="0" marR="0" rtl="0" algn="l">
                        <a:spcBef>
                          <a:spcPts val="0"/>
                        </a:spcBef>
                        <a:spcAft>
                          <a:spcPts val="0"/>
                        </a:spcAft>
                        <a:buNone/>
                      </a:pPr>
                      <a:r>
                        <a:rPr lang="en-US" sz="1200" u="none" cap="none" strike="noStrike"/>
                        <a:t>From </a:t>
                      </a:r>
                      <a:endParaRPr sz="1200" u="none" cap="none" strike="noStrike"/>
                    </a:p>
                  </a:txBody>
                  <a:tcPr marT="45725" marB="45725" marR="91450" marL="91450"/>
                </a:tc>
              </a:tr>
              <a:tr h="211125">
                <a:tc>
                  <a:txBody>
                    <a:bodyPr/>
                    <a:lstStyle/>
                    <a:p>
                      <a:pPr indent="0" lvl="0" marL="0" marR="0" rtl="0" algn="l">
                        <a:spcBef>
                          <a:spcPts val="0"/>
                        </a:spcBef>
                        <a:spcAft>
                          <a:spcPts val="0"/>
                        </a:spcAft>
                        <a:buNone/>
                      </a:pPr>
                      <a:r>
                        <a:rPr lang="en-US" sz="1200" u="none" cap="none" strike="noStrike"/>
                        <a:t>---/---/2019</a:t>
                      </a:r>
                      <a:endParaRPr sz="1200" u="none" cap="none" strike="noStrike"/>
                    </a:p>
                  </a:txBody>
                  <a:tcPr marT="45725" marB="45725" marR="91450" marL="91450"/>
                </a:tc>
                <a:tc>
                  <a:txBody>
                    <a:bodyPr/>
                    <a:lstStyle/>
                    <a:p>
                      <a:pPr indent="0" lvl="0" marL="0" marR="0" rtl="0" algn="l">
                        <a:spcBef>
                          <a:spcPts val="0"/>
                        </a:spcBef>
                        <a:spcAft>
                          <a:spcPts val="0"/>
                        </a:spcAft>
                        <a:buNone/>
                      </a:pPr>
                      <a:r>
                        <a:rPr lang="en-US" sz="1200" u="none" cap="none" strike="noStrike"/>
                        <a:t>Date </a:t>
                      </a:r>
                      <a:endParaRPr sz="1200" u="none" cap="none" strike="noStrike"/>
                    </a:p>
                  </a:txBody>
                  <a:tcPr marT="45725" marB="45725" marR="91450" marL="91450"/>
                </a:tc>
              </a:tr>
              <a:tr h="211125">
                <a:tc>
                  <a:txBody>
                    <a:bodyPr/>
                    <a:lstStyle/>
                    <a:p>
                      <a:pPr indent="0" lvl="0" marL="0" marR="0" rtl="0" algn="l">
                        <a:spcBef>
                          <a:spcPts val="0"/>
                        </a:spcBef>
                        <a:spcAft>
                          <a:spcPts val="0"/>
                        </a:spcAft>
                        <a:buNone/>
                      </a:pPr>
                      <a:r>
                        <a:rPr lang="en-US" sz="1200" u="none" cap="none" strike="noStrike"/>
                        <a:t>Noun / Phrase </a:t>
                      </a:r>
                      <a:endParaRPr sz="1200" u="none" cap="none" strike="noStrike"/>
                    </a:p>
                  </a:txBody>
                  <a:tcPr marT="45725" marB="45725" marR="91450" marL="91450"/>
                </a:tc>
                <a:tc>
                  <a:txBody>
                    <a:bodyPr/>
                    <a:lstStyle/>
                    <a:p>
                      <a:pPr indent="0" lvl="0" marL="0" marR="0" rtl="0" algn="l">
                        <a:spcBef>
                          <a:spcPts val="0"/>
                        </a:spcBef>
                        <a:spcAft>
                          <a:spcPts val="0"/>
                        </a:spcAft>
                        <a:buNone/>
                      </a:pPr>
                      <a:r>
                        <a:rPr lang="en-US" sz="1200" u="none" cap="none" strike="noStrike"/>
                        <a:t>Subject </a:t>
                      </a:r>
                      <a:endParaRPr sz="1200" u="none" cap="none" strike="noStrike"/>
                    </a:p>
                  </a:txBody>
                  <a:tcPr marT="45725" marB="45725" marR="91450" marL="9145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41"/>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95" name="Google Shape;295;p41"/>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296" name="Google Shape;296;p41"/>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97" name="Google Shape;297;p41"/>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98" name="Google Shape;298;p41"/>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99" name="Google Shape;299;p41"/>
          <p:cNvSpPr txBox="1"/>
          <p:nvPr/>
        </p:nvSpPr>
        <p:spPr>
          <a:xfrm>
            <a:off x="889000" y="2391850"/>
            <a:ext cx="9862800" cy="1708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1200"/>
              </a:spcBef>
              <a:spcAft>
                <a:spcPts val="0"/>
              </a:spcAft>
              <a:buClr>
                <a:schemeClr val="dk1"/>
              </a:buClr>
              <a:buSzPts val="1100"/>
              <a:buFont typeface="Arial"/>
              <a:buNone/>
            </a:pPr>
            <a:r>
              <a:t/>
            </a:r>
            <a:endParaRPr b="0" i="0" sz="2550" u="none" cap="none" strike="noStrike">
              <a:solidFill>
                <a:schemeClr val="dk1"/>
              </a:solidFill>
              <a:latin typeface="Times New Roman"/>
              <a:ea typeface="Times New Roman"/>
              <a:cs typeface="Times New Roman"/>
              <a:sym typeface="Times New Roman"/>
            </a:endParaRPr>
          </a:p>
          <a:p>
            <a:pPr indent="0" lvl="0" marL="457200" marR="0" rtl="0" algn="l">
              <a:lnSpc>
                <a:spcPct val="100000"/>
              </a:lnSpc>
              <a:spcBef>
                <a:spcPts val="1200"/>
              </a:spcBef>
              <a:spcAft>
                <a:spcPts val="0"/>
              </a:spcAft>
              <a:buClr>
                <a:srgbClr val="000000"/>
              </a:buClr>
              <a:buSzPts val="2350"/>
              <a:buFont typeface="Arial"/>
              <a:buNone/>
            </a:pPr>
            <a:r>
              <a:t/>
            </a:r>
            <a:endParaRPr b="0" i="0" sz="2350" u="none" cap="none" strike="noStrike">
              <a:solidFill>
                <a:schemeClr val="dk1"/>
              </a:solidFill>
              <a:latin typeface="Times New Roman"/>
              <a:ea typeface="Times New Roman"/>
              <a:cs typeface="Times New Roman"/>
              <a:sym typeface="Times New Roman"/>
            </a:endParaRPr>
          </a:p>
          <a:p>
            <a:pPr indent="0" lvl="0" marL="0" marR="0" rtl="0" algn="l">
              <a:lnSpc>
                <a:spcPct val="100000"/>
              </a:lnSpc>
              <a:spcBef>
                <a:spcPts val="120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pic>
        <p:nvPicPr>
          <p:cNvPr id="300" name="Google Shape;300;p41"/>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301" name="Google Shape;301;p41"/>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descr="3-.PNG" id="302" name="Google Shape;302;p41"/>
          <p:cNvPicPr preferRelativeResize="0"/>
          <p:nvPr/>
        </p:nvPicPr>
        <p:blipFill rotWithShape="1">
          <a:blip r:embed="rId4">
            <a:alphaModFix/>
          </a:blip>
          <a:srcRect b="0" l="0" r="0" t="0"/>
          <a:stretch/>
        </p:blipFill>
        <p:spPr>
          <a:xfrm>
            <a:off x="1505325" y="1295250"/>
            <a:ext cx="9036496" cy="50991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42"/>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08" name="Google Shape;308;p42"/>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309" name="Google Shape;309;p42"/>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10" name="Google Shape;310;p42"/>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11" name="Google Shape;311;p42"/>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312" name="Google Shape;312;p42"/>
          <p:cNvSpPr txBox="1"/>
          <p:nvPr/>
        </p:nvSpPr>
        <p:spPr>
          <a:xfrm>
            <a:off x="889000" y="2391850"/>
            <a:ext cx="9862800" cy="1708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1200"/>
              </a:spcBef>
              <a:spcAft>
                <a:spcPts val="0"/>
              </a:spcAft>
              <a:buClr>
                <a:schemeClr val="dk1"/>
              </a:buClr>
              <a:buSzPts val="1100"/>
              <a:buFont typeface="Arial"/>
              <a:buNone/>
            </a:pPr>
            <a:r>
              <a:t/>
            </a:r>
            <a:endParaRPr b="0" i="0" sz="2550" u="none" cap="none" strike="noStrike">
              <a:solidFill>
                <a:schemeClr val="dk1"/>
              </a:solidFill>
              <a:latin typeface="Times New Roman"/>
              <a:ea typeface="Times New Roman"/>
              <a:cs typeface="Times New Roman"/>
              <a:sym typeface="Times New Roman"/>
            </a:endParaRPr>
          </a:p>
          <a:p>
            <a:pPr indent="0" lvl="0" marL="457200" marR="0" rtl="0" algn="l">
              <a:lnSpc>
                <a:spcPct val="100000"/>
              </a:lnSpc>
              <a:spcBef>
                <a:spcPts val="1200"/>
              </a:spcBef>
              <a:spcAft>
                <a:spcPts val="0"/>
              </a:spcAft>
              <a:buClr>
                <a:srgbClr val="000000"/>
              </a:buClr>
              <a:buSzPts val="2350"/>
              <a:buFont typeface="Arial"/>
              <a:buNone/>
            </a:pPr>
            <a:r>
              <a:t/>
            </a:r>
            <a:endParaRPr b="0" i="0" sz="2350" u="none" cap="none" strike="noStrike">
              <a:solidFill>
                <a:schemeClr val="dk1"/>
              </a:solidFill>
              <a:latin typeface="Times New Roman"/>
              <a:ea typeface="Times New Roman"/>
              <a:cs typeface="Times New Roman"/>
              <a:sym typeface="Times New Roman"/>
            </a:endParaRPr>
          </a:p>
          <a:p>
            <a:pPr indent="0" lvl="0" marL="0" marR="0" rtl="0" algn="l">
              <a:lnSpc>
                <a:spcPct val="100000"/>
              </a:lnSpc>
              <a:spcBef>
                <a:spcPts val="120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pic>
        <p:nvPicPr>
          <p:cNvPr id="313" name="Google Shape;313;p42"/>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314" name="Google Shape;314;p42"/>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descr="4.PNG" id="315" name="Google Shape;315;p42"/>
          <p:cNvPicPr preferRelativeResize="0"/>
          <p:nvPr/>
        </p:nvPicPr>
        <p:blipFill rotWithShape="1">
          <a:blip r:embed="rId4">
            <a:alphaModFix/>
          </a:blip>
          <a:srcRect b="0" l="0" r="0" t="0"/>
          <a:stretch/>
        </p:blipFill>
        <p:spPr>
          <a:xfrm>
            <a:off x="1524051" y="1368563"/>
            <a:ext cx="9143999" cy="446449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43"/>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21" name="Google Shape;321;p43"/>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322" name="Google Shape;322;p43"/>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23" name="Google Shape;323;p43"/>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24" name="Google Shape;324;p43"/>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325" name="Google Shape;325;p43"/>
          <p:cNvSpPr txBox="1"/>
          <p:nvPr/>
        </p:nvSpPr>
        <p:spPr>
          <a:xfrm>
            <a:off x="889000" y="2391850"/>
            <a:ext cx="9862800" cy="1708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1200"/>
              </a:spcBef>
              <a:spcAft>
                <a:spcPts val="0"/>
              </a:spcAft>
              <a:buClr>
                <a:schemeClr val="dk1"/>
              </a:buClr>
              <a:buSzPts val="1100"/>
              <a:buFont typeface="Arial"/>
              <a:buNone/>
            </a:pPr>
            <a:r>
              <a:t/>
            </a:r>
            <a:endParaRPr b="0" i="0" sz="2550" u="none" cap="none" strike="noStrike">
              <a:solidFill>
                <a:schemeClr val="dk1"/>
              </a:solidFill>
              <a:latin typeface="Times New Roman"/>
              <a:ea typeface="Times New Roman"/>
              <a:cs typeface="Times New Roman"/>
              <a:sym typeface="Times New Roman"/>
            </a:endParaRPr>
          </a:p>
          <a:p>
            <a:pPr indent="0" lvl="0" marL="457200" marR="0" rtl="0" algn="l">
              <a:lnSpc>
                <a:spcPct val="100000"/>
              </a:lnSpc>
              <a:spcBef>
                <a:spcPts val="1200"/>
              </a:spcBef>
              <a:spcAft>
                <a:spcPts val="0"/>
              </a:spcAft>
              <a:buClr>
                <a:srgbClr val="000000"/>
              </a:buClr>
              <a:buSzPts val="2350"/>
              <a:buFont typeface="Arial"/>
              <a:buNone/>
            </a:pPr>
            <a:r>
              <a:t/>
            </a:r>
            <a:endParaRPr b="0" i="0" sz="2350" u="none" cap="none" strike="noStrike">
              <a:solidFill>
                <a:schemeClr val="dk1"/>
              </a:solidFill>
              <a:latin typeface="Times New Roman"/>
              <a:ea typeface="Times New Roman"/>
              <a:cs typeface="Times New Roman"/>
              <a:sym typeface="Times New Roman"/>
            </a:endParaRPr>
          </a:p>
          <a:p>
            <a:pPr indent="0" lvl="0" marL="0" marR="0" rtl="0" algn="l">
              <a:lnSpc>
                <a:spcPct val="100000"/>
              </a:lnSpc>
              <a:spcBef>
                <a:spcPts val="120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pic>
        <p:nvPicPr>
          <p:cNvPr id="326" name="Google Shape;326;p43"/>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327" name="Google Shape;327;p43"/>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descr="5.PNG" id="328" name="Google Shape;328;p43"/>
          <p:cNvPicPr preferRelativeResize="0"/>
          <p:nvPr/>
        </p:nvPicPr>
        <p:blipFill rotWithShape="1">
          <a:blip r:embed="rId4">
            <a:alphaModFix/>
          </a:blip>
          <a:srcRect b="0" l="0" r="0" t="0"/>
          <a:stretch/>
        </p:blipFill>
        <p:spPr>
          <a:xfrm>
            <a:off x="751500" y="1321225"/>
            <a:ext cx="10406051" cy="5079551"/>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44"/>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34" name="Google Shape;334;p44"/>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335" name="Google Shape;335;p44"/>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36" name="Google Shape;336;p44"/>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37" name="Google Shape;337;p44"/>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338" name="Google Shape;338;p44"/>
          <p:cNvSpPr txBox="1"/>
          <p:nvPr/>
        </p:nvSpPr>
        <p:spPr>
          <a:xfrm>
            <a:off x="889000" y="2391850"/>
            <a:ext cx="9862800" cy="1708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1200"/>
              </a:spcBef>
              <a:spcAft>
                <a:spcPts val="0"/>
              </a:spcAft>
              <a:buClr>
                <a:schemeClr val="dk1"/>
              </a:buClr>
              <a:buSzPts val="1100"/>
              <a:buFont typeface="Arial"/>
              <a:buNone/>
            </a:pPr>
            <a:r>
              <a:t/>
            </a:r>
            <a:endParaRPr b="0" i="0" sz="2550" u="none" cap="none" strike="noStrike">
              <a:solidFill>
                <a:schemeClr val="dk1"/>
              </a:solidFill>
              <a:latin typeface="Times New Roman"/>
              <a:ea typeface="Times New Roman"/>
              <a:cs typeface="Times New Roman"/>
              <a:sym typeface="Times New Roman"/>
            </a:endParaRPr>
          </a:p>
          <a:p>
            <a:pPr indent="0" lvl="0" marL="457200" marR="0" rtl="0" algn="l">
              <a:lnSpc>
                <a:spcPct val="100000"/>
              </a:lnSpc>
              <a:spcBef>
                <a:spcPts val="1200"/>
              </a:spcBef>
              <a:spcAft>
                <a:spcPts val="0"/>
              </a:spcAft>
              <a:buClr>
                <a:srgbClr val="000000"/>
              </a:buClr>
              <a:buSzPts val="2350"/>
              <a:buFont typeface="Arial"/>
              <a:buNone/>
            </a:pPr>
            <a:r>
              <a:t/>
            </a:r>
            <a:endParaRPr b="0" i="0" sz="2350" u="none" cap="none" strike="noStrike">
              <a:solidFill>
                <a:schemeClr val="dk1"/>
              </a:solidFill>
              <a:latin typeface="Times New Roman"/>
              <a:ea typeface="Times New Roman"/>
              <a:cs typeface="Times New Roman"/>
              <a:sym typeface="Times New Roman"/>
            </a:endParaRPr>
          </a:p>
          <a:p>
            <a:pPr indent="0" lvl="0" marL="0" marR="0" rtl="0" algn="l">
              <a:lnSpc>
                <a:spcPct val="100000"/>
              </a:lnSpc>
              <a:spcBef>
                <a:spcPts val="120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pic>
        <p:nvPicPr>
          <p:cNvPr id="339" name="Google Shape;339;p44"/>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340" name="Google Shape;340;p44"/>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descr="7.PNG" id="341" name="Google Shape;341;p44"/>
          <p:cNvPicPr preferRelativeResize="0"/>
          <p:nvPr/>
        </p:nvPicPr>
        <p:blipFill rotWithShape="1">
          <a:blip r:embed="rId4">
            <a:alphaModFix/>
          </a:blip>
          <a:srcRect b="0" l="0" r="0" t="0"/>
          <a:stretch/>
        </p:blipFill>
        <p:spPr>
          <a:xfrm>
            <a:off x="1451575" y="1563299"/>
            <a:ext cx="9144000" cy="43574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45"/>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47" name="Google Shape;347;p45"/>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348" name="Google Shape;348;p45"/>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49" name="Google Shape;349;p45"/>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50" name="Google Shape;350;p45"/>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351" name="Google Shape;351;p45"/>
          <p:cNvSpPr txBox="1"/>
          <p:nvPr/>
        </p:nvSpPr>
        <p:spPr>
          <a:xfrm>
            <a:off x="889000" y="2391850"/>
            <a:ext cx="9862800" cy="1708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1200"/>
              </a:spcBef>
              <a:spcAft>
                <a:spcPts val="0"/>
              </a:spcAft>
              <a:buClr>
                <a:schemeClr val="dk1"/>
              </a:buClr>
              <a:buSzPts val="1100"/>
              <a:buFont typeface="Arial"/>
              <a:buNone/>
            </a:pPr>
            <a:r>
              <a:t/>
            </a:r>
            <a:endParaRPr b="0" i="0" sz="2550" u="none" cap="none" strike="noStrike">
              <a:solidFill>
                <a:schemeClr val="dk1"/>
              </a:solidFill>
              <a:latin typeface="Times New Roman"/>
              <a:ea typeface="Times New Roman"/>
              <a:cs typeface="Times New Roman"/>
              <a:sym typeface="Times New Roman"/>
            </a:endParaRPr>
          </a:p>
          <a:p>
            <a:pPr indent="0" lvl="0" marL="457200" marR="0" rtl="0" algn="l">
              <a:lnSpc>
                <a:spcPct val="100000"/>
              </a:lnSpc>
              <a:spcBef>
                <a:spcPts val="1200"/>
              </a:spcBef>
              <a:spcAft>
                <a:spcPts val="0"/>
              </a:spcAft>
              <a:buClr>
                <a:srgbClr val="000000"/>
              </a:buClr>
              <a:buSzPts val="2350"/>
              <a:buFont typeface="Arial"/>
              <a:buNone/>
            </a:pPr>
            <a:r>
              <a:t/>
            </a:r>
            <a:endParaRPr b="0" i="0" sz="2350" u="none" cap="none" strike="noStrike">
              <a:solidFill>
                <a:schemeClr val="dk1"/>
              </a:solidFill>
              <a:latin typeface="Times New Roman"/>
              <a:ea typeface="Times New Roman"/>
              <a:cs typeface="Times New Roman"/>
              <a:sym typeface="Times New Roman"/>
            </a:endParaRPr>
          </a:p>
          <a:p>
            <a:pPr indent="0" lvl="0" marL="0" marR="0" rtl="0" algn="l">
              <a:lnSpc>
                <a:spcPct val="100000"/>
              </a:lnSpc>
              <a:spcBef>
                <a:spcPts val="120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pic>
        <p:nvPicPr>
          <p:cNvPr id="352" name="Google Shape;352;p45"/>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353" name="Google Shape;353;p45"/>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descr="9.PNG" id="354" name="Google Shape;354;p45"/>
          <p:cNvPicPr preferRelativeResize="0"/>
          <p:nvPr/>
        </p:nvPicPr>
        <p:blipFill rotWithShape="1">
          <a:blip r:embed="rId4">
            <a:alphaModFix/>
          </a:blip>
          <a:srcRect b="0" l="0" r="0" t="0"/>
          <a:stretch/>
        </p:blipFill>
        <p:spPr>
          <a:xfrm>
            <a:off x="1524000" y="1231800"/>
            <a:ext cx="9144000" cy="5032213"/>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8" name="Shape 358"/>
        <p:cNvGrpSpPr/>
        <p:nvPr/>
      </p:nvGrpSpPr>
      <p:grpSpPr>
        <a:xfrm>
          <a:off x="0" y="0"/>
          <a:ext cx="0" cy="0"/>
          <a:chOff x="0" y="0"/>
          <a:chExt cx="0" cy="0"/>
        </a:xfrm>
      </p:grpSpPr>
      <p:sp>
        <p:nvSpPr>
          <p:cNvPr id="359" name="Google Shape;359;p46"/>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60" name="Google Shape;360;p46"/>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361" name="Google Shape;361;p46"/>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62" name="Google Shape;362;p46"/>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63" name="Google Shape;363;p46"/>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364" name="Google Shape;364;p46"/>
          <p:cNvSpPr txBox="1"/>
          <p:nvPr/>
        </p:nvSpPr>
        <p:spPr>
          <a:xfrm>
            <a:off x="889000" y="2391850"/>
            <a:ext cx="9862800" cy="1708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1200"/>
              </a:spcBef>
              <a:spcAft>
                <a:spcPts val="0"/>
              </a:spcAft>
              <a:buClr>
                <a:schemeClr val="dk1"/>
              </a:buClr>
              <a:buSzPts val="1100"/>
              <a:buFont typeface="Arial"/>
              <a:buNone/>
            </a:pPr>
            <a:r>
              <a:t/>
            </a:r>
            <a:endParaRPr b="0" i="0" sz="2550" u="none" cap="none" strike="noStrike">
              <a:solidFill>
                <a:schemeClr val="dk1"/>
              </a:solidFill>
              <a:latin typeface="Times New Roman"/>
              <a:ea typeface="Times New Roman"/>
              <a:cs typeface="Times New Roman"/>
              <a:sym typeface="Times New Roman"/>
            </a:endParaRPr>
          </a:p>
          <a:p>
            <a:pPr indent="0" lvl="0" marL="457200" marR="0" rtl="0" algn="l">
              <a:lnSpc>
                <a:spcPct val="100000"/>
              </a:lnSpc>
              <a:spcBef>
                <a:spcPts val="1200"/>
              </a:spcBef>
              <a:spcAft>
                <a:spcPts val="0"/>
              </a:spcAft>
              <a:buClr>
                <a:srgbClr val="000000"/>
              </a:buClr>
              <a:buSzPts val="2350"/>
              <a:buFont typeface="Arial"/>
              <a:buNone/>
            </a:pPr>
            <a:r>
              <a:t/>
            </a:r>
            <a:endParaRPr b="0" i="0" sz="2350" u="none" cap="none" strike="noStrike">
              <a:solidFill>
                <a:schemeClr val="dk1"/>
              </a:solidFill>
              <a:latin typeface="Times New Roman"/>
              <a:ea typeface="Times New Roman"/>
              <a:cs typeface="Times New Roman"/>
              <a:sym typeface="Times New Roman"/>
            </a:endParaRPr>
          </a:p>
          <a:p>
            <a:pPr indent="0" lvl="0" marL="0" marR="0" rtl="0" algn="l">
              <a:lnSpc>
                <a:spcPct val="100000"/>
              </a:lnSpc>
              <a:spcBef>
                <a:spcPts val="120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pic>
        <p:nvPicPr>
          <p:cNvPr id="365" name="Google Shape;365;p46"/>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366" name="Google Shape;366;p46"/>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
        <p:nvSpPr>
          <p:cNvPr id="367" name="Google Shape;367;p46"/>
          <p:cNvSpPr txBox="1"/>
          <p:nvPr/>
        </p:nvSpPr>
        <p:spPr>
          <a:xfrm>
            <a:off x="942300" y="1631500"/>
            <a:ext cx="7878000" cy="3229200"/>
          </a:xfrm>
          <a:prstGeom prst="rect">
            <a:avLst/>
          </a:prstGeom>
          <a:noFill/>
          <a:ln>
            <a:noFill/>
          </a:ln>
        </p:spPr>
        <p:txBody>
          <a:bodyPr anchorCtr="0" anchor="t" bIns="91425" lIns="91425" spcFirstLastPara="1" rIns="91425" wrap="square" tIns="91425">
            <a:spAutoFit/>
          </a:bodyPr>
          <a:lstStyle/>
          <a:p>
            <a:pPr indent="-228600" lvl="0" marL="228600" rtl="0" algn="ctr">
              <a:lnSpc>
                <a:spcPct val="120000"/>
              </a:lnSpc>
              <a:spcBef>
                <a:spcPts val="0"/>
              </a:spcBef>
              <a:spcAft>
                <a:spcPts val="0"/>
              </a:spcAft>
              <a:buNone/>
            </a:pPr>
            <a:br>
              <a:rPr b="1" lang="en-US" sz="4300">
                <a:solidFill>
                  <a:schemeClr val="dk1"/>
                </a:solidFill>
                <a:latin typeface="Gill Sans"/>
                <a:ea typeface="Gill Sans"/>
                <a:cs typeface="Gill Sans"/>
                <a:sym typeface="Gill Sans"/>
              </a:rPr>
            </a:br>
            <a:r>
              <a:rPr b="1" lang="en-US" sz="4300">
                <a:solidFill>
                  <a:schemeClr val="dk1"/>
                </a:solidFill>
                <a:latin typeface="Gill Sans"/>
                <a:ea typeface="Gill Sans"/>
                <a:cs typeface="Gill Sans"/>
                <a:sym typeface="Gill Sans"/>
              </a:rPr>
              <a:t>Write an email to your professor asking him/her to postpone the exam.</a:t>
            </a:r>
            <a:endParaRPr b="1" sz="4300">
              <a:solidFill>
                <a:schemeClr val="dk1"/>
              </a:solidFill>
              <a:latin typeface="Gill Sans"/>
              <a:ea typeface="Gill Sans"/>
              <a:cs typeface="Gill Sans"/>
              <a:sym typeface="Gill Sans"/>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sp>
        <p:nvSpPr>
          <p:cNvPr id="372" name="Google Shape;372;p47"/>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73" name="Google Shape;373;p47"/>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374" name="Google Shape;374;p47"/>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75" name="Google Shape;375;p47"/>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76" name="Google Shape;376;p47"/>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377" name="Google Shape;377;p47"/>
          <p:cNvSpPr txBox="1"/>
          <p:nvPr/>
        </p:nvSpPr>
        <p:spPr>
          <a:xfrm>
            <a:off x="889000" y="2391850"/>
            <a:ext cx="9862800" cy="1913700"/>
          </a:xfrm>
          <a:prstGeom prst="rect">
            <a:avLst/>
          </a:prstGeom>
          <a:noFill/>
          <a:ln>
            <a:noFill/>
          </a:ln>
        </p:spPr>
        <p:txBody>
          <a:bodyPr anchorCtr="0" anchor="t" bIns="45700" lIns="91425" spcFirstLastPara="1" rIns="91425" wrap="square" tIns="45700">
            <a:spAutoFit/>
          </a:bodyPr>
          <a:lstStyle/>
          <a:p>
            <a:pPr indent="0" lvl="0" marL="0" rtl="0" algn="ctr">
              <a:lnSpc>
                <a:spcPct val="120000"/>
              </a:lnSpc>
              <a:spcBef>
                <a:spcPts val="1000"/>
              </a:spcBef>
              <a:spcAft>
                <a:spcPts val="0"/>
              </a:spcAft>
              <a:buNone/>
            </a:pPr>
            <a:r>
              <a:t/>
            </a:r>
            <a:endParaRPr b="1" sz="5000">
              <a:solidFill>
                <a:srgbClr val="FF0000"/>
              </a:solidFill>
              <a:latin typeface="Gill Sans"/>
              <a:ea typeface="Gill Sans"/>
              <a:cs typeface="Gill Sans"/>
              <a:sym typeface="Gill Sans"/>
            </a:endParaRPr>
          </a:p>
          <a:p>
            <a:pPr indent="0" lvl="0" marL="0" rtl="0" algn="ctr">
              <a:lnSpc>
                <a:spcPct val="120000"/>
              </a:lnSpc>
              <a:spcBef>
                <a:spcPts val="1000"/>
              </a:spcBef>
              <a:spcAft>
                <a:spcPts val="0"/>
              </a:spcAft>
              <a:buClr>
                <a:schemeClr val="dk1"/>
              </a:buClr>
              <a:buSzPts val="1100"/>
              <a:buFont typeface="Arial"/>
              <a:buNone/>
            </a:pPr>
            <a:r>
              <a:rPr b="1" lang="en-US" sz="5000">
                <a:solidFill>
                  <a:srgbClr val="FF0000"/>
                </a:solidFill>
                <a:latin typeface="Gill Sans"/>
                <a:ea typeface="Gill Sans"/>
                <a:cs typeface="Gill Sans"/>
                <a:sym typeface="Gill Sans"/>
              </a:rPr>
              <a:t>Writing a Paragraph</a:t>
            </a:r>
            <a:endParaRPr b="1" sz="5000">
              <a:solidFill>
                <a:srgbClr val="FF0000"/>
              </a:solidFill>
              <a:latin typeface="Gill Sans"/>
              <a:ea typeface="Gill Sans"/>
              <a:cs typeface="Gill Sans"/>
              <a:sym typeface="Gill Sans"/>
            </a:endParaRPr>
          </a:p>
        </p:txBody>
      </p:sp>
      <p:pic>
        <p:nvPicPr>
          <p:cNvPr id="378" name="Google Shape;378;p47"/>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379" name="Google Shape;379;p47"/>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sp>
        <p:nvSpPr>
          <p:cNvPr id="384" name="Google Shape;384;p48"/>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85" name="Google Shape;385;p48"/>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386" name="Google Shape;386;p48"/>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87" name="Google Shape;387;p48"/>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88" name="Google Shape;388;p48"/>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389" name="Google Shape;389;p48"/>
          <p:cNvSpPr txBox="1"/>
          <p:nvPr/>
        </p:nvSpPr>
        <p:spPr>
          <a:xfrm>
            <a:off x="889000" y="2391850"/>
            <a:ext cx="9862800" cy="861900"/>
          </a:xfrm>
          <a:prstGeom prst="rect">
            <a:avLst/>
          </a:prstGeom>
          <a:noFill/>
          <a:ln>
            <a:noFill/>
          </a:ln>
        </p:spPr>
        <p:txBody>
          <a:bodyPr anchorCtr="0" anchor="t" bIns="45700" lIns="91425" spcFirstLastPara="1" rIns="91425" wrap="square" tIns="45700">
            <a:spAutoFit/>
          </a:bodyPr>
          <a:lstStyle/>
          <a:p>
            <a:pPr indent="0" lvl="0" marL="0" rtl="0" algn="ctr">
              <a:lnSpc>
                <a:spcPct val="120000"/>
              </a:lnSpc>
              <a:spcBef>
                <a:spcPts val="1000"/>
              </a:spcBef>
              <a:spcAft>
                <a:spcPts val="0"/>
              </a:spcAft>
              <a:buNone/>
            </a:pPr>
            <a:r>
              <a:t/>
            </a:r>
            <a:endParaRPr b="1" sz="5000">
              <a:solidFill>
                <a:srgbClr val="FF0000"/>
              </a:solidFill>
              <a:latin typeface="Gill Sans"/>
              <a:ea typeface="Gill Sans"/>
              <a:cs typeface="Gill Sans"/>
              <a:sym typeface="Gill Sans"/>
            </a:endParaRPr>
          </a:p>
        </p:txBody>
      </p:sp>
      <p:pic>
        <p:nvPicPr>
          <p:cNvPr id="390" name="Google Shape;390;p48"/>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391" name="Google Shape;391;p48"/>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92" name="Google Shape;392;p48"/>
          <p:cNvPicPr preferRelativeResize="0"/>
          <p:nvPr/>
        </p:nvPicPr>
        <p:blipFill rotWithShape="1">
          <a:blip r:embed="rId4">
            <a:alphaModFix/>
          </a:blip>
          <a:srcRect b="18283" l="14947" r="47400" t="14570"/>
          <a:stretch/>
        </p:blipFill>
        <p:spPr>
          <a:xfrm>
            <a:off x="674600" y="1231800"/>
            <a:ext cx="10755274" cy="5226001"/>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6" name="Shape 396"/>
        <p:cNvGrpSpPr/>
        <p:nvPr/>
      </p:nvGrpSpPr>
      <p:grpSpPr>
        <a:xfrm>
          <a:off x="0" y="0"/>
          <a:ext cx="0" cy="0"/>
          <a:chOff x="0" y="0"/>
          <a:chExt cx="0" cy="0"/>
        </a:xfrm>
      </p:grpSpPr>
      <p:sp>
        <p:nvSpPr>
          <p:cNvPr id="397" name="Google Shape;397;p49"/>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292100" rtl="0" algn="just">
              <a:lnSpc>
                <a:spcPct val="115000"/>
              </a:lnSpc>
              <a:spcBef>
                <a:spcPts val="0"/>
              </a:spcBef>
              <a:spcAft>
                <a:spcPts val="0"/>
              </a:spcAft>
              <a:buClr>
                <a:schemeClr val="dk1"/>
              </a:buClr>
              <a:buSzPts val="1100"/>
              <a:buFont typeface="Arial"/>
              <a:buNone/>
            </a:pPr>
            <a:r>
              <a:rPr b="1" lang="en-US" sz="2500">
                <a:solidFill>
                  <a:srgbClr val="FF0000"/>
                </a:solidFill>
                <a:highlight>
                  <a:srgbClr val="FFFFFF"/>
                </a:highlight>
              </a:rPr>
              <a:t>1- Topic sentence</a:t>
            </a:r>
            <a:endParaRPr b="1" sz="2500">
              <a:solidFill>
                <a:srgbClr val="FF0000"/>
              </a:solidFill>
              <a:highlight>
                <a:srgbClr val="FFFFFF"/>
              </a:highlight>
            </a:endParaRPr>
          </a:p>
          <a:p>
            <a:pPr indent="0" lvl="0" marL="0" marR="292100" rtl="0" algn="just">
              <a:lnSpc>
                <a:spcPct val="115000"/>
              </a:lnSpc>
              <a:spcBef>
                <a:spcPts val="0"/>
              </a:spcBef>
              <a:spcAft>
                <a:spcPts val="0"/>
              </a:spcAft>
              <a:buClr>
                <a:schemeClr val="dk1"/>
              </a:buClr>
              <a:buSzPts val="1100"/>
              <a:buFont typeface="Arial"/>
              <a:buNone/>
            </a:pPr>
            <a:r>
              <a:rPr lang="en-US" sz="2300">
                <a:solidFill>
                  <a:schemeClr val="dk1"/>
                </a:solidFill>
                <a:highlight>
                  <a:srgbClr val="FFFFFF"/>
                </a:highlight>
              </a:rPr>
              <a:t>The topic sentence introduces the main idea that the paragraph is about. It shouldn’t reveal too much on its own, but rather prepares the reader for the rest of the paragraph by stating clearly what topic will be discussed. </a:t>
            </a:r>
            <a:endParaRPr sz="2300">
              <a:solidFill>
                <a:schemeClr val="dk1"/>
              </a:solidFill>
              <a:highlight>
                <a:srgbClr val="FFFFFF"/>
              </a:highlight>
            </a:endParaRPr>
          </a:p>
        </p:txBody>
      </p:sp>
      <p:sp>
        <p:nvSpPr>
          <p:cNvPr id="398" name="Google Shape;398;p49"/>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399" name="Google Shape;399;p49"/>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00" name="Google Shape;400;p49"/>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01" name="Google Shape;401;p49"/>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02" name="Google Shape;402;p49"/>
          <p:cNvSpPr txBox="1"/>
          <p:nvPr/>
        </p:nvSpPr>
        <p:spPr>
          <a:xfrm>
            <a:off x="833025" y="1860000"/>
            <a:ext cx="9862800" cy="861900"/>
          </a:xfrm>
          <a:prstGeom prst="rect">
            <a:avLst/>
          </a:prstGeom>
          <a:noFill/>
          <a:ln>
            <a:noFill/>
          </a:ln>
        </p:spPr>
        <p:txBody>
          <a:bodyPr anchorCtr="0" anchor="t" bIns="45700" lIns="91425" spcFirstLastPara="1" rIns="91425" wrap="square" tIns="45700">
            <a:spAutoFit/>
          </a:bodyPr>
          <a:lstStyle/>
          <a:p>
            <a:pPr indent="0" lvl="0" marL="0" rtl="0" algn="ctr">
              <a:lnSpc>
                <a:spcPct val="120000"/>
              </a:lnSpc>
              <a:spcBef>
                <a:spcPts val="1000"/>
              </a:spcBef>
              <a:spcAft>
                <a:spcPts val="0"/>
              </a:spcAft>
              <a:buNone/>
            </a:pPr>
            <a:r>
              <a:t/>
            </a:r>
            <a:endParaRPr b="1" sz="5000">
              <a:solidFill>
                <a:srgbClr val="FF0000"/>
              </a:solidFill>
              <a:latin typeface="Gill Sans"/>
              <a:ea typeface="Gill Sans"/>
              <a:cs typeface="Gill Sans"/>
              <a:sym typeface="Gill Sans"/>
            </a:endParaRPr>
          </a:p>
        </p:txBody>
      </p:sp>
      <p:pic>
        <p:nvPicPr>
          <p:cNvPr id="403" name="Google Shape;403;p49"/>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404" name="Google Shape;404;p49"/>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8" name="Shape 408"/>
        <p:cNvGrpSpPr/>
        <p:nvPr/>
      </p:nvGrpSpPr>
      <p:grpSpPr>
        <a:xfrm>
          <a:off x="0" y="0"/>
          <a:ext cx="0" cy="0"/>
          <a:chOff x="0" y="0"/>
          <a:chExt cx="0" cy="0"/>
        </a:xfrm>
      </p:grpSpPr>
      <p:sp>
        <p:nvSpPr>
          <p:cNvPr id="409" name="Google Shape;409;p50"/>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rtl="0" algn="just">
              <a:lnSpc>
                <a:spcPct val="138000"/>
              </a:lnSpc>
              <a:spcBef>
                <a:spcPts val="0"/>
              </a:spcBef>
              <a:spcAft>
                <a:spcPts val="0"/>
              </a:spcAft>
              <a:buClr>
                <a:schemeClr val="dk1"/>
              </a:buClr>
              <a:buSzPts val="1100"/>
              <a:buFont typeface="Arial"/>
              <a:buNone/>
            </a:pPr>
            <a:r>
              <a:rPr b="1" lang="en-US" sz="2200">
                <a:solidFill>
                  <a:srgbClr val="FF0000"/>
                </a:solidFill>
                <a:highlight>
                  <a:srgbClr val="FFFFFF"/>
                </a:highlight>
              </a:rPr>
              <a:t>2. Supporting Sentences</a:t>
            </a:r>
            <a:endParaRPr b="1" sz="2200">
              <a:solidFill>
                <a:srgbClr val="FF0000"/>
              </a:solidFill>
              <a:highlight>
                <a:srgbClr val="FFFFFF"/>
              </a:highlight>
            </a:endParaRPr>
          </a:p>
          <a:p>
            <a:pPr indent="0" lvl="0" marL="0" rtl="0" algn="just">
              <a:lnSpc>
                <a:spcPct val="138000"/>
              </a:lnSpc>
              <a:spcBef>
                <a:spcPts val="1000"/>
              </a:spcBef>
              <a:spcAft>
                <a:spcPts val="0"/>
              </a:spcAft>
              <a:buClr>
                <a:schemeClr val="dk1"/>
              </a:buClr>
              <a:buSzPts val="1100"/>
              <a:buFont typeface="Arial"/>
              <a:buNone/>
            </a:pPr>
            <a:r>
              <a:rPr lang="en-US" sz="2300">
                <a:solidFill>
                  <a:schemeClr val="dk1"/>
                </a:solidFill>
                <a:highlight>
                  <a:srgbClr val="FFFFFF"/>
                </a:highlight>
              </a:rPr>
              <a:t>Supporting sentences explain the topic sentence in detail. They expand the main topic and develops the main idea into the explanation. They explain the main topic using examples, facts, quotes, etc. They have to be related to the topic sentence.</a:t>
            </a:r>
            <a:endParaRPr sz="2300">
              <a:solidFill>
                <a:schemeClr val="dk1"/>
              </a:solidFill>
              <a:highlight>
                <a:srgbClr val="FFFFFF"/>
              </a:highlight>
            </a:endParaRPr>
          </a:p>
          <a:p>
            <a:pPr indent="0" lvl="0" marL="0" rtl="0" algn="l">
              <a:lnSpc>
                <a:spcPct val="120000"/>
              </a:lnSpc>
              <a:spcBef>
                <a:spcPts val="1000"/>
              </a:spcBef>
              <a:spcAft>
                <a:spcPts val="0"/>
              </a:spcAft>
              <a:buClr>
                <a:schemeClr val="dk1"/>
              </a:buClr>
              <a:buSzPts val="1100"/>
              <a:buFont typeface="Arial"/>
              <a:buNone/>
            </a:pPr>
            <a:r>
              <a:t/>
            </a:r>
            <a:endParaRPr sz="2400">
              <a:solidFill>
                <a:schemeClr val="dk1"/>
              </a:solidFill>
              <a:latin typeface="Gill Sans"/>
              <a:ea typeface="Gill Sans"/>
              <a:cs typeface="Gill Sans"/>
              <a:sym typeface="Gill Sans"/>
            </a:endParaRPr>
          </a:p>
        </p:txBody>
      </p:sp>
      <p:sp>
        <p:nvSpPr>
          <p:cNvPr id="410" name="Google Shape;410;p50"/>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411" name="Google Shape;411;p50"/>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12" name="Google Shape;412;p50"/>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13" name="Google Shape;413;p50"/>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14" name="Google Shape;414;p50"/>
          <p:cNvSpPr txBox="1"/>
          <p:nvPr/>
        </p:nvSpPr>
        <p:spPr>
          <a:xfrm>
            <a:off x="889000" y="2391850"/>
            <a:ext cx="9862800" cy="861900"/>
          </a:xfrm>
          <a:prstGeom prst="rect">
            <a:avLst/>
          </a:prstGeom>
          <a:noFill/>
          <a:ln>
            <a:noFill/>
          </a:ln>
        </p:spPr>
        <p:txBody>
          <a:bodyPr anchorCtr="0" anchor="t" bIns="45700" lIns="91425" spcFirstLastPara="1" rIns="91425" wrap="square" tIns="45700">
            <a:spAutoFit/>
          </a:bodyPr>
          <a:lstStyle/>
          <a:p>
            <a:pPr indent="0" lvl="0" marL="0" rtl="0" algn="ctr">
              <a:lnSpc>
                <a:spcPct val="120000"/>
              </a:lnSpc>
              <a:spcBef>
                <a:spcPts val="1000"/>
              </a:spcBef>
              <a:spcAft>
                <a:spcPts val="0"/>
              </a:spcAft>
              <a:buNone/>
            </a:pPr>
            <a:r>
              <a:t/>
            </a:r>
            <a:endParaRPr b="1" sz="5000">
              <a:solidFill>
                <a:srgbClr val="FF0000"/>
              </a:solidFill>
              <a:latin typeface="Gill Sans"/>
              <a:ea typeface="Gill Sans"/>
              <a:cs typeface="Gill Sans"/>
              <a:sym typeface="Gill Sans"/>
            </a:endParaRPr>
          </a:p>
        </p:txBody>
      </p:sp>
      <p:pic>
        <p:nvPicPr>
          <p:cNvPr id="415" name="Google Shape;415;p50"/>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416" name="Google Shape;416;p50"/>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0" name="Shape 420"/>
        <p:cNvGrpSpPr/>
        <p:nvPr/>
      </p:nvGrpSpPr>
      <p:grpSpPr>
        <a:xfrm>
          <a:off x="0" y="0"/>
          <a:ext cx="0" cy="0"/>
          <a:chOff x="0" y="0"/>
          <a:chExt cx="0" cy="0"/>
        </a:xfrm>
      </p:grpSpPr>
      <p:sp>
        <p:nvSpPr>
          <p:cNvPr id="421" name="Google Shape;421;p51"/>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rtl="0" algn="just">
              <a:lnSpc>
                <a:spcPct val="138000"/>
              </a:lnSpc>
              <a:spcBef>
                <a:spcPts val="0"/>
              </a:spcBef>
              <a:spcAft>
                <a:spcPts val="0"/>
              </a:spcAft>
              <a:buClr>
                <a:schemeClr val="dk1"/>
              </a:buClr>
              <a:buSzPts val="1100"/>
              <a:buFont typeface="Arial"/>
              <a:buNone/>
            </a:pPr>
            <a:r>
              <a:rPr b="1" lang="en-US" sz="2200">
                <a:solidFill>
                  <a:srgbClr val="FF0000"/>
                </a:solidFill>
                <a:highlight>
                  <a:srgbClr val="FFFFFF"/>
                </a:highlight>
              </a:rPr>
              <a:t>2. Supporting Sentences</a:t>
            </a:r>
            <a:endParaRPr b="1" sz="2200">
              <a:solidFill>
                <a:srgbClr val="FF0000"/>
              </a:solidFill>
              <a:highlight>
                <a:srgbClr val="FFFFFF"/>
              </a:highlight>
            </a:endParaRPr>
          </a:p>
          <a:p>
            <a:pPr indent="0" lvl="0" marL="0" rtl="0" algn="just">
              <a:lnSpc>
                <a:spcPct val="138000"/>
              </a:lnSpc>
              <a:spcBef>
                <a:spcPts val="1000"/>
              </a:spcBef>
              <a:spcAft>
                <a:spcPts val="0"/>
              </a:spcAft>
              <a:buClr>
                <a:schemeClr val="dk1"/>
              </a:buClr>
              <a:buSzPts val="1100"/>
              <a:buFont typeface="Arial"/>
              <a:buNone/>
            </a:pPr>
            <a:r>
              <a:rPr lang="en-US" sz="2300">
                <a:solidFill>
                  <a:schemeClr val="dk1"/>
                </a:solidFill>
                <a:highlight>
                  <a:srgbClr val="FFFFFF"/>
                </a:highlight>
              </a:rPr>
              <a:t>Supporting sentences explain the topic sentence in detail. They expand the main topic and develops the main idea into the explanation. They explain the main topic using examples, facts, quotes, etc. They have to be related to the topic sentence.</a:t>
            </a:r>
            <a:endParaRPr sz="2300">
              <a:solidFill>
                <a:schemeClr val="dk1"/>
              </a:solidFill>
              <a:highlight>
                <a:srgbClr val="FFFFFF"/>
              </a:highlight>
            </a:endParaRPr>
          </a:p>
          <a:p>
            <a:pPr indent="0" lvl="0" marL="0" rtl="0" algn="l">
              <a:lnSpc>
                <a:spcPct val="120000"/>
              </a:lnSpc>
              <a:spcBef>
                <a:spcPts val="1000"/>
              </a:spcBef>
              <a:spcAft>
                <a:spcPts val="0"/>
              </a:spcAft>
              <a:buClr>
                <a:schemeClr val="dk1"/>
              </a:buClr>
              <a:buSzPts val="1100"/>
              <a:buFont typeface="Arial"/>
              <a:buNone/>
            </a:pPr>
            <a:r>
              <a:t/>
            </a:r>
            <a:endParaRPr sz="2400">
              <a:solidFill>
                <a:schemeClr val="dk1"/>
              </a:solidFill>
              <a:latin typeface="Gill Sans"/>
              <a:ea typeface="Gill Sans"/>
              <a:cs typeface="Gill Sans"/>
              <a:sym typeface="Gill Sans"/>
            </a:endParaRPr>
          </a:p>
        </p:txBody>
      </p:sp>
      <p:sp>
        <p:nvSpPr>
          <p:cNvPr id="422" name="Google Shape;422;p51"/>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423" name="Google Shape;423;p51"/>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24" name="Google Shape;424;p51"/>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25" name="Google Shape;425;p51"/>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26" name="Google Shape;426;p51"/>
          <p:cNvSpPr txBox="1"/>
          <p:nvPr/>
        </p:nvSpPr>
        <p:spPr>
          <a:xfrm>
            <a:off x="889000" y="2391850"/>
            <a:ext cx="9862800" cy="861900"/>
          </a:xfrm>
          <a:prstGeom prst="rect">
            <a:avLst/>
          </a:prstGeom>
          <a:noFill/>
          <a:ln>
            <a:noFill/>
          </a:ln>
        </p:spPr>
        <p:txBody>
          <a:bodyPr anchorCtr="0" anchor="t" bIns="45700" lIns="91425" spcFirstLastPara="1" rIns="91425" wrap="square" tIns="45700">
            <a:spAutoFit/>
          </a:bodyPr>
          <a:lstStyle/>
          <a:p>
            <a:pPr indent="0" lvl="0" marL="0" rtl="0" algn="ctr">
              <a:lnSpc>
                <a:spcPct val="120000"/>
              </a:lnSpc>
              <a:spcBef>
                <a:spcPts val="1000"/>
              </a:spcBef>
              <a:spcAft>
                <a:spcPts val="0"/>
              </a:spcAft>
              <a:buNone/>
            </a:pPr>
            <a:r>
              <a:t/>
            </a:r>
            <a:endParaRPr b="1" sz="5000">
              <a:solidFill>
                <a:srgbClr val="FF0000"/>
              </a:solidFill>
              <a:latin typeface="Gill Sans"/>
              <a:ea typeface="Gill Sans"/>
              <a:cs typeface="Gill Sans"/>
              <a:sym typeface="Gill Sans"/>
            </a:endParaRPr>
          </a:p>
        </p:txBody>
      </p:sp>
      <p:pic>
        <p:nvPicPr>
          <p:cNvPr id="427" name="Google Shape;427;p51"/>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428" name="Google Shape;428;p51"/>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2" name="Shape 432"/>
        <p:cNvGrpSpPr/>
        <p:nvPr/>
      </p:nvGrpSpPr>
      <p:grpSpPr>
        <a:xfrm>
          <a:off x="0" y="0"/>
          <a:ext cx="0" cy="0"/>
          <a:chOff x="0" y="0"/>
          <a:chExt cx="0" cy="0"/>
        </a:xfrm>
      </p:grpSpPr>
      <p:sp>
        <p:nvSpPr>
          <p:cNvPr id="433" name="Google Shape;433;p52"/>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34" name="Google Shape;434;p52"/>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435" name="Google Shape;435;p52"/>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36" name="Google Shape;436;p52"/>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37" name="Google Shape;437;p52"/>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38" name="Google Shape;438;p52"/>
          <p:cNvSpPr txBox="1"/>
          <p:nvPr/>
        </p:nvSpPr>
        <p:spPr>
          <a:xfrm>
            <a:off x="889000" y="2391850"/>
            <a:ext cx="9862800" cy="3424500"/>
          </a:xfrm>
          <a:prstGeom prst="rect">
            <a:avLst/>
          </a:prstGeom>
          <a:noFill/>
          <a:ln>
            <a:noFill/>
          </a:ln>
        </p:spPr>
        <p:txBody>
          <a:bodyPr anchorCtr="0" anchor="t" bIns="45700" lIns="91425" spcFirstLastPara="1" rIns="91425" wrap="square" tIns="45700">
            <a:spAutoFit/>
          </a:bodyPr>
          <a:lstStyle/>
          <a:p>
            <a:pPr indent="0" lvl="0" marL="0" marR="292100" rtl="0" algn="l">
              <a:lnSpc>
                <a:spcPct val="115000"/>
              </a:lnSpc>
              <a:spcBef>
                <a:spcPts val="0"/>
              </a:spcBef>
              <a:spcAft>
                <a:spcPts val="0"/>
              </a:spcAft>
              <a:buNone/>
            </a:pPr>
            <a:r>
              <a:rPr b="1" lang="en-US" sz="2300">
                <a:solidFill>
                  <a:srgbClr val="FF0000"/>
                </a:solidFill>
                <a:highlight>
                  <a:srgbClr val="FFFFFF"/>
                </a:highlight>
              </a:rPr>
              <a:t>3- concluding sentence.</a:t>
            </a:r>
            <a:endParaRPr b="1" sz="2300">
              <a:solidFill>
                <a:srgbClr val="FF0000"/>
              </a:solidFill>
              <a:highlight>
                <a:srgbClr val="FFFFFF"/>
              </a:highlight>
            </a:endParaRPr>
          </a:p>
          <a:p>
            <a:pPr indent="0" lvl="0" marL="0" marR="292100" rtl="0" algn="just">
              <a:lnSpc>
                <a:spcPct val="115000"/>
              </a:lnSpc>
              <a:spcBef>
                <a:spcPts val="0"/>
              </a:spcBef>
              <a:spcAft>
                <a:spcPts val="0"/>
              </a:spcAft>
              <a:buNone/>
            </a:pPr>
            <a:r>
              <a:rPr lang="en-US" sz="2300">
                <a:solidFill>
                  <a:schemeClr val="dk1"/>
                </a:solidFill>
                <a:highlight>
                  <a:srgbClr val="FFFFFF"/>
                </a:highlight>
              </a:rPr>
              <a:t>The </a:t>
            </a:r>
            <a:r>
              <a:rPr lang="en-US" sz="2300">
                <a:solidFill>
                  <a:schemeClr val="dk1"/>
                </a:solidFill>
                <a:highlight>
                  <a:srgbClr val="FFFFFF"/>
                </a:highlight>
                <a:uFill>
                  <a:noFill/>
                </a:uFill>
                <a:hlinkClick r:id="rId3">
                  <a:extLst>
                    <a:ext uri="{A12FA001-AC4F-418D-AE19-62706E023703}">
                      <ahyp:hlinkClr val="tx"/>
                    </a:ext>
                  </a:extLst>
                </a:hlinkClick>
              </a:rPr>
              <a:t>concluding</a:t>
            </a:r>
            <a:r>
              <a:rPr lang="en-US" sz="2300">
                <a:solidFill>
                  <a:schemeClr val="dk1"/>
                </a:solidFill>
                <a:highlight>
                  <a:srgbClr val="FFFFFF"/>
                </a:highlight>
              </a:rPr>
              <a:t> sentence of your paragraph should tie everything together. A good concluding sentence will reinforce the idea outlined in your topic sentence, but now it has all the weight of the evidence or arguments contained in your supporting sentences behind it. After reading the concluding sentence, the reader should have no doubt as to the accuracy or relevance of the paragraph as a whole.</a:t>
            </a:r>
            <a:endParaRPr sz="2300">
              <a:solidFill>
                <a:schemeClr val="dk1"/>
              </a:solidFill>
              <a:highlight>
                <a:srgbClr val="FFFFFF"/>
              </a:highlight>
            </a:endParaRPr>
          </a:p>
          <a:p>
            <a:pPr indent="0" lvl="0" marL="0" rtl="0" algn="just">
              <a:lnSpc>
                <a:spcPct val="120000"/>
              </a:lnSpc>
              <a:spcBef>
                <a:spcPts val="1000"/>
              </a:spcBef>
              <a:spcAft>
                <a:spcPts val="0"/>
              </a:spcAft>
              <a:buNone/>
            </a:pPr>
            <a:r>
              <a:t/>
            </a:r>
            <a:endParaRPr sz="2300">
              <a:solidFill>
                <a:schemeClr val="dk1"/>
              </a:solidFill>
              <a:highlight>
                <a:srgbClr val="FFFFFF"/>
              </a:highlight>
            </a:endParaRPr>
          </a:p>
        </p:txBody>
      </p:sp>
      <p:pic>
        <p:nvPicPr>
          <p:cNvPr id="439" name="Google Shape;439;p52"/>
          <p:cNvPicPr preferRelativeResize="0"/>
          <p:nvPr/>
        </p:nvPicPr>
        <p:blipFill rotWithShape="1">
          <a:blip r:embed="rId4">
            <a:alphaModFix/>
          </a:blip>
          <a:srcRect b="0" l="0" r="0" t="0"/>
          <a:stretch/>
        </p:blipFill>
        <p:spPr>
          <a:xfrm>
            <a:off x="9497100" y="87725"/>
            <a:ext cx="2383725" cy="995549"/>
          </a:xfrm>
          <a:prstGeom prst="rect">
            <a:avLst/>
          </a:prstGeom>
          <a:noFill/>
          <a:ln>
            <a:noFill/>
          </a:ln>
        </p:spPr>
      </p:pic>
      <p:sp>
        <p:nvSpPr>
          <p:cNvPr id="440" name="Google Shape;440;p52"/>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4" name="Shape 444"/>
        <p:cNvGrpSpPr/>
        <p:nvPr/>
      </p:nvGrpSpPr>
      <p:grpSpPr>
        <a:xfrm>
          <a:off x="0" y="0"/>
          <a:ext cx="0" cy="0"/>
          <a:chOff x="0" y="0"/>
          <a:chExt cx="0" cy="0"/>
        </a:xfrm>
      </p:grpSpPr>
      <p:sp>
        <p:nvSpPr>
          <p:cNvPr id="445" name="Google Shape;445;p53"/>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46" name="Google Shape;446;p53"/>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447" name="Google Shape;447;p53"/>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48" name="Google Shape;448;p53"/>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49" name="Google Shape;449;p53"/>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50" name="Google Shape;450;p53"/>
          <p:cNvSpPr txBox="1"/>
          <p:nvPr/>
        </p:nvSpPr>
        <p:spPr>
          <a:xfrm>
            <a:off x="889000" y="2391850"/>
            <a:ext cx="9862800" cy="861900"/>
          </a:xfrm>
          <a:prstGeom prst="rect">
            <a:avLst/>
          </a:prstGeom>
          <a:noFill/>
          <a:ln>
            <a:noFill/>
          </a:ln>
        </p:spPr>
        <p:txBody>
          <a:bodyPr anchorCtr="0" anchor="t" bIns="45700" lIns="91425" spcFirstLastPara="1" rIns="91425" wrap="square" tIns="45700">
            <a:spAutoFit/>
          </a:bodyPr>
          <a:lstStyle/>
          <a:p>
            <a:pPr indent="0" lvl="0" marL="0" rtl="0" algn="ctr">
              <a:lnSpc>
                <a:spcPct val="120000"/>
              </a:lnSpc>
              <a:spcBef>
                <a:spcPts val="1000"/>
              </a:spcBef>
              <a:spcAft>
                <a:spcPts val="0"/>
              </a:spcAft>
              <a:buNone/>
            </a:pPr>
            <a:r>
              <a:t/>
            </a:r>
            <a:endParaRPr b="1" sz="5000">
              <a:solidFill>
                <a:srgbClr val="FF0000"/>
              </a:solidFill>
              <a:latin typeface="Gill Sans"/>
              <a:ea typeface="Gill Sans"/>
              <a:cs typeface="Gill Sans"/>
              <a:sym typeface="Gill Sans"/>
            </a:endParaRPr>
          </a:p>
        </p:txBody>
      </p:sp>
      <p:pic>
        <p:nvPicPr>
          <p:cNvPr id="451" name="Google Shape;451;p53"/>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452" name="Google Shape;452;p53"/>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53" name="Google Shape;453;p53"/>
          <p:cNvPicPr preferRelativeResize="0"/>
          <p:nvPr/>
        </p:nvPicPr>
        <p:blipFill>
          <a:blip r:embed="rId4">
            <a:alphaModFix/>
          </a:blip>
          <a:stretch>
            <a:fillRect/>
          </a:stretch>
        </p:blipFill>
        <p:spPr>
          <a:xfrm>
            <a:off x="1451575" y="1388676"/>
            <a:ext cx="9603300" cy="5069126"/>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8" name="Shape 458"/>
        <p:cNvGrpSpPr/>
        <p:nvPr/>
      </p:nvGrpSpPr>
      <p:grpSpPr>
        <a:xfrm>
          <a:off x="0" y="0"/>
          <a:ext cx="0" cy="0"/>
          <a:chOff x="0" y="0"/>
          <a:chExt cx="0" cy="0"/>
        </a:xfrm>
      </p:grpSpPr>
      <p:pic>
        <p:nvPicPr>
          <p:cNvPr id="459" name="Google Shape;459;p54"/>
          <p:cNvPicPr preferRelativeResize="0"/>
          <p:nvPr/>
        </p:nvPicPr>
        <p:blipFill rotWithShape="1">
          <a:blip r:embed="rId3">
            <a:alphaModFix/>
          </a:blip>
          <a:srcRect b="0" l="0" r="0" t="0"/>
          <a:stretch/>
        </p:blipFill>
        <p:spPr>
          <a:xfrm>
            <a:off x="9576180" y="6168740"/>
            <a:ext cx="2279266" cy="384052"/>
          </a:xfrm>
          <a:prstGeom prst="rect">
            <a:avLst/>
          </a:prstGeom>
          <a:noFill/>
          <a:ln>
            <a:noFill/>
          </a:ln>
        </p:spPr>
      </p:pic>
      <p:pic>
        <p:nvPicPr>
          <p:cNvPr id="460" name="Google Shape;460;p54"/>
          <p:cNvPicPr preferRelativeResize="0"/>
          <p:nvPr/>
        </p:nvPicPr>
        <p:blipFill rotWithShape="1">
          <a:blip r:embed="rId4">
            <a:alphaModFix/>
          </a:blip>
          <a:srcRect b="0" l="0" r="0" t="0"/>
          <a:stretch/>
        </p:blipFill>
        <p:spPr>
          <a:xfrm>
            <a:off x="367466" y="485415"/>
            <a:ext cx="2758842" cy="753090"/>
          </a:xfrm>
          <a:prstGeom prst="rect">
            <a:avLst/>
          </a:prstGeom>
          <a:noFill/>
          <a:ln>
            <a:noFill/>
          </a:ln>
        </p:spPr>
      </p:pic>
      <p:pic>
        <p:nvPicPr>
          <p:cNvPr id="461" name="Google Shape;461;p54"/>
          <p:cNvPicPr preferRelativeResize="0"/>
          <p:nvPr/>
        </p:nvPicPr>
        <p:blipFill rotWithShape="1">
          <a:blip r:embed="rId5">
            <a:alphaModFix/>
          </a:blip>
          <a:srcRect b="0" l="0" r="0" t="0"/>
          <a:stretch/>
        </p:blipFill>
        <p:spPr>
          <a:xfrm>
            <a:off x="9497088" y="87721"/>
            <a:ext cx="2383738" cy="1125123"/>
          </a:xfrm>
          <a:prstGeom prst="rect">
            <a:avLst/>
          </a:prstGeom>
          <a:noFill/>
          <a:ln>
            <a:noFill/>
          </a:ln>
        </p:spPr>
      </p:pic>
      <p:sp>
        <p:nvSpPr>
          <p:cNvPr id="462" name="Google Shape;462;p54"/>
          <p:cNvSpPr txBox="1"/>
          <p:nvPr/>
        </p:nvSpPr>
        <p:spPr>
          <a:xfrm>
            <a:off x="534381" y="5945200"/>
            <a:ext cx="4524600" cy="708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4000"/>
              <a:buFont typeface="Arial"/>
              <a:buNone/>
            </a:pPr>
            <a:r>
              <a:rPr b="1" i="0" lang="en-US" sz="4000" u="none" cap="none" strike="noStrike">
                <a:solidFill>
                  <a:schemeClr val="lt1"/>
                </a:solidFill>
                <a:latin typeface="Times New Roman"/>
                <a:ea typeface="Times New Roman"/>
                <a:cs typeface="Times New Roman"/>
                <a:sym typeface="Times New Roman"/>
              </a:rPr>
              <a:t>Thank You</a:t>
            </a:r>
            <a:endParaRPr b="0" i="0" sz="1400" u="none" cap="none" strike="noStrike">
              <a:solidFill>
                <a:srgbClr val="000000"/>
              </a:solidFill>
              <a:latin typeface="Arial"/>
              <a:ea typeface="Arial"/>
              <a:cs typeface="Arial"/>
              <a:sym typeface="Arial"/>
            </a:endParaRPr>
          </a:p>
        </p:txBody>
      </p:sp>
      <p:sp>
        <p:nvSpPr>
          <p:cNvPr id="463" name="Google Shape;463;p54"/>
          <p:cNvSpPr/>
          <p:nvPr/>
        </p:nvSpPr>
        <p:spPr>
          <a:xfrm>
            <a:off x="1340017" y="1410088"/>
            <a:ext cx="9652637" cy="4308315"/>
          </a:xfrm>
          <a:custGeom>
            <a:rect b="b" l="l" r="r" t="t"/>
            <a:pathLst>
              <a:path extrusionOk="0" h="4595536" w="10296146">
                <a:moveTo>
                  <a:pt x="0" y="190500"/>
                </a:moveTo>
                <a:lnTo>
                  <a:pt x="9886571" y="0"/>
                </a:lnTo>
                <a:lnTo>
                  <a:pt x="10296146" y="4328836"/>
                </a:lnTo>
                <a:lnTo>
                  <a:pt x="438150" y="4595536"/>
                </a:lnTo>
                <a:lnTo>
                  <a:pt x="0" y="19050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64" name="Google Shape;464;p54"/>
          <p:cNvSpPr/>
          <p:nvPr/>
        </p:nvSpPr>
        <p:spPr>
          <a:xfrm>
            <a:off x="1468709" y="1526062"/>
            <a:ext cx="9473700" cy="4142400"/>
          </a:xfrm>
          <a:prstGeom prst="rect">
            <a:avLst/>
          </a:prstGeom>
          <a:blipFill rotWithShape="1">
            <a:blip r:embed="rId6">
              <a:alphaModFix/>
            </a:blip>
            <a:tile algn="ctr" flip="none" tx="0" sx="99000" ty="-381000" sy="98002"/>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Gallery">
  <a:themeElements>
    <a:clrScheme name="Gallery">
      <a:dk1>
        <a:srgbClr val="000000"/>
      </a:dk1>
      <a:lt1>
        <a:srgbClr val="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