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  <p:sldId id="328" r:id="rId74"/>
    <p:sldId id="329" r:id="rId75"/>
    <p:sldId id="330" r:id="rId76"/>
    <p:sldId id="331" r:id="rId77"/>
    <p:sldId id="332" r:id="rId78"/>
    <p:sldId id="333" r:id="rId79"/>
    <p:sldId id="334" r:id="rId80"/>
    <p:sldId id="335" r:id="rId81"/>
    <p:sldId id="336" r:id="rId82"/>
    <p:sldId id="337" r:id="rId83"/>
    <p:sldId id="338" r:id="rId84"/>
    <p:sldId id="339" r:id="rId85"/>
    <p:sldId id="340" r:id="rId86"/>
    <p:sldId id="341" r:id="rId87"/>
    <p:sldId id="342" r:id="rId88"/>
    <p:sldId id="343" r:id="rId89"/>
    <p:sldId id="344" r:id="rId90"/>
    <p:sldId id="345" r:id="rId91"/>
    <p:sldId id="346" r:id="rId92"/>
    <p:sldId id="347" r:id="rId93"/>
    <p:sldId id="348" r:id="rId94"/>
    <p:sldId id="349" r:id="rId95"/>
    <p:sldId id="350" r:id="rId96"/>
    <p:sldId id="351" r:id="rId97"/>
    <p:sldId id="352" r:id="rId98"/>
    <p:sldId id="353" r:id="rId9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theme" Target="theme/theme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3E254-AA7B-19E0-B17B-95090AA3C0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9C7167-3494-E28C-9DF1-62AF1BAC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3E91C-7E43-48DF-AAC3-FC8ADC0C16FC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A76EFF-0DB7-0779-9BE6-C8B6A59B8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B7D3B2-8491-5C97-FA08-E855FDE4E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4F702-6304-4A1F-BD13-CAF5334A74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120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104043-C996-14C1-126E-F1CEA3F71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B47BDA-3084-B112-D52A-5FADA514FA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03361B-BCAC-CAB6-BBB7-EE466FE8D4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2A3E91C-7E43-48DF-AAC3-FC8ADC0C16FC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0AB46-D565-C7C7-F9AF-51472EC37B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EAB241-3A7E-BAD6-03D2-199CAC6EB3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74F702-6304-4A1F-BD13-CAF5334A74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464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1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1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1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1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1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1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1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1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1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1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1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1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1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1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30E1C9C-ADF3-ECF8-99C7-BABB88DF0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44DC35-2F4B-74A3-8FCA-47374CAAD79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067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6A1DFB2-772E-5FD8-6C50-C08DFE0FF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3E5CBC-3795-3427-D370-2A33A4E3EAA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981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DA50C6D-5995-7EA7-52FA-DC2A1D63A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12C090-59CD-2235-3379-7177ADA24F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47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59B6D0C-714F-C112-974B-F5D7DE7AE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4BE496-1D08-41A9-08F6-82C398165CA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130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A47FBF7-0F28-5EF1-378D-2CD4ADA2EE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6AE76E-1A8E-9E12-C858-D00FFA0E05F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230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1A008E4-2BF4-41C1-602F-72FEC1222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EDF894-AAF9-7479-5E7E-B83C0BC52F6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359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23045A1-1833-2C60-16CD-2C98617F7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294A7E4-3AA6-4E34-DAE2-EC69661F387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990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C0ABAA6-DBD5-FB9F-36DE-F0A9A0B5A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4B537E-8BA5-A97D-28A1-AEBE0369604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806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69ECC14-67F6-1755-D0B0-9EA259271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F845F6-A767-66DC-CD91-C5BF1835E9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230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C3EA061-2A18-97C8-6A5A-5CC05F673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99207C-6A49-43EC-B8F9-E021A3DF0FE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855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B68A208-3D4D-E1B3-0A15-D2451E4DE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6A91D7-80B2-94EC-0E12-2409D0375DA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785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D75C5DE-60DC-EB4C-655E-4E8822097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1A3E1F-5444-C3AF-D906-C27962A7F53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114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65ABE8E-9DA7-EE9B-3A81-5FB9331D5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984470-30AF-C9EB-DA7E-175B2C8AAB0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853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3E3D1DF-B90B-5AEA-381E-15D79260C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E04EBE-F008-757B-9B3D-D11D408A20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915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FC41982-8BA5-0BAA-C88E-325176B62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6D543E-E850-AF5E-1CD3-6E1E63D04A0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505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424AF85-A635-AB5F-B881-6E234193E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75B88C-5BA9-2AE5-FDB4-53FFA5137DA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098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5987C75-8311-7C14-EB6F-049FAD210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61E7B6-B4B2-3F04-5417-DE4556D91EC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221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D9A8102-BD7B-CBC8-EF32-C089592FC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11F04D-6BCE-5CF6-94B3-F0E5F048FBB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892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690F0DB-0418-A98D-CD9D-A01B13CE8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586650-F1B7-F1F7-6327-C1568957B3B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781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25E55F6-895D-44D9-ED03-AAE7DB0C9E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70AAD5-9000-59B4-A901-31BC7645111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580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4B7CA05-7177-36BE-67BD-51DFC1199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3DB0EA-9125-BB69-342A-4ACACA0A1AC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444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25487B1-000C-F53D-DF04-A5EF3A0D2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A1F327-7EBB-3B01-E2AF-4664F59DFE1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18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F369338-52E3-6023-DEDB-4B3904051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D96A38-1539-780D-51B7-D7322EF02E2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302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714465E-C4EE-EB8D-6097-5BD08335C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501510-B0C2-0864-6901-B6BFC93B35D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718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12BA972-DCB5-B12A-E455-62D474D33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7920CD-7432-894A-6518-0412327A83F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732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B2550C0-4360-4B32-02DD-080900528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F423C6-0E72-C06F-D037-4665D80ED36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271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4D1098B-C9E1-C459-85C6-B68B8FF16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B80FC3-E848-0EE7-3B4C-13C49DEFCE0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942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AFD5826-8018-EA91-E611-71A792661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F298C9-1794-C6E9-7BC1-C0E19E54AEC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09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286B6D7-51EB-0C9C-AF1F-A80CA4780B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8000D4-4718-3E67-CCA7-BF6EB2FBE00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679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91CEE9B-868B-D4EE-DD95-CC46C2A58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9F8A4E-89D5-374D-75A3-0F02B73ADF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473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5A18ED6-5472-974F-2311-68B70D3D2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1E508F-2C5F-DF77-BEDD-51D40805FBD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290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7B146AC-E8BC-B71D-403F-16D70C7C1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2CBA6C-F728-EB17-A358-48693E080D2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144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D924B8E-9CE1-D6A2-6E89-6BD419491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3AACDA-457D-CFD0-FCFA-2E1FB903335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2849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11F1BF6-807C-71EA-C377-91E03DB36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F67999-E2A6-4E1D-27E7-E0587F34F11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057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45A4500-810D-E5FB-2829-F0B6D16A1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AEE533-6473-8E58-C381-8C5D1EA0F77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38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00C89D8-317A-FB95-DEFF-3CF99704A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9C40B6-B0B7-BE83-9C59-26120F06D80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279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26EF378-BE98-5CC9-7DB5-53070BE70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419877-F8DF-9C71-BA93-AB90D3A310E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708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048E3E7-21A1-2720-83A5-E48A7D90B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F195AB-BAC9-4A60-1B0F-774BBBA4536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915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1217250-52F4-78F1-D7BC-ABA35A2FD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CF6E03-6AD1-6260-0C55-3DA7DD4765D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5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81F9E14-C161-F8C8-8AE7-E049D7B07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E898D7-2EDD-E6E0-1183-135A168DBCB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580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003F788-7890-DDF0-51F7-BE8A09666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545E3E-0EA0-C3A0-9EFC-DA23D7FAECA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495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4F1E0B8-8921-83F3-51E0-E3185F039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98BBCE-BD52-DCE3-0C83-7640343152A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201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368E751-5637-656D-9F78-7F2961BCC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BA47DC-79E2-C97B-F8CF-6540CEFAB78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79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F73CE28-707C-985D-D5DC-0A3126D99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761438-6AE3-7393-7AB6-F1BE986E1C4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293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120C62D-0987-455B-7C56-8EC69A983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85BB37-F152-07B3-85D9-3765083A7CA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792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66D13BF-99D1-D64D-080D-113DF5270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AB48B3-B0B5-6A1A-CE68-ECDAA44CE91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5150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33A228C-80A7-9011-9681-441D085F5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0325CA-3DC6-C53B-F372-2D98988FE28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33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1531CE3-5F3E-19CE-B771-587184682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A9AE7B-A89D-7ED9-7233-067FA7093DB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783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0315100-7D49-E778-4F38-B2214C60E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563355-D174-FAA8-DE36-F1F9FEC3204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502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27CA699-CE69-2C10-F776-EA61F4490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5E0AF85-5FB8-5BF1-37F5-CA4E86B033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503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B3A7F5F-4B60-0AF6-A45E-348373C23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FE3220-E007-9921-9BE4-E5BCB11C107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264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D718E6-3442-0340-DEFA-9333EF6C8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D6CE3E-8C96-F2DE-41BA-3F8113CDACC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47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004C53D-E4D0-CF9D-1A0B-E38B12FC6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4189AD-0CB3-8A78-1CF3-F82317C3E9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516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2BBD910-8F8C-7579-7032-A5AEA1330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97501D-499F-FC12-7AAB-4D7F3009D93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630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BBAD19E-C72E-F095-1023-21C35A798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340682-09E1-13E6-E3F7-E1B444E8428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181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6C19B2D-57F5-86F8-DD27-CAF2DE687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71658E-C6A9-13DD-A6B0-E9C722601C4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394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21EE7FC-26FD-A6F2-5ABD-CA3251364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1719AD-FCF4-DF19-A5CC-2F7F77069A3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3390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2682147-3C92-E3F1-EE7A-11B85A26A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01E8E3-B47D-B7FB-1135-35F7D9EAA7A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10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04C6441-7C6F-D65A-45A6-E2CDE026F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4F8AB7-C1DA-7458-A789-0D149C09EBE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537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4E0A171-1BD3-A10E-F255-6B3A2EFC5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EA3607-AC5F-F31D-A23B-E1B962CB331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535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A17555B-4134-856A-8063-F1F8A6D1B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718FB1-0901-9B3C-5A3F-CD5B82F0432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18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FD0B20E-3FC0-0AA3-3532-545B86B670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04D64D-1C6C-68BE-7895-CD24484AD78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273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1D29580-A4BB-DB4D-CEDE-A1965AD01B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DD38CF0-BD65-D902-FFFB-8147712574F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8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78E5CB5-2854-4BFD-70CF-09EC4ADC7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C50795-0596-033B-86CB-F572B66CF91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282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07EF92F-7ADD-2327-5855-C832FD072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472B6F-98E2-B3EB-724F-EB2860833EB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437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CF9D15B-9A90-A02A-60FB-82E19A3D7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F298D8-E17F-076C-2330-2ED5CA7FFE1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95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BFFBFBE-FABD-D2E8-3C63-C63810CA3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2E1976-27C1-289E-CCDD-60B46F45279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690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A23C686-BA54-D635-1615-445A3310D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F49D4D-F232-9B91-1211-1B035B2A83F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879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6463710-C9BB-0ACF-E7ED-BC09DAF77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58356E-53ED-0006-DB19-8CF1D0A1C2F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6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C485498-D493-1F98-C349-192AB91BC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723C9B-1676-8733-2350-D68D4E19944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902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5AB9639-874E-F5B8-7DF3-BEF57C03F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F1C48C-FBA3-2C5E-D6F7-578310DCB77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842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D8BCFA1-0560-7479-54E7-95F2554FA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9F08C1-B00F-0CA2-D2AA-07B95E0E0CE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303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EE5CA2B-D2AF-1072-0D60-0FC168059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C87769-F0AE-7B79-ABC3-EAE5DEF1E8A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276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6810DAA-4C31-649E-3E34-38F8A680F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6FBFBD-32B8-5110-3116-DD711E185AD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168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58D98AB-D2C4-1E85-E1CD-95F469F32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083E3D1-A37E-3CC9-59DE-681ABFB2AF8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314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20F731B-BD25-F060-7832-AD0833903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F7FC5C-1791-3324-6AF2-E6F202DD07B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603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7A9113D-85EE-7C5F-F4F8-5AB2D0B8C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11C2B6-A441-036C-8505-4E243727040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767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EA08940-76A1-DD64-63D3-EE31ED646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D1958E-C9FA-AB43-C880-3C5F5DBE1BD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313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34398B8-5FBD-B5FB-C280-7A99C081A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D1A4CB-21CA-E100-7A7B-B33ECE20D91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311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9B0B522-545B-A22A-393A-E44F30048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2176C0-A2E3-FD14-8C5D-BF9AB26F288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357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F626F46-EF25-1C32-67F7-A0228C948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CBD304-3858-D14A-719B-7BF9A34C179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522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A97BF86-9246-30DB-D1BA-2AE74331B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3AE927-9E31-A69B-0D73-F9BEA25E88B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556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D0E3C64-02D4-7AF6-8C34-A97BCFCA4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9960EA-CDE3-AEFC-951C-07BC6E31232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758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5C76050-5B98-A96A-850C-4E874DFDD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186E9F-984A-0FF0-63B0-F3A2CD8F998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949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5E7CB7B-E68E-2E68-E149-1038F6B69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2865DE-6ADE-EAB6-8F56-8028BCF3A82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79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ABCC33E-979F-3B77-61A0-6216BDB3A6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0C0397-2142-57C4-0368-6C01E92DF34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112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B3B5480-0085-95A0-AB67-B87F6DF25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EDE189-33DC-B4B9-B4E7-A2778167291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093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FF3C0BB-B45C-2FD4-D63D-E99AB7FE9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A46C33-4E76-E669-E044-73D4D3BD556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278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A74107A-121C-60D4-371F-41D07B725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E3FF8B-63A8-E457-29A6-503DB8350BD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800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F795047-EFE1-4EB8-FB62-A9C8E7AF20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9DD942-C0E7-6E16-C9A2-7C8A83FFCC5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69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E539744-CD3B-CF00-895F-10DAD7F889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240EFB-B71E-DCF7-8D88-56853049479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77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3576B4B-4A27-B91D-BFA0-9DC1B9F02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F22335-05DE-0493-9C51-E7273A39693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576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A61EEAB-3333-3754-8692-29629D13A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903C1E-8D83-E42D-791E-13B5D2A85B1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794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C6310C1-9D71-5693-08F0-4AB6D3DEA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C1D62F-5EB1-3888-515F-2726C84623F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252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8061F5E-9BCF-A3AF-F356-20EF4B827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2A4E695-AA75-49E7-ADC6-D92B13B1CD1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9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7D1558-2F04-A0ED-1458-E683C26B6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6D9A14-DB41-57DA-F72A-5B8307CEFBE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1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4E87E4A-4CD3-263A-785C-92BBEF2B3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1073EC-8656-4A09-5AC2-11F76D58FC7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78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42E6194-767F-3E74-117F-420A2889E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A6E889-EE16-73BF-1CED-EE06BA30976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9659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98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98</vt:i4>
      </vt:variant>
    </vt:vector>
  </HeadingPairs>
  <TitlesOfParts>
    <vt:vector size="102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mohamed192469@fci.bu.edu.eg</dc:creator>
  <cp:lastModifiedBy>mohamed192469@fci.bu.edu.eg</cp:lastModifiedBy>
  <cp:revision>1</cp:revision>
  <dcterms:created xsi:type="dcterms:W3CDTF">2026-10-01T00:47:18Z</dcterms:created>
  <dcterms:modified xsi:type="dcterms:W3CDTF">2026-10-01T00:47:18Z</dcterms:modified>
</cp:coreProperties>
</file>